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aveSubsetFonts="1" autoCompressPictures="0">
  <p:sldMasterIdLst>
    <p:sldMasterId id="2147483648" r:id="rId1"/>
  </p:sldMasterIdLst>
  <p:notesMasterIdLst>
    <p:notesMasterId r:id="rId115"/>
  </p:notesMasterIdLst>
  <p:sldIdLst>
    <p:sldId id="256" r:id="rId2"/>
    <p:sldId id="399" r:id="rId3"/>
    <p:sldId id="307" r:id="rId4"/>
    <p:sldId id="268" r:id="rId5"/>
    <p:sldId id="374" r:id="rId6"/>
    <p:sldId id="328" r:id="rId7"/>
    <p:sldId id="321" r:id="rId8"/>
    <p:sldId id="327" r:id="rId9"/>
    <p:sldId id="269" r:id="rId10"/>
    <p:sldId id="271" r:id="rId11"/>
    <p:sldId id="270" r:id="rId12"/>
    <p:sldId id="262" r:id="rId13"/>
    <p:sldId id="375" r:id="rId14"/>
    <p:sldId id="257" r:id="rId15"/>
    <p:sldId id="261" r:id="rId16"/>
    <p:sldId id="259" r:id="rId17"/>
    <p:sldId id="263" r:id="rId18"/>
    <p:sldId id="264" r:id="rId19"/>
    <p:sldId id="267" r:id="rId20"/>
    <p:sldId id="381" r:id="rId21"/>
    <p:sldId id="372" r:id="rId22"/>
    <p:sldId id="373" r:id="rId23"/>
    <p:sldId id="427" r:id="rId24"/>
    <p:sldId id="428" r:id="rId25"/>
    <p:sldId id="433" r:id="rId26"/>
    <p:sldId id="429" r:id="rId27"/>
    <p:sldId id="430" r:id="rId28"/>
    <p:sldId id="432" r:id="rId29"/>
    <p:sldId id="431" r:id="rId30"/>
    <p:sldId id="434" r:id="rId31"/>
    <p:sldId id="435" r:id="rId32"/>
    <p:sldId id="291" r:id="rId33"/>
    <p:sldId id="293" r:id="rId34"/>
    <p:sldId id="277" r:id="rId35"/>
    <p:sldId id="273" r:id="rId36"/>
    <p:sldId id="274" r:id="rId37"/>
    <p:sldId id="279" r:id="rId38"/>
    <p:sldId id="369" r:id="rId39"/>
    <p:sldId id="275" r:id="rId40"/>
    <p:sldId id="280" r:id="rId41"/>
    <p:sldId id="282" r:id="rId42"/>
    <p:sldId id="285" r:id="rId43"/>
    <p:sldId id="283" r:id="rId44"/>
    <p:sldId id="278" r:id="rId45"/>
    <p:sldId id="299" r:id="rId46"/>
    <p:sldId id="300" r:id="rId47"/>
    <p:sldId id="323" r:id="rId48"/>
    <p:sldId id="298" r:id="rId49"/>
    <p:sldId id="289" r:id="rId50"/>
    <p:sldId id="301" r:id="rId51"/>
    <p:sldId id="304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08" r:id="rId60"/>
    <p:sldId id="309" r:id="rId61"/>
    <p:sldId id="310" r:id="rId62"/>
    <p:sldId id="312" r:id="rId63"/>
    <p:sldId id="313" r:id="rId64"/>
    <p:sldId id="324" r:id="rId65"/>
    <p:sldId id="325" r:id="rId66"/>
    <p:sldId id="355" r:id="rId67"/>
    <p:sldId id="358" r:id="rId68"/>
    <p:sldId id="356" r:id="rId69"/>
    <p:sldId id="357" r:id="rId70"/>
    <p:sldId id="366" r:id="rId71"/>
    <p:sldId id="353" r:id="rId72"/>
    <p:sldId id="359" r:id="rId73"/>
    <p:sldId id="362" r:id="rId74"/>
    <p:sldId id="360" r:id="rId75"/>
    <p:sldId id="361" r:id="rId76"/>
    <p:sldId id="367" r:id="rId77"/>
    <p:sldId id="354" r:id="rId78"/>
    <p:sldId id="363" r:id="rId79"/>
    <p:sldId id="364" r:id="rId80"/>
    <p:sldId id="365" r:id="rId81"/>
    <p:sldId id="368" r:id="rId82"/>
    <p:sldId id="342" r:id="rId83"/>
    <p:sldId id="343" r:id="rId84"/>
    <p:sldId id="344" r:id="rId85"/>
    <p:sldId id="345" r:id="rId86"/>
    <p:sldId id="347" r:id="rId87"/>
    <p:sldId id="348" r:id="rId88"/>
    <p:sldId id="349" r:id="rId89"/>
    <p:sldId id="350" r:id="rId90"/>
    <p:sldId id="351" r:id="rId91"/>
    <p:sldId id="370" r:id="rId92"/>
    <p:sldId id="371" r:id="rId93"/>
    <p:sldId id="377" r:id="rId94"/>
    <p:sldId id="376" r:id="rId95"/>
    <p:sldId id="380" r:id="rId96"/>
    <p:sldId id="382" r:id="rId97"/>
    <p:sldId id="383" r:id="rId98"/>
    <p:sldId id="385" r:id="rId99"/>
    <p:sldId id="391" r:id="rId100"/>
    <p:sldId id="394" r:id="rId101"/>
    <p:sldId id="392" r:id="rId102"/>
    <p:sldId id="396" r:id="rId103"/>
    <p:sldId id="395" r:id="rId104"/>
    <p:sldId id="397" r:id="rId105"/>
    <p:sldId id="398" r:id="rId106"/>
    <p:sldId id="393" r:id="rId107"/>
    <p:sldId id="384" r:id="rId108"/>
    <p:sldId id="388" r:id="rId109"/>
    <p:sldId id="386" r:id="rId110"/>
    <p:sldId id="387" r:id="rId111"/>
    <p:sldId id="389" r:id="rId112"/>
    <p:sldId id="390" r:id="rId113"/>
    <p:sldId id="311" r:id="rId114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정현" initials="박" lastIdx="2" clrIdx="0">
    <p:extLst>
      <p:ext uri="{19B8F6BF-5375-455C-9EA6-DF929625EA0E}">
        <p15:presenceInfo xmlns:p15="http://schemas.microsoft.com/office/powerpoint/2012/main" userId="S::alexist@seoul.ac.kr::332eee93-a2b6-47c3-9769-deae62f7c4e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28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/>
    <p:restoredTop sz="95089"/>
  </p:normalViewPr>
  <p:slideViewPr>
    <p:cSldViewPr snapToGrid="0" snapToObjects="1">
      <p:cViewPr varScale="1">
        <p:scale>
          <a:sx n="110" d="100"/>
          <a:sy n="110" d="100"/>
        </p:scale>
        <p:origin x="672" y="184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2363BC-659A-F040-9549-45FBA7EAC63C}" type="datetimeFigureOut">
              <a:rPr kumimoji="1" lang="ko-Kore-KR" altLang="en-US" smtClean="0"/>
              <a:t>2020. 5. 8.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2B7AC-2874-A542-BCA6-A6F548719F9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0479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53520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80654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4664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86709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25594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46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9423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55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92574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72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97476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73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907262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74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656599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75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4258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1247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76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43466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77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4356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78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856980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79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609591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80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680220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81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12868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82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56134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99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884381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100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64000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95694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028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21198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1135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78539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87926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06216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00A05C-45DD-A745-A37D-AE435C4067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E1DEAEB-C89D-774B-B042-0CC088C1AE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F75F3F-CACB-A541-B473-1DBBC6D39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16693" y="6272344"/>
            <a:ext cx="1575307" cy="58561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D145F0F-1647-C147-BDF4-F7FAADE727D7}"/>
              </a:ext>
            </a:extLst>
          </p:cNvPr>
          <p:cNvSpPr/>
          <p:nvPr userDrawn="1"/>
        </p:nvSpPr>
        <p:spPr>
          <a:xfrm flipV="1">
            <a:off x="849086" y="3536580"/>
            <a:ext cx="10493828" cy="57564"/>
          </a:xfrm>
          <a:prstGeom prst="rect">
            <a:avLst/>
          </a:prstGeom>
          <a:gradFill flip="none" rotWithShape="1">
            <a:gsLst>
              <a:gs pos="3000">
                <a:schemeClr val="accent4">
                  <a:lumMod val="67000"/>
                </a:schemeClr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날짜 개체 틀 3">
            <a:extLst>
              <a:ext uri="{FF2B5EF4-FFF2-40B4-BE49-F238E27FC236}">
                <a16:creationId xmlns:a16="http://schemas.microsoft.com/office/drawing/2014/main" id="{BAD6794F-E6BC-244D-8757-2217CDE64AC6}"/>
              </a:ext>
            </a:extLst>
          </p:cNvPr>
          <p:cNvSpPr txBox="1">
            <a:spLocks/>
          </p:cNvSpPr>
          <p:nvPr userDrawn="1"/>
        </p:nvSpPr>
        <p:spPr>
          <a:xfrm>
            <a:off x="219638" y="65769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l" defTabSz="914400" rtl="0" eaLnBrk="1" latinLnBrk="0" hangingPunct="1">
              <a:defRPr sz="1100" b="0" i="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33590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6B060-8FA0-C245-BD70-DC6025A15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4A709C-3683-DB42-BC0F-AF0E502BFE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FB290B-68A1-E545-8AB9-CBF365BE3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2020. 3. 24.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557E89-D941-BE47-8136-5F4757FB8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/>
              <a:t>QuIQCL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3B726E-1078-9141-8F32-47103257E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1C8C6-74FB-3747-A129-9C19181DCE8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71530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41093DE-CA30-9A4E-90CC-4279E5D5F6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216EAF-F65D-1B4F-96A7-94A0F47180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BC9C3C-F2EE-A443-95AC-9A7E22070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2020. 3. 24.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D41A32-5AD6-5A44-90BC-838B666C9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/>
              <a:t>QuIQCL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AF500A-D7D1-234B-8C67-D6A8DC3AE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1C8C6-74FB-3747-A129-9C19181DCE8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8482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AA1A4B-D9A5-904D-8B3D-241358F88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5F6444-D631-5742-AF40-F2D21DA56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A337DB1D-8765-1244-9FB8-8271AFE63C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638" y="6576930"/>
            <a:ext cx="27432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74DE807E-E21F-C44A-AB0F-EE9251A0D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76930"/>
            <a:ext cx="41148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D497FE38-2910-CC43-8174-FA72A8D09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457" y="6576930"/>
            <a:ext cx="2743200" cy="365125"/>
          </a:xfrm>
        </p:spPr>
        <p:txBody>
          <a:bodyPr/>
          <a:lstStyle>
            <a:lvl1pPr>
              <a:defRPr sz="110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349957B0-7186-3A41-9683-4408E569AF62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09905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D5DE348F-870B-6346-A2B2-726F7DABA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44" y="156580"/>
            <a:ext cx="12021312" cy="893542"/>
          </a:xfrm>
        </p:spPr>
        <p:txBody>
          <a:bodyPr/>
          <a:lstStyle>
            <a:lvl1pPr>
              <a:defRPr>
                <a:ln>
                  <a:noFill/>
                </a:ln>
                <a:latin typeface="Tahoma" panose="020B0604030504040204" pitchFamily="34" charset="0"/>
                <a:ea typeface="AppleMyungjo" pitchFamily="2" charset="-127"/>
                <a:cs typeface="Tahoma" panose="020B0604030504040204" pitchFamily="34" charset="0"/>
              </a:defRPr>
            </a:lvl1pPr>
          </a:lstStyle>
          <a:p>
            <a:r>
              <a:rPr kumimoji="1" lang="en-US" altLang="ko-KR" dirty="0"/>
              <a:t>Quantum Information</a:t>
            </a:r>
            <a:endParaRPr kumimoji="1" lang="ko-Kore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7F3B01F7-4731-EB40-8417-DC43BB47029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344" y="1226525"/>
            <a:ext cx="12021312" cy="4950438"/>
          </a:xfrm>
        </p:spPr>
        <p:txBody>
          <a:bodyPr/>
          <a:lstStyle>
            <a:lvl1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kumimoji="1" lang="en-US" altLang="ko-KR" dirty="0"/>
              <a:t>Alpha</a:t>
            </a:r>
            <a:endParaRPr kumimoji="1" lang="ko-KR" altLang="en-US" dirty="0"/>
          </a:p>
          <a:p>
            <a:pPr lvl="1"/>
            <a:r>
              <a:rPr kumimoji="1" lang="en-US" altLang="ko-KR" dirty="0"/>
              <a:t>Beta</a:t>
            </a:r>
            <a:endParaRPr kumimoji="1" lang="ko-KR" altLang="en-US" dirty="0"/>
          </a:p>
          <a:p>
            <a:pPr lvl="2"/>
            <a:r>
              <a:rPr kumimoji="1" lang="en-US" altLang="ko-KR" dirty="0"/>
              <a:t>gamma</a:t>
            </a:r>
            <a:endParaRPr kumimoji="1" lang="ko-KR" altLang="en-US" dirty="0"/>
          </a:p>
          <a:p>
            <a:pPr lvl="3"/>
            <a:r>
              <a:rPr kumimoji="1" lang="en-US" altLang="ko-KR" dirty="0"/>
              <a:t>delta</a:t>
            </a:r>
            <a:endParaRPr kumimoji="1" lang="ko-KR" altLang="en-US" dirty="0"/>
          </a:p>
          <a:p>
            <a:pPr lvl="4"/>
            <a:r>
              <a:rPr kumimoji="1" lang="en-US" altLang="ko-Kore-KR" dirty="0"/>
              <a:t>echo</a:t>
            </a:r>
            <a:endParaRPr kumimoji="1" lang="ko-Kore-KR" altLang="en-US" dirty="0"/>
          </a:p>
        </p:txBody>
      </p:sp>
      <p:sp>
        <p:nvSpPr>
          <p:cNvPr id="9" name="날짜 개체 틀 3">
            <a:extLst>
              <a:ext uri="{FF2B5EF4-FFF2-40B4-BE49-F238E27FC236}">
                <a16:creationId xmlns:a16="http://schemas.microsoft.com/office/drawing/2014/main" id="{FAC36B1E-C79D-454F-83AE-235D54F4B1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638" y="6576930"/>
            <a:ext cx="27432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10" name="바닥글 개체 틀 4">
            <a:extLst>
              <a:ext uri="{FF2B5EF4-FFF2-40B4-BE49-F238E27FC236}">
                <a16:creationId xmlns:a16="http://schemas.microsoft.com/office/drawing/2014/main" id="{386728E4-A4C0-B54F-A54B-D7F4C3AE3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76930"/>
            <a:ext cx="41148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6D2AE27C-18A4-8048-BB01-DFD933811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457" y="6576930"/>
            <a:ext cx="2743200" cy="365125"/>
          </a:xfrm>
        </p:spPr>
        <p:txBody>
          <a:bodyPr/>
          <a:lstStyle>
            <a:lvl1pPr>
              <a:defRPr sz="1100"/>
            </a:lvl1pPr>
          </a:lstStyle>
          <a:p>
            <a:fld id="{349957B0-7186-3A41-9683-4408E569AF62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A0E5E1-2B3B-4E44-8BAC-D620A729B42F}"/>
              </a:ext>
            </a:extLst>
          </p:cNvPr>
          <p:cNvSpPr/>
          <p:nvPr userDrawn="1"/>
        </p:nvSpPr>
        <p:spPr>
          <a:xfrm flipV="1">
            <a:off x="85344" y="1098223"/>
            <a:ext cx="12021312" cy="73351"/>
          </a:xfrm>
          <a:prstGeom prst="rect">
            <a:avLst/>
          </a:prstGeom>
          <a:gradFill flip="none" rotWithShape="1">
            <a:gsLst>
              <a:gs pos="3000">
                <a:srgbClr val="B05A16"/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779EA8-3357-AE4E-9CF0-670FD14EA9D7}"/>
              </a:ext>
            </a:extLst>
          </p:cNvPr>
          <p:cNvSpPr/>
          <p:nvPr userDrawn="1"/>
        </p:nvSpPr>
        <p:spPr>
          <a:xfrm flipV="1">
            <a:off x="0" y="6624470"/>
            <a:ext cx="12192000" cy="45719"/>
          </a:xfrm>
          <a:prstGeom prst="rect">
            <a:avLst/>
          </a:prstGeom>
          <a:gradFill>
            <a:gsLst>
              <a:gs pos="3000">
                <a:srgbClr val="B05A16"/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17207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395D9-B4F4-474A-8ADF-DB7E1474D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1FEC12-10EA-154E-BBF8-3497704FCF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504192-F682-8346-B37D-F9BE5844B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022C0A-9480-1E41-BEEE-4E404E9CD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2020. 3. 24.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EDC2DC-920C-D84F-A13B-5DB34AA3C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/>
              <a:t>QuIQCL</a:t>
            </a:r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CDF40D-DFAC-0F46-BAA7-8E516CAAC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1C8C6-74FB-3747-A129-9C19181DCE8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87675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5914E8-5002-5D40-B6C7-CF3755741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F73666-E13F-1F4D-A0AF-8F42B768F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42A2EA-85C1-4D45-B875-5CF3D34F75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BBA81A5-C952-AC46-B598-B83EF51295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850322-B770-C642-8525-99DF2D2ED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0E1774-224F-8A47-B9F1-CE11A5179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2020. 3. 24.</a:t>
            </a:r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D44944A-04F7-0C41-A13D-1138C1F3B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/>
              <a:t>QuIQCL</a:t>
            </a:r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F3ECA6-89A4-C14E-AF9A-0CBF51C33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1C8C6-74FB-3747-A129-9C19181DCE8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9766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4FAFCB-BD23-F644-9207-141481AF1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050C44-EE0A-284B-A64A-DE15D85E7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2020. 3. 24.</a:t>
            </a:r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8608F14-5E6D-F841-B4D4-02B2E2330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/>
              <a:t>QuIQCL</a:t>
            </a:r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7388C6-2CB5-C748-A1D2-89BD6FCD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1C8C6-74FB-3747-A129-9C19181DCE8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43746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D86387F-ECA9-3649-933E-54FAE56B6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2020. 3. 24.</a:t>
            </a:r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1BCEFB-5C30-B541-B11C-1035C6D79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/>
              <a:t>QuIQCL</a:t>
            </a:r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9D0BE0-56C8-6D4A-AAF8-17A0E02C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1C8C6-74FB-3747-A129-9C19181DCE8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66825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CD8360-1E67-AB43-9BFB-A4DD75A0B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EC9A2E-5022-434E-AFD2-DA89922C3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797174-5D51-C942-9465-81E97D374F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39D25F-C3FA-5049-9D6F-939936FCF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2020. 3. 24.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C9329F-82A1-6741-AAA4-FF2458DB0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/>
              <a:t>QuIQCL</a:t>
            </a:r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083637-FBF2-EE4A-AE7F-1C47569E9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1C8C6-74FB-3747-A129-9C19181DCE8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3099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912DD6-E7C0-1D41-9864-850542673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5D30E6A-0518-4240-B935-3CB775DC1C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94C67B-BB65-1444-A7B2-68955C6CBD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B83B0D-C445-7140-A502-1A07ECB7E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2020. 3. 24.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9BD51E-086C-AE4B-978F-49AF47D41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/>
              <a:t>QuIQCL</a:t>
            </a:r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1C8AD0-A66F-2F44-995B-121C061B3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1C8C6-74FB-3747-A129-9C19181DCE8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52436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E64C73D-C889-4444-9A73-5F2C654B2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D2BC6F-4C67-E74A-B059-F8416536EA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A405DF-7895-5541-B276-839FC15EDB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ko-KR"/>
              <a:t>2020. 3. 24.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D8E00E-9478-A249-99E6-564EAE6210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ko-Kore-KR"/>
              <a:t>QuIQCL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52A649-C5B6-954E-A481-8D82946FFB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1C8C6-74FB-3747-A129-9C19181DCE8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86614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EF8BCB16-11B4-E942-8A80-28C8E8FA20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kumimoji="1" lang="en-US" altLang="ko-Kore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ARTIQ</a:t>
            </a:r>
            <a:endParaRPr kumimoji="1" lang="ko-Kore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C6F5A24E-70D6-5E4E-95A6-86B1282FE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71313"/>
            <a:ext cx="9144000" cy="1655762"/>
          </a:xfrm>
        </p:spPr>
        <p:txBody>
          <a:bodyPr/>
          <a:lstStyle/>
          <a:p>
            <a:r>
              <a:rPr kumimoji="1" lang="en-US" altLang="ko-Kore-KR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gateware:RTIO</a:t>
            </a:r>
            <a:endParaRPr kumimoji="1" lang="en-US" altLang="ko-Kore-KR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kumimoji="1" lang="en-US" altLang="ko-Kore-KR" dirty="0">
                <a:ea typeface="Verdana" panose="020B0604030504040204" pitchFamily="34" charset="0"/>
              </a:rPr>
              <a:t>4/7/2020</a:t>
            </a:r>
            <a:endParaRPr kumimoji="1" lang="ko-Kore-KR" altLang="en-US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222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464E33C-87FD-1747-9069-A0D0F5EEB5B0}"/>
              </a:ext>
            </a:extLst>
          </p:cNvPr>
          <p:cNvSpPr/>
          <p:nvPr/>
        </p:nvSpPr>
        <p:spPr>
          <a:xfrm>
            <a:off x="412832" y="3642195"/>
            <a:ext cx="2566553" cy="22733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serdes</a:t>
            </a:r>
            <a:r>
              <a:rPr kumimoji="1" lang="en-US" altLang="ko-Kore-KR" sz="1100" dirty="0">
                <a:solidFill>
                  <a:schemeClr val="tx1"/>
                </a:solidFill>
              </a:rPr>
              <a:t> = _OSERDESE2_8X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04AAE2B-571C-F64A-A536-D4D8C2A7CCB0}"/>
              </a:ext>
            </a:extLst>
          </p:cNvPr>
          <p:cNvSpPr/>
          <p:nvPr/>
        </p:nvSpPr>
        <p:spPr>
          <a:xfrm>
            <a:off x="3563494" y="4260888"/>
            <a:ext cx="914987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override_en</a:t>
            </a:r>
            <a:endParaRPr kumimoji="1" lang="ko-Kore-KR" altLang="en-US" sz="11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293ED59-9E14-B44A-A9EC-F885B27B3360}"/>
              </a:ext>
            </a:extLst>
          </p:cNvPr>
          <p:cNvSpPr/>
          <p:nvPr/>
        </p:nvSpPr>
        <p:spPr>
          <a:xfrm>
            <a:off x="3563495" y="4688729"/>
            <a:ext cx="914986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override_o</a:t>
            </a:r>
            <a:endParaRPr kumimoji="1" lang="ko-Kore-KR" altLang="en-US" sz="11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49B983-5A00-9441-84D6-A1F1098E8ABD}"/>
              </a:ext>
            </a:extLst>
          </p:cNvPr>
          <p:cNvSpPr/>
          <p:nvPr/>
        </p:nvSpPr>
        <p:spPr>
          <a:xfrm>
            <a:off x="5546122" y="603504"/>
            <a:ext cx="5665669" cy="53120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_</a:t>
            </a:r>
            <a:r>
              <a:rPr kumimoji="1" lang="en-US" altLang="ko-Kore-KR" dirty="0" err="1">
                <a:solidFill>
                  <a:schemeClr val="tx1"/>
                </a:solidFill>
              </a:rPr>
              <a:t>SerdesDriver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BAF098B-AB0B-124F-9D30-453EE977E95E}"/>
              </a:ext>
            </a:extLst>
          </p:cNvPr>
          <p:cNvSpPr/>
          <p:nvPr/>
        </p:nvSpPr>
        <p:spPr>
          <a:xfrm>
            <a:off x="9290250" y="1221446"/>
            <a:ext cx="1014164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previous_data</a:t>
            </a:r>
            <a:endParaRPr kumimoji="1" lang="ko-Kore-KR" altLang="en-US" sz="1100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EE6453A-1AC6-AA42-B4DF-D7823CD3267C}"/>
              </a:ext>
            </a:extLst>
          </p:cNvPr>
          <p:cNvSpPr/>
          <p:nvPr/>
        </p:nvSpPr>
        <p:spPr>
          <a:xfrm>
            <a:off x="485845" y="3902499"/>
            <a:ext cx="2088746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o[7:0]</a:t>
            </a:r>
            <a:endParaRPr kumimoji="1" lang="ko-Kore-KR" altLang="en-US" sz="1100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6E417FF-7641-004E-B93E-165B9970D28F}"/>
              </a:ext>
            </a:extLst>
          </p:cNvPr>
          <p:cNvSpPr/>
          <p:nvPr/>
        </p:nvSpPr>
        <p:spPr>
          <a:xfrm>
            <a:off x="5686514" y="1619851"/>
            <a:ext cx="691832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stb</a:t>
            </a:r>
            <a:endParaRPr kumimoji="1" lang="ko-Kore-KR" altLang="en-US" sz="1100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A13C96A-2E0C-154F-9DDB-BA18D50F1A53}"/>
              </a:ext>
            </a:extLst>
          </p:cNvPr>
          <p:cNvSpPr/>
          <p:nvPr/>
        </p:nvSpPr>
        <p:spPr>
          <a:xfrm>
            <a:off x="5686514" y="2332908"/>
            <a:ext cx="1292210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fine_ts</a:t>
            </a:r>
            <a:r>
              <a:rPr kumimoji="1" lang="en-US" altLang="ko-Kore-KR" sz="1100" dirty="0"/>
              <a:t>[2:0]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D78E90BB-CD53-9F43-89EB-9A778BA0E4E3}"/>
              </a:ext>
            </a:extLst>
          </p:cNvPr>
          <p:cNvSpPr/>
          <p:nvPr/>
        </p:nvSpPr>
        <p:spPr>
          <a:xfrm>
            <a:off x="5686514" y="1247196"/>
            <a:ext cx="989589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serdes_o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70368AA-CC28-364E-B956-FD71E627EB61}"/>
              </a:ext>
            </a:extLst>
          </p:cNvPr>
          <p:cNvSpPr/>
          <p:nvPr/>
        </p:nvSpPr>
        <p:spPr>
          <a:xfrm>
            <a:off x="5686514" y="2000589"/>
            <a:ext cx="691832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data</a:t>
            </a:r>
            <a:endParaRPr kumimoji="1" lang="ko-Kore-KR" altLang="en-US" sz="1100" dirty="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D37FD64-F068-1944-8A15-05B6CFB4E67D}"/>
              </a:ext>
            </a:extLst>
          </p:cNvPr>
          <p:cNvSpPr/>
          <p:nvPr/>
        </p:nvSpPr>
        <p:spPr>
          <a:xfrm>
            <a:off x="7927394" y="2531244"/>
            <a:ext cx="946548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override_en</a:t>
            </a:r>
            <a:endParaRPr kumimoji="1" lang="ko-Kore-KR" altLang="en-US" sz="1100" dirty="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41A9BA7-0CA3-354D-9BE9-A20E6B58BF77}"/>
              </a:ext>
            </a:extLst>
          </p:cNvPr>
          <p:cNvSpPr/>
          <p:nvPr/>
        </p:nvSpPr>
        <p:spPr>
          <a:xfrm>
            <a:off x="7771092" y="3931798"/>
            <a:ext cx="946548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override_o</a:t>
            </a:r>
            <a:endParaRPr kumimoji="1" lang="ko-Kore-KR" altLang="en-US" sz="1100" dirty="0"/>
          </a:p>
        </p:txBody>
      </p:sp>
      <p:cxnSp>
        <p:nvCxnSpPr>
          <p:cNvPr id="110" name="꺾인 연결선[E] 109">
            <a:extLst>
              <a:ext uri="{FF2B5EF4-FFF2-40B4-BE49-F238E27FC236}">
                <a16:creationId xmlns:a16="http://schemas.microsoft.com/office/drawing/2014/main" id="{8AC9BCF9-B59B-CF4E-95D5-25A999BF4982}"/>
              </a:ext>
            </a:extLst>
          </p:cNvPr>
          <p:cNvCxnSpPr>
            <a:cxnSpLocks/>
            <a:stCxn id="102" idx="3"/>
            <a:endCxn id="105" idx="1"/>
          </p:cNvCxnSpPr>
          <p:nvPr/>
        </p:nvCxnSpPr>
        <p:spPr>
          <a:xfrm flipV="1">
            <a:off x="2574591" y="1386357"/>
            <a:ext cx="3111923" cy="2668542"/>
          </a:xfrm>
          <a:prstGeom prst="bentConnector3">
            <a:avLst>
              <a:gd name="adj1" fmla="val 879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꺾인 연결선[E] 117">
            <a:extLst>
              <a:ext uri="{FF2B5EF4-FFF2-40B4-BE49-F238E27FC236}">
                <a16:creationId xmlns:a16="http://schemas.microsoft.com/office/drawing/2014/main" id="{06392C30-829F-6B46-BC86-981C8BEBC051}"/>
              </a:ext>
            </a:extLst>
          </p:cNvPr>
          <p:cNvCxnSpPr>
            <a:cxnSpLocks/>
            <a:stCxn id="16" idx="3"/>
            <a:endCxn id="106" idx="1"/>
          </p:cNvCxnSpPr>
          <p:nvPr/>
        </p:nvCxnSpPr>
        <p:spPr>
          <a:xfrm flipV="1">
            <a:off x="1443597" y="2139750"/>
            <a:ext cx="4242917" cy="586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꺾인 연결선[E] 119">
            <a:extLst>
              <a:ext uri="{FF2B5EF4-FFF2-40B4-BE49-F238E27FC236}">
                <a16:creationId xmlns:a16="http://schemas.microsoft.com/office/drawing/2014/main" id="{D927BAEF-3614-AC45-8316-8CBDD798DD5F}"/>
              </a:ext>
            </a:extLst>
          </p:cNvPr>
          <p:cNvCxnSpPr>
            <a:cxnSpLocks/>
            <a:stCxn id="17" idx="3"/>
            <a:endCxn id="104" idx="1"/>
          </p:cNvCxnSpPr>
          <p:nvPr/>
        </p:nvCxnSpPr>
        <p:spPr>
          <a:xfrm flipV="1">
            <a:off x="1443597" y="2472069"/>
            <a:ext cx="4242917" cy="158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[E] 121">
            <a:extLst>
              <a:ext uri="{FF2B5EF4-FFF2-40B4-BE49-F238E27FC236}">
                <a16:creationId xmlns:a16="http://schemas.microsoft.com/office/drawing/2014/main" id="{C4D6D993-36D6-2C48-A588-816182A6684B}"/>
              </a:ext>
            </a:extLst>
          </p:cNvPr>
          <p:cNvCxnSpPr>
            <a:cxnSpLocks/>
            <a:stCxn id="22" idx="3"/>
            <a:endCxn id="107" idx="1"/>
          </p:cNvCxnSpPr>
          <p:nvPr/>
        </p:nvCxnSpPr>
        <p:spPr>
          <a:xfrm flipV="1">
            <a:off x="4478481" y="2670405"/>
            <a:ext cx="3448913" cy="17428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꺾인 연결선[E] 123">
            <a:extLst>
              <a:ext uri="{FF2B5EF4-FFF2-40B4-BE49-F238E27FC236}">
                <a16:creationId xmlns:a16="http://schemas.microsoft.com/office/drawing/2014/main" id="{F9F6B3E4-0E67-5C4C-ADB9-5EFA553D5BC0}"/>
              </a:ext>
            </a:extLst>
          </p:cNvPr>
          <p:cNvCxnSpPr>
            <a:stCxn id="23" idx="3"/>
            <a:endCxn id="108" idx="1"/>
          </p:cNvCxnSpPr>
          <p:nvPr/>
        </p:nvCxnSpPr>
        <p:spPr>
          <a:xfrm flipV="1">
            <a:off x="4478481" y="4070959"/>
            <a:ext cx="3292611" cy="770170"/>
          </a:xfrm>
          <a:prstGeom prst="bentConnector3">
            <a:avLst>
              <a:gd name="adj1" fmla="val 668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1C01E8D-847D-9B4F-95B4-9703432AC843}"/>
              </a:ext>
            </a:extLst>
          </p:cNvPr>
          <p:cNvCxnSpPr>
            <a:stCxn id="38" idx="0"/>
            <a:endCxn id="37" idx="2"/>
          </p:cNvCxnSpPr>
          <p:nvPr/>
        </p:nvCxnSpPr>
        <p:spPr>
          <a:xfrm flipV="1">
            <a:off x="9797332" y="1499767"/>
            <a:ext cx="0" cy="105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7F4B5223-6632-CB4C-B4FD-DA71D5F57D73}"/>
              </a:ext>
            </a:extLst>
          </p:cNvPr>
          <p:cNvCxnSpPr>
            <a:cxnSpLocks/>
            <a:stCxn id="106" idx="3"/>
            <a:endCxn id="136" idx="4"/>
          </p:cNvCxnSpPr>
          <p:nvPr/>
        </p:nvCxnSpPr>
        <p:spPr>
          <a:xfrm flipV="1">
            <a:off x="6378346" y="1916829"/>
            <a:ext cx="3275124" cy="22292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꺾인 연결선[E] 131">
            <a:extLst>
              <a:ext uri="{FF2B5EF4-FFF2-40B4-BE49-F238E27FC236}">
                <a16:creationId xmlns:a16="http://schemas.microsoft.com/office/drawing/2014/main" id="{2B4609DA-A821-AB4F-8621-FBE93C7CA157}"/>
              </a:ext>
            </a:extLst>
          </p:cNvPr>
          <p:cNvCxnSpPr>
            <a:stCxn id="103" idx="3"/>
            <a:endCxn id="38" idx="1"/>
          </p:cNvCxnSpPr>
          <p:nvPr/>
        </p:nvCxnSpPr>
        <p:spPr>
          <a:xfrm>
            <a:off x="6378346" y="1759012"/>
            <a:ext cx="3192984" cy="23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꺾인 연결선[E] 133">
            <a:extLst>
              <a:ext uri="{FF2B5EF4-FFF2-40B4-BE49-F238E27FC236}">
                <a16:creationId xmlns:a16="http://schemas.microsoft.com/office/drawing/2014/main" id="{55A7D290-6B84-8348-A138-19D135A24814}"/>
              </a:ext>
            </a:extLst>
          </p:cNvPr>
          <p:cNvCxnSpPr>
            <a:cxnSpLocks/>
            <a:stCxn id="37" idx="0"/>
            <a:endCxn id="137" idx="4"/>
          </p:cNvCxnSpPr>
          <p:nvPr/>
        </p:nvCxnSpPr>
        <p:spPr>
          <a:xfrm rot="16200000" flipH="1">
            <a:off x="9509995" y="1508783"/>
            <a:ext cx="695752" cy="121079"/>
          </a:xfrm>
          <a:prstGeom prst="bentConnector5">
            <a:avLst>
              <a:gd name="adj1" fmla="val -32857"/>
              <a:gd name="adj2" fmla="val 814388"/>
              <a:gd name="adj3" fmla="val 1328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C377A1C5-9E53-1047-8611-84BEA50DCC8F}"/>
              </a:ext>
            </a:extLst>
          </p:cNvPr>
          <p:cNvGrpSpPr/>
          <p:nvPr/>
        </p:nvGrpSpPr>
        <p:grpSpPr>
          <a:xfrm>
            <a:off x="9532364" y="1605471"/>
            <a:ext cx="529936" cy="311727"/>
            <a:chOff x="9532364" y="1605471"/>
            <a:chExt cx="529936" cy="311727"/>
          </a:xfrm>
        </p:grpSpPr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184ED65F-1820-334A-A991-3412740A5A19}"/>
                </a:ext>
              </a:extLst>
            </p:cNvPr>
            <p:cNvSpPr/>
            <p:nvPr/>
          </p:nvSpPr>
          <p:spPr>
            <a:xfrm>
              <a:off x="9596552" y="1815758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50707B3E-6F16-3F45-A4BA-6E12D993B296}"/>
                </a:ext>
              </a:extLst>
            </p:cNvPr>
            <p:cNvSpPr/>
            <p:nvPr/>
          </p:nvSpPr>
          <p:spPr>
            <a:xfrm>
              <a:off x="9861493" y="1816127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사다리꼴[T] 37">
              <a:extLst>
                <a:ext uri="{FF2B5EF4-FFF2-40B4-BE49-F238E27FC236}">
                  <a16:creationId xmlns:a16="http://schemas.microsoft.com/office/drawing/2014/main" id="{DE2D7132-5EE4-2A4A-A87D-23ACB1EC720C}"/>
                </a:ext>
              </a:extLst>
            </p:cNvPr>
            <p:cNvSpPr/>
            <p:nvPr/>
          </p:nvSpPr>
          <p:spPr>
            <a:xfrm>
              <a:off x="9532364" y="1605471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148" name="꺾인 연결선[E] 147">
            <a:extLst>
              <a:ext uri="{FF2B5EF4-FFF2-40B4-BE49-F238E27FC236}">
                <a16:creationId xmlns:a16="http://schemas.microsoft.com/office/drawing/2014/main" id="{E51F0FE5-943A-864D-B016-B4D4801716B1}"/>
              </a:ext>
            </a:extLst>
          </p:cNvPr>
          <p:cNvCxnSpPr>
            <a:cxnSpLocks/>
            <a:stCxn id="107" idx="3"/>
            <a:endCxn id="146" idx="1"/>
          </p:cNvCxnSpPr>
          <p:nvPr/>
        </p:nvCxnSpPr>
        <p:spPr>
          <a:xfrm flipV="1">
            <a:off x="8873942" y="2668575"/>
            <a:ext cx="487501" cy="18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EAD2B373-3A1E-8149-9A56-64AE1920518C}"/>
              </a:ext>
            </a:extLst>
          </p:cNvPr>
          <p:cNvGrpSpPr/>
          <p:nvPr/>
        </p:nvGrpSpPr>
        <p:grpSpPr>
          <a:xfrm>
            <a:off x="7763414" y="3012425"/>
            <a:ext cx="439946" cy="292591"/>
            <a:chOff x="7763414" y="3136409"/>
            <a:chExt cx="439946" cy="388426"/>
          </a:xfrm>
        </p:grpSpPr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260FB661-86BB-6049-A053-89C2E4ACFE08}"/>
                </a:ext>
              </a:extLst>
            </p:cNvPr>
            <p:cNvSpPr/>
            <p:nvPr/>
          </p:nvSpPr>
          <p:spPr>
            <a:xfrm>
              <a:off x="7828456" y="3136409"/>
              <a:ext cx="117680" cy="1120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18705BBF-C744-8F4C-9D31-AC53A0B51DB9}"/>
                </a:ext>
              </a:extLst>
            </p:cNvPr>
            <p:cNvSpPr/>
            <p:nvPr/>
          </p:nvSpPr>
          <p:spPr>
            <a:xfrm>
              <a:off x="7829052" y="3412773"/>
              <a:ext cx="117680" cy="1120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1" name="지연 150">
              <a:extLst>
                <a:ext uri="{FF2B5EF4-FFF2-40B4-BE49-F238E27FC236}">
                  <a16:creationId xmlns:a16="http://schemas.microsoft.com/office/drawing/2014/main" id="{F5DC382B-0F12-3F47-9642-958FEAC462A9}"/>
                </a:ext>
              </a:extLst>
            </p:cNvPr>
            <p:cNvSpPr/>
            <p:nvPr/>
          </p:nvSpPr>
          <p:spPr>
            <a:xfrm>
              <a:off x="7828456" y="3136409"/>
              <a:ext cx="374904" cy="385429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8AA089DD-042C-2640-B3D5-8883B30E2619}"/>
                </a:ext>
              </a:extLst>
            </p:cNvPr>
            <p:cNvSpPr/>
            <p:nvPr/>
          </p:nvSpPr>
          <p:spPr>
            <a:xfrm>
              <a:off x="7763414" y="3301544"/>
              <a:ext cx="63076" cy="860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cxnSp>
        <p:nvCxnSpPr>
          <p:cNvPr id="157" name="꺾인 연결선[E] 156">
            <a:extLst>
              <a:ext uri="{FF2B5EF4-FFF2-40B4-BE49-F238E27FC236}">
                <a16:creationId xmlns:a16="http://schemas.microsoft.com/office/drawing/2014/main" id="{037D43ED-78B5-C947-BBFC-AC7131F4C6D6}"/>
              </a:ext>
            </a:extLst>
          </p:cNvPr>
          <p:cNvCxnSpPr>
            <a:stCxn id="103" idx="3"/>
            <a:endCxn id="152" idx="2"/>
          </p:cNvCxnSpPr>
          <p:nvPr/>
        </p:nvCxnSpPr>
        <p:spPr>
          <a:xfrm>
            <a:off x="6378346" y="1759012"/>
            <a:ext cx="1450110" cy="1295620"/>
          </a:xfrm>
          <a:prstGeom prst="bentConnector3">
            <a:avLst>
              <a:gd name="adj1" fmla="val 831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꺾인 연결선[E] 158">
            <a:extLst>
              <a:ext uri="{FF2B5EF4-FFF2-40B4-BE49-F238E27FC236}">
                <a16:creationId xmlns:a16="http://schemas.microsoft.com/office/drawing/2014/main" id="{FE40D007-FA1D-D24E-A338-9BB1C47AC485}"/>
              </a:ext>
            </a:extLst>
          </p:cNvPr>
          <p:cNvCxnSpPr>
            <a:cxnSpLocks/>
            <a:stCxn id="37" idx="0"/>
            <a:endCxn id="153" idx="2"/>
          </p:cNvCxnSpPr>
          <p:nvPr/>
        </p:nvCxnSpPr>
        <p:spPr>
          <a:xfrm rot="16200000" flipH="1" flipV="1">
            <a:off x="7806480" y="1178379"/>
            <a:ext cx="1947785" cy="2033918"/>
          </a:xfrm>
          <a:prstGeom prst="bentConnector4">
            <a:avLst>
              <a:gd name="adj1" fmla="val -11736"/>
              <a:gd name="adj2" fmla="val 1122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꺾인 연결선[E] 162">
            <a:extLst>
              <a:ext uri="{FF2B5EF4-FFF2-40B4-BE49-F238E27FC236}">
                <a16:creationId xmlns:a16="http://schemas.microsoft.com/office/drawing/2014/main" id="{31D8B143-FC55-7C4F-B906-5D20ADFC693A}"/>
              </a:ext>
            </a:extLst>
          </p:cNvPr>
          <p:cNvCxnSpPr>
            <a:stCxn id="106" idx="3"/>
            <a:endCxn id="154" idx="2"/>
          </p:cNvCxnSpPr>
          <p:nvPr/>
        </p:nvCxnSpPr>
        <p:spPr>
          <a:xfrm>
            <a:off x="6378346" y="2139750"/>
            <a:ext cx="1450706" cy="1123060"/>
          </a:xfrm>
          <a:prstGeom prst="bentConnector3">
            <a:avLst>
              <a:gd name="adj1" fmla="val 729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0C32A3C1-249D-6B4A-9B0D-905354D7AC5E}"/>
              </a:ext>
            </a:extLst>
          </p:cNvPr>
          <p:cNvGrpSpPr/>
          <p:nvPr/>
        </p:nvGrpSpPr>
        <p:grpSpPr>
          <a:xfrm>
            <a:off x="6887133" y="4128599"/>
            <a:ext cx="853595" cy="1657242"/>
            <a:chOff x="7273746" y="4128599"/>
            <a:chExt cx="853595" cy="1657242"/>
          </a:xfrm>
        </p:grpSpPr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DA738198-18F6-F840-A42A-42E337BD17D5}"/>
                </a:ext>
              </a:extLst>
            </p:cNvPr>
            <p:cNvSpPr/>
            <p:nvPr/>
          </p:nvSpPr>
          <p:spPr>
            <a:xfrm>
              <a:off x="7273746" y="4128599"/>
              <a:ext cx="846764" cy="16572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900" dirty="0"/>
                <a:t>edges[</a:t>
              </a:r>
              <a:r>
                <a:rPr kumimoji="1" lang="en-US" altLang="ko-Kore-KR" sz="900" dirty="0" err="1"/>
                <a:t>fine_ts</a:t>
              </a:r>
              <a:r>
                <a:rPr kumimoji="1" lang="en-US" altLang="ko-Kore-KR" sz="900" dirty="0"/>
                <a:t>]</a:t>
              </a:r>
              <a:endParaRPr kumimoji="1" lang="ko-Kore-KR" altLang="en-US" sz="900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302D54DF-AC45-6645-B868-197A31BA7EAF}"/>
                </a:ext>
              </a:extLst>
            </p:cNvPr>
            <p:cNvSpPr txBox="1"/>
            <p:nvPr/>
          </p:nvSpPr>
          <p:spPr>
            <a:xfrm>
              <a:off x="7471654" y="4433129"/>
              <a:ext cx="655687" cy="1186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0 8’b1111111</a:t>
              </a:r>
              <a:r>
                <a:rPr kumimoji="1" lang="en-US" altLang="ko-KR" sz="600" dirty="0"/>
                <a:t>1</a:t>
              </a:r>
              <a:endParaRPr kumimoji="1" lang="en-US" altLang="ko-Kore-KR" sz="600" dirty="0"/>
            </a:p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1 8’b111111</a:t>
              </a:r>
              <a:r>
                <a:rPr kumimoji="1" lang="en-US" altLang="ko-KR" sz="600" dirty="0"/>
                <a:t>1</a:t>
              </a:r>
              <a:r>
                <a:rPr kumimoji="1" lang="en-US" altLang="ko-Kore-KR" sz="600" dirty="0"/>
                <a:t>0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2 8’b11111</a:t>
              </a:r>
              <a:r>
                <a:rPr kumimoji="1" lang="en-US" altLang="ko-KR" sz="600" dirty="0"/>
                <a:t>1</a:t>
              </a:r>
              <a:r>
                <a:rPr kumimoji="1" lang="en-US" altLang="ko-Kore-KR" sz="600" dirty="0"/>
                <a:t>00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3 8’b1111</a:t>
              </a:r>
              <a:r>
                <a:rPr kumimoji="1" lang="en-US" altLang="ko-KR" sz="600" dirty="0"/>
                <a:t>1</a:t>
              </a:r>
              <a:r>
                <a:rPr kumimoji="1" lang="en-US" altLang="ko-Kore-KR" sz="600" dirty="0"/>
                <a:t>000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4 8’b111</a:t>
              </a:r>
              <a:r>
                <a:rPr kumimoji="1" lang="en-US" altLang="ko-KR" sz="600" dirty="0"/>
                <a:t>1</a:t>
              </a:r>
              <a:r>
                <a:rPr kumimoji="1" lang="en-US" altLang="ko-Kore-KR" sz="600" dirty="0"/>
                <a:t>0000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5 8’b11</a:t>
              </a:r>
              <a:r>
                <a:rPr kumimoji="1" lang="en-US" altLang="ko-KR" sz="600" dirty="0"/>
                <a:t>1</a:t>
              </a:r>
              <a:r>
                <a:rPr kumimoji="1" lang="en-US" altLang="ko-Kore-KR" sz="600" dirty="0"/>
                <a:t>00000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6 8’b1</a:t>
              </a:r>
              <a:r>
                <a:rPr kumimoji="1" lang="en-US" altLang="ko-KR" sz="600" dirty="0"/>
                <a:t>1</a:t>
              </a:r>
              <a:r>
                <a:rPr kumimoji="1" lang="en-US" altLang="ko-Kore-KR" sz="600" dirty="0"/>
                <a:t>000000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7 8’b</a:t>
              </a:r>
              <a:r>
                <a:rPr kumimoji="1" lang="en-US" altLang="ko-KR" sz="600" dirty="0"/>
                <a:t>1</a:t>
              </a:r>
              <a:r>
                <a:rPr kumimoji="1" lang="en-US" altLang="ko-Kore-KR" sz="600" dirty="0"/>
                <a:t>0000000</a:t>
              </a:r>
              <a:endParaRPr kumimoji="1" lang="ko-Kore-KR" altLang="en-US" sz="600" dirty="0"/>
            </a:p>
          </p:txBody>
        </p:sp>
      </p:grpSp>
      <p:cxnSp>
        <p:nvCxnSpPr>
          <p:cNvPr id="169" name="꺾인 연결선[E] 168">
            <a:extLst>
              <a:ext uri="{FF2B5EF4-FFF2-40B4-BE49-F238E27FC236}">
                <a16:creationId xmlns:a16="http://schemas.microsoft.com/office/drawing/2014/main" id="{2D964514-5750-EB47-B036-6C9131FE10BE}"/>
              </a:ext>
            </a:extLst>
          </p:cNvPr>
          <p:cNvCxnSpPr>
            <a:stCxn id="104" idx="3"/>
            <a:endCxn id="165" idx="0"/>
          </p:cNvCxnSpPr>
          <p:nvPr/>
        </p:nvCxnSpPr>
        <p:spPr>
          <a:xfrm>
            <a:off x="6978724" y="2472069"/>
            <a:ext cx="331791" cy="16565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꺾인 연결선[E] 170">
            <a:extLst>
              <a:ext uri="{FF2B5EF4-FFF2-40B4-BE49-F238E27FC236}">
                <a16:creationId xmlns:a16="http://schemas.microsoft.com/office/drawing/2014/main" id="{BDDBA650-C3DB-6C4C-B094-585094477053}"/>
              </a:ext>
            </a:extLst>
          </p:cNvPr>
          <p:cNvCxnSpPr>
            <a:cxnSpLocks/>
            <a:stCxn id="166" idx="3"/>
            <a:endCxn id="232" idx="4"/>
          </p:cNvCxnSpPr>
          <p:nvPr/>
        </p:nvCxnSpPr>
        <p:spPr>
          <a:xfrm flipV="1">
            <a:off x="7740728" y="3302915"/>
            <a:ext cx="2081823" cy="172322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꺾인 연결선[E] 181">
            <a:extLst>
              <a:ext uri="{FF2B5EF4-FFF2-40B4-BE49-F238E27FC236}">
                <a16:creationId xmlns:a16="http://schemas.microsoft.com/office/drawing/2014/main" id="{11026F40-34B1-CD43-B720-9A5620F5E535}"/>
              </a:ext>
            </a:extLst>
          </p:cNvPr>
          <p:cNvCxnSpPr>
            <a:cxnSpLocks/>
            <a:stCxn id="166" idx="3"/>
            <a:endCxn id="238" idx="4"/>
          </p:cNvCxnSpPr>
          <p:nvPr/>
        </p:nvCxnSpPr>
        <p:spPr>
          <a:xfrm flipV="1">
            <a:off x="7740728" y="3902499"/>
            <a:ext cx="2447828" cy="11236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C4F360E0-78C6-5C48-A5FC-5438A97339EE}"/>
              </a:ext>
            </a:extLst>
          </p:cNvPr>
          <p:cNvGrpSpPr/>
          <p:nvPr/>
        </p:nvGrpSpPr>
        <p:grpSpPr>
          <a:xfrm>
            <a:off x="7772122" y="3546299"/>
            <a:ext cx="430137" cy="290333"/>
            <a:chOff x="7773223" y="3136409"/>
            <a:chExt cx="430137" cy="385429"/>
          </a:xfrm>
        </p:grpSpPr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23309844-B609-064F-9A9E-C6CCDB1B2063}"/>
                </a:ext>
              </a:extLst>
            </p:cNvPr>
            <p:cNvSpPr/>
            <p:nvPr/>
          </p:nvSpPr>
          <p:spPr>
            <a:xfrm>
              <a:off x="7828456" y="3136409"/>
              <a:ext cx="117680" cy="1120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A256B2E1-63DD-C64A-B539-6391A8BB7577}"/>
                </a:ext>
              </a:extLst>
            </p:cNvPr>
            <p:cNvSpPr/>
            <p:nvPr/>
          </p:nvSpPr>
          <p:spPr>
            <a:xfrm>
              <a:off x="7831575" y="3259931"/>
              <a:ext cx="88921" cy="1271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89" name="지연 188">
              <a:extLst>
                <a:ext uri="{FF2B5EF4-FFF2-40B4-BE49-F238E27FC236}">
                  <a16:creationId xmlns:a16="http://schemas.microsoft.com/office/drawing/2014/main" id="{1DBD3403-8435-794C-A6F9-E97066D95660}"/>
                </a:ext>
              </a:extLst>
            </p:cNvPr>
            <p:cNvSpPr/>
            <p:nvPr/>
          </p:nvSpPr>
          <p:spPr>
            <a:xfrm>
              <a:off x="7828456" y="3136409"/>
              <a:ext cx="374904" cy="385429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96E860E0-95C2-9044-AD72-D55FB842B2BE}"/>
                </a:ext>
              </a:extLst>
            </p:cNvPr>
            <p:cNvSpPr/>
            <p:nvPr/>
          </p:nvSpPr>
          <p:spPr>
            <a:xfrm>
              <a:off x="7773223" y="3439973"/>
              <a:ext cx="53866" cy="749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94" name="꺾인 연결선[E] 193">
            <a:extLst>
              <a:ext uri="{FF2B5EF4-FFF2-40B4-BE49-F238E27FC236}">
                <a16:creationId xmlns:a16="http://schemas.microsoft.com/office/drawing/2014/main" id="{340A939E-D589-5C4D-9F05-5AC8EE3D6D8C}"/>
              </a:ext>
            </a:extLst>
          </p:cNvPr>
          <p:cNvCxnSpPr>
            <a:cxnSpLocks/>
            <a:stCxn id="106" idx="3"/>
            <a:endCxn id="192" idx="2"/>
          </p:cNvCxnSpPr>
          <p:nvPr/>
        </p:nvCxnSpPr>
        <p:spPr>
          <a:xfrm>
            <a:off x="6378346" y="2139750"/>
            <a:ext cx="1393776" cy="1663434"/>
          </a:xfrm>
          <a:prstGeom prst="bentConnector3">
            <a:avLst>
              <a:gd name="adj1" fmla="val 757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꺾인 연결선[E] 197">
            <a:extLst>
              <a:ext uri="{FF2B5EF4-FFF2-40B4-BE49-F238E27FC236}">
                <a16:creationId xmlns:a16="http://schemas.microsoft.com/office/drawing/2014/main" id="{F787F442-CD29-F044-966C-4D07A702FECA}"/>
              </a:ext>
            </a:extLst>
          </p:cNvPr>
          <p:cNvCxnSpPr>
            <a:stCxn id="103" idx="3"/>
            <a:endCxn id="190" idx="2"/>
          </p:cNvCxnSpPr>
          <p:nvPr/>
        </p:nvCxnSpPr>
        <p:spPr>
          <a:xfrm>
            <a:off x="6378346" y="1759012"/>
            <a:ext cx="1449009" cy="1829503"/>
          </a:xfrm>
          <a:prstGeom prst="bentConnector3">
            <a:avLst>
              <a:gd name="adj1" fmla="val 830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꺾인 연결선[E] 201">
            <a:extLst>
              <a:ext uri="{FF2B5EF4-FFF2-40B4-BE49-F238E27FC236}">
                <a16:creationId xmlns:a16="http://schemas.microsoft.com/office/drawing/2014/main" id="{7187BB4E-9AE2-7F48-9B96-DDFC8846B959}"/>
              </a:ext>
            </a:extLst>
          </p:cNvPr>
          <p:cNvCxnSpPr>
            <a:stCxn id="37" idx="0"/>
            <a:endCxn id="191" idx="2"/>
          </p:cNvCxnSpPr>
          <p:nvPr/>
        </p:nvCxnSpPr>
        <p:spPr>
          <a:xfrm rot="16200000" flipH="1" flipV="1">
            <a:off x="7581003" y="1470916"/>
            <a:ext cx="2465799" cy="1966858"/>
          </a:xfrm>
          <a:prstGeom prst="bentConnector4">
            <a:avLst>
              <a:gd name="adj1" fmla="val -9271"/>
              <a:gd name="adj2" fmla="val 1161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꺾인 연결선[E] 220">
            <a:extLst>
              <a:ext uri="{FF2B5EF4-FFF2-40B4-BE49-F238E27FC236}">
                <a16:creationId xmlns:a16="http://schemas.microsoft.com/office/drawing/2014/main" id="{9B5BBCE9-7C0C-9A46-A61F-4E37F40C3442}"/>
              </a:ext>
            </a:extLst>
          </p:cNvPr>
          <p:cNvCxnSpPr>
            <a:cxnSpLocks/>
            <a:stCxn id="108" idx="3"/>
            <a:endCxn id="339" idx="1"/>
          </p:cNvCxnSpPr>
          <p:nvPr/>
        </p:nvCxnSpPr>
        <p:spPr>
          <a:xfrm>
            <a:off x="8717640" y="4070959"/>
            <a:ext cx="468152" cy="12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66D99458-5DBC-1944-BC53-37DE1706A653}"/>
              </a:ext>
            </a:extLst>
          </p:cNvPr>
          <p:cNvGrpSpPr/>
          <p:nvPr/>
        </p:nvGrpSpPr>
        <p:grpSpPr>
          <a:xfrm>
            <a:off x="9322477" y="2512711"/>
            <a:ext cx="529936" cy="318262"/>
            <a:chOff x="8353698" y="2332008"/>
            <a:chExt cx="529936" cy="318262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105E63D1-D2BF-DF4E-8B43-318517C24CEE}"/>
                </a:ext>
              </a:extLst>
            </p:cNvPr>
            <p:cNvSpPr/>
            <p:nvPr/>
          </p:nvSpPr>
          <p:spPr>
            <a:xfrm>
              <a:off x="8443978" y="2549196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23" name="타원 222">
              <a:extLst>
                <a:ext uri="{FF2B5EF4-FFF2-40B4-BE49-F238E27FC236}">
                  <a16:creationId xmlns:a16="http://schemas.microsoft.com/office/drawing/2014/main" id="{ADAB0E45-29B5-F744-821B-1126BCADC4E6}"/>
                </a:ext>
              </a:extLst>
            </p:cNvPr>
            <p:cNvSpPr/>
            <p:nvPr/>
          </p:nvSpPr>
          <p:spPr>
            <a:xfrm>
              <a:off x="8690971" y="2549200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28329300-76AD-A546-BBEB-4BBDA91781AA}"/>
                </a:ext>
              </a:extLst>
            </p:cNvPr>
            <p:cNvGrpSpPr/>
            <p:nvPr/>
          </p:nvGrpSpPr>
          <p:grpSpPr>
            <a:xfrm>
              <a:off x="8353698" y="2332008"/>
              <a:ext cx="529936" cy="312423"/>
              <a:chOff x="8349396" y="2796887"/>
              <a:chExt cx="529936" cy="312423"/>
            </a:xfrm>
          </p:grpSpPr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00042975-95FA-2347-8A2B-71C291A17663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E1D00D9C-921B-E84A-AC81-005ECB059D0E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145" name="타원 144">
                  <a:extLst>
                    <a:ext uri="{FF2B5EF4-FFF2-40B4-BE49-F238E27FC236}">
                      <a16:creationId xmlns:a16="http://schemas.microsoft.com/office/drawing/2014/main" id="{D1BF2CC6-C8C3-D442-89BD-2A3210D94E3D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46" name="사다리꼴[T] 145">
                  <a:extLst>
                    <a:ext uri="{FF2B5EF4-FFF2-40B4-BE49-F238E27FC236}">
                      <a16:creationId xmlns:a16="http://schemas.microsoft.com/office/drawing/2014/main" id="{7F5E6497-AD4C-8444-9D54-62C50DFC86A9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19804855-85CF-774B-A61F-78A3F3E8FB41}"/>
              </a:ext>
            </a:extLst>
          </p:cNvPr>
          <p:cNvGrpSpPr/>
          <p:nvPr/>
        </p:nvGrpSpPr>
        <p:grpSpPr>
          <a:xfrm>
            <a:off x="9693324" y="2998423"/>
            <a:ext cx="529936" cy="311727"/>
            <a:chOff x="9693324" y="3140337"/>
            <a:chExt cx="529936" cy="311727"/>
          </a:xfrm>
        </p:grpSpPr>
        <p:sp>
          <p:nvSpPr>
            <p:cNvPr id="232" name="타원 231">
              <a:extLst>
                <a:ext uri="{FF2B5EF4-FFF2-40B4-BE49-F238E27FC236}">
                  <a16:creationId xmlns:a16="http://schemas.microsoft.com/office/drawing/2014/main" id="{3A5DFD96-F9E5-394B-BF78-BBAE671F4F67}"/>
                </a:ext>
              </a:extLst>
            </p:cNvPr>
            <p:cNvSpPr/>
            <p:nvPr/>
          </p:nvSpPr>
          <p:spPr>
            <a:xfrm>
              <a:off x="9775529" y="3343759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922A2533-6C41-2947-8BB9-9CB8AD19D2A5}"/>
                </a:ext>
              </a:extLst>
            </p:cNvPr>
            <p:cNvSpPr/>
            <p:nvPr/>
          </p:nvSpPr>
          <p:spPr>
            <a:xfrm>
              <a:off x="10022522" y="3343763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85" name="그룹 184">
              <a:extLst>
                <a:ext uri="{FF2B5EF4-FFF2-40B4-BE49-F238E27FC236}">
                  <a16:creationId xmlns:a16="http://schemas.microsoft.com/office/drawing/2014/main" id="{CDF3EA42-4D02-D342-B86B-E9E600CDF67E}"/>
                </a:ext>
              </a:extLst>
            </p:cNvPr>
            <p:cNvGrpSpPr/>
            <p:nvPr/>
          </p:nvGrpSpPr>
          <p:grpSpPr>
            <a:xfrm>
              <a:off x="9693324" y="3140337"/>
              <a:ext cx="529936" cy="311727"/>
              <a:chOff x="8390768" y="2730763"/>
              <a:chExt cx="529936" cy="311727"/>
            </a:xfrm>
          </p:grpSpPr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39A8F0FE-D429-BC40-8FD5-403D2C579EEE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87" name="사다리꼴[T] 186">
                <a:extLst>
                  <a:ext uri="{FF2B5EF4-FFF2-40B4-BE49-F238E27FC236}">
                    <a16:creationId xmlns:a16="http://schemas.microsoft.com/office/drawing/2014/main" id="{2938C847-89D5-534D-900E-8BE342580A92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354" name="그룹 353">
            <a:extLst>
              <a:ext uri="{FF2B5EF4-FFF2-40B4-BE49-F238E27FC236}">
                <a16:creationId xmlns:a16="http://schemas.microsoft.com/office/drawing/2014/main" id="{7CEB71E6-2FAB-4B46-AA53-3945CE440941}"/>
              </a:ext>
            </a:extLst>
          </p:cNvPr>
          <p:cNvGrpSpPr/>
          <p:nvPr/>
        </p:nvGrpSpPr>
        <p:grpSpPr>
          <a:xfrm>
            <a:off x="10041096" y="3536330"/>
            <a:ext cx="529936" cy="366169"/>
            <a:chOff x="10041096" y="3536330"/>
            <a:chExt cx="529936" cy="366169"/>
          </a:xfrm>
        </p:grpSpPr>
        <p:sp>
          <p:nvSpPr>
            <p:cNvPr id="239" name="타원 238">
              <a:extLst>
                <a:ext uri="{FF2B5EF4-FFF2-40B4-BE49-F238E27FC236}">
                  <a16:creationId xmlns:a16="http://schemas.microsoft.com/office/drawing/2014/main" id="{E6BD57C7-A5B4-B840-8ACE-EE7F1A265D07}"/>
                </a:ext>
              </a:extLst>
            </p:cNvPr>
            <p:cNvSpPr/>
            <p:nvPr/>
          </p:nvSpPr>
          <p:spPr>
            <a:xfrm>
              <a:off x="10370294" y="3748184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37" name="그룹 236">
              <a:extLst>
                <a:ext uri="{FF2B5EF4-FFF2-40B4-BE49-F238E27FC236}">
                  <a16:creationId xmlns:a16="http://schemas.microsoft.com/office/drawing/2014/main" id="{47096C37-B722-7E44-8F33-B8493B474931}"/>
                </a:ext>
              </a:extLst>
            </p:cNvPr>
            <p:cNvGrpSpPr/>
            <p:nvPr/>
          </p:nvGrpSpPr>
          <p:grpSpPr>
            <a:xfrm>
              <a:off x="10041096" y="3536330"/>
              <a:ext cx="529936" cy="311727"/>
              <a:chOff x="8390768" y="2730763"/>
              <a:chExt cx="529936" cy="311727"/>
            </a:xfrm>
          </p:grpSpPr>
          <p:sp>
            <p:nvSpPr>
              <p:cNvPr id="240" name="타원 239">
                <a:extLst>
                  <a:ext uri="{FF2B5EF4-FFF2-40B4-BE49-F238E27FC236}">
                    <a16:creationId xmlns:a16="http://schemas.microsoft.com/office/drawing/2014/main" id="{770D8910-321C-864D-BDC2-2A8A405122BB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41" name="사다리꼴[T] 240">
                <a:extLst>
                  <a:ext uri="{FF2B5EF4-FFF2-40B4-BE49-F238E27FC236}">
                    <a16:creationId xmlns:a16="http://schemas.microsoft.com/office/drawing/2014/main" id="{93FDA1ED-4C6C-924F-AE17-B6074637B82A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  <p:sp>
          <p:nvSpPr>
            <p:cNvPr id="238" name="타원 237">
              <a:extLst>
                <a:ext uri="{FF2B5EF4-FFF2-40B4-BE49-F238E27FC236}">
                  <a16:creationId xmlns:a16="http://schemas.microsoft.com/office/drawing/2014/main" id="{3EEA32AB-A477-0D43-AC8F-D82A346BBAF6}"/>
                </a:ext>
              </a:extLst>
            </p:cNvPr>
            <p:cNvSpPr/>
            <p:nvPr/>
          </p:nvSpPr>
          <p:spPr>
            <a:xfrm>
              <a:off x="10159767" y="3847328"/>
              <a:ext cx="57577" cy="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45" name="꺾인 연결선[E] 244">
            <a:extLst>
              <a:ext uri="{FF2B5EF4-FFF2-40B4-BE49-F238E27FC236}">
                <a16:creationId xmlns:a16="http://schemas.microsoft.com/office/drawing/2014/main" id="{E1C2D156-F640-C144-A71C-83BE0588C870}"/>
              </a:ext>
            </a:extLst>
          </p:cNvPr>
          <p:cNvCxnSpPr>
            <a:stCxn id="151" idx="3"/>
            <a:endCxn id="187" idx="1"/>
          </p:cNvCxnSpPr>
          <p:nvPr/>
        </p:nvCxnSpPr>
        <p:spPr>
          <a:xfrm flipV="1">
            <a:off x="8203360" y="3154287"/>
            <a:ext cx="1528930" cy="33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꺾인 연결선[E] 246">
            <a:extLst>
              <a:ext uri="{FF2B5EF4-FFF2-40B4-BE49-F238E27FC236}">
                <a16:creationId xmlns:a16="http://schemas.microsoft.com/office/drawing/2014/main" id="{01E6B981-A9F2-C243-B4C9-E4CEF1B98658}"/>
              </a:ext>
            </a:extLst>
          </p:cNvPr>
          <p:cNvCxnSpPr>
            <a:stCxn id="189" idx="3"/>
            <a:endCxn id="241" idx="1"/>
          </p:cNvCxnSpPr>
          <p:nvPr/>
        </p:nvCxnSpPr>
        <p:spPr>
          <a:xfrm>
            <a:off x="8202259" y="3691475"/>
            <a:ext cx="1877803" cy="7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꺾인 연결선[E] 254">
            <a:extLst>
              <a:ext uri="{FF2B5EF4-FFF2-40B4-BE49-F238E27FC236}">
                <a16:creationId xmlns:a16="http://schemas.microsoft.com/office/drawing/2014/main" id="{86238DC0-3546-BE43-9BF0-738B78B1405B}"/>
              </a:ext>
            </a:extLst>
          </p:cNvPr>
          <p:cNvCxnSpPr>
            <a:stCxn id="241" idx="0"/>
            <a:endCxn id="233" idx="4"/>
          </p:cNvCxnSpPr>
          <p:nvPr/>
        </p:nvCxnSpPr>
        <p:spPr>
          <a:xfrm rot="16200000" flipV="1">
            <a:off x="10071099" y="3301365"/>
            <a:ext cx="233411" cy="2365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12081BAC-BB6E-734F-AB1F-C8A706D055BE}"/>
              </a:ext>
            </a:extLst>
          </p:cNvPr>
          <p:cNvSpPr/>
          <p:nvPr/>
        </p:nvSpPr>
        <p:spPr>
          <a:xfrm>
            <a:off x="482739" y="4265112"/>
            <a:ext cx="2088746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3F881C38-9145-5544-8B5B-E4DE7FFB2278}"/>
              </a:ext>
            </a:extLst>
          </p:cNvPr>
          <p:cNvSpPr/>
          <p:nvPr/>
        </p:nvSpPr>
        <p:spPr>
          <a:xfrm>
            <a:off x="281141" y="344033"/>
            <a:ext cx="11159250" cy="63754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ttl_serdes_7series.Output_8X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269" name="꺾인 연결선[E] 268">
            <a:extLst>
              <a:ext uri="{FF2B5EF4-FFF2-40B4-BE49-F238E27FC236}">
                <a16:creationId xmlns:a16="http://schemas.microsoft.com/office/drawing/2014/main" id="{D5D4B4E9-9228-984B-9F41-24FA8C29E4AA}"/>
              </a:ext>
            </a:extLst>
          </p:cNvPr>
          <p:cNvCxnSpPr>
            <a:cxnSpLocks/>
            <a:stCxn id="37" idx="0"/>
            <a:endCxn id="335" idx="0"/>
          </p:cNvCxnSpPr>
          <p:nvPr/>
        </p:nvCxnSpPr>
        <p:spPr>
          <a:xfrm rot="16200000" flipH="1">
            <a:off x="8930583" y="2088194"/>
            <a:ext cx="2722809" cy="989313"/>
          </a:xfrm>
          <a:prstGeom prst="bentConnector3">
            <a:avLst>
              <a:gd name="adj1" fmla="val -83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6A1868AB-0AD7-6B45-9BE3-819A2885D8EF}"/>
              </a:ext>
            </a:extLst>
          </p:cNvPr>
          <p:cNvGrpSpPr/>
          <p:nvPr/>
        </p:nvGrpSpPr>
        <p:grpSpPr>
          <a:xfrm>
            <a:off x="6676103" y="1322221"/>
            <a:ext cx="2911348" cy="1190490"/>
            <a:chOff x="6676103" y="1322221"/>
            <a:chExt cx="2911348" cy="1190490"/>
          </a:xfrm>
        </p:grpSpPr>
        <p:grpSp>
          <p:nvGrpSpPr>
            <p:cNvPr id="286" name="그룹 285">
              <a:extLst>
                <a:ext uri="{FF2B5EF4-FFF2-40B4-BE49-F238E27FC236}">
                  <a16:creationId xmlns:a16="http://schemas.microsoft.com/office/drawing/2014/main" id="{FDC80278-09F6-204F-BBB2-E13D1C54D4B8}"/>
                </a:ext>
              </a:extLst>
            </p:cNvPr>
            <p:cNvGrpSpPr/>
            <p:nvPr/>
          </p:nvGrpSpPr>
          <p:grpSpPr>
            <a:xfrm>
              <a:off x="6676103" y="1386357"/>
              <a:ext cx="2911348" cy="1126354"/>
              <a:chOff x="6676103" y="1386357"/>
              <a:chExt cx="2911348" cy="1126354"/>
            </a:xfrm>
          </p:grpSpPr>
          <p:cxnSp>
            <p:nvCxnSpPr>
              <p:cNvPr id="275" name="꺾인 연결선[E] 274">
                <a:extLst>
                  <a:ext uri="{FF2B5EF4-FFF2-40B4-BE49-F238E27FC236}">
                    <a16:creationId xmlns:a16="http://schemas.microsoft.com/office/drawing/2014/main" id="{7B9631AF-5D5A-C54F-85A8-8092E038FA11}"/>
                  </a:ext>
                </a:extLst>
              </p:cNvPr>
              <p:cNvCxnSpPr>
                <a:cxnSpLocks/>
                <a:endCxn id="105" idx="3"/>
              </p:cNvCxnSpPr>
              <p:nvPr/>
            </p:nvCxnSpPr>
            <p:spPr>
              <a:xfrm rot="10800000">
                <a:off x="6676103" y="1386357"/>
                <a:ext cx="2911348" cy="1026536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직선 연결선[R] 282">
                <a:extLst>
                  <a:ext uri="{FF2B5EF4-FFF2-40B4-BE49-F238E27FC236}">
                    <a16:creationId xmlns:a16="http://schemas.microsoft.com/office/drawing/2014/main" id="{39F3CB30-2AFA-FC4B-ADB9-77FC3C0ED14B}"/>
                  </a:ext>
                </a:extLst>
              </p:cNvPr>
              <p:cNvCxnSpPr>
                <a:cxnSpLocks/>
                <a:stCxn id="146" idx="0"/>
              </p:cNvCxnSpPr>
              <p:nvPr/>
            </p:nvCxnSpPr>
            <p:spPr>
              <a:xfrm flipV="1">
                <a:off x="9587445" y="2413553"/>
                <a:ext cx="0" cy="991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5" name="직선 연결선[R] 324">
              <a:extLst>
                <a:ext uri="{FF2B5EF4-FFF2-40B4-BE49-F238E27FC236}">
                  <a16:creationId xmlns:a16="http://schemas.microsoft.com/office/drawing/2014/main" id="{C0552F50-BF5F-9D46-835E-68270FBEEC83}"/>
                </a:ext>
              </a:extLst>
            </p:cNvPr>
            <p:cNvCxnSpPr>
              <a:cxnSpLocks/>
              <a:stCxn id="326" idx="0"/>
            </p:cNvCxnSpPr>
            <p:nvPr/>
          </p:nvCxnSpPr>
          <p:spPr>
            <a:xfrm flipV="1">
              <a:off x="7046129" y="1322221"/>
              <a:ext cx="52390" cy="1205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C6DBE834-D516-6744-8582-790A97967DA6}"/>
                </a:ext>
              </a:extLst>
            </p:cNvPr>
            <p:cNvSpPr txBox="1"/>
            <p:nvPr/>
          </p:nvSpPr>
          <p:spPr>
            <a:xfrm>
              <a:off x="6868653" y="1442743"/>
              <a:ext cx="3549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8</a:t>
              </a:r>
              <a:endParaRPr kumimoji="1" lang="ko-Kore-KR" altLang="en-US" sz="1000" dirty="0"/>
            </a:p>
          </p:txBody>
        </p:sp>
      </p:grpSp>
      <p:grpSp>
        <p:nvGrpSpPr>
          <p:cNvPr id="368" name="그룹 367">
            <a:extLst>
              <a:ext uri="{FF2B5EF4-FFF2-40B4-BE49-F238E27FC236}">
                <a16:creationId xmlns:a16="http://schemas.microsoft.com/office/drawing/2014/main" id="{F6B6A5F1-0BA4-1540-9D38-4522764CE88C}"/>
              </a:ext>
            </a:extLst>
          </p:cNvPr>
          <p:cNvGrpSpPr/>
          <p:nvPr/>
        </p:nvGrpSpPr>
        <p:grpSpPr>
          <a:xfrm>
            <a:off x="412832" y="804015"/>
            <a:ext cx="5273682" cy="2730512"/>
            <a:chOff x="412832" y="804015"/>
            <a:chExt cx="5273682" cy="2730512"/>
          </a:xfrm>
        </p:grpSpPr>
        <p:cxnSp>
          <p:nvCxnSpPr>
            <p:cNvPr id="311" name="꺾인 연결선[E] 310">
              <a:extLst>
                <a:ext uri="{FF2B5EF4-FFF2-40B4-BE49-F238E27FC236}">
                  <a16:creationId xmlns:a16="http://schemas.microsoft.com/office/drawing/2014/main" id="{A5C235A0-5D3C-2E49-8B06-3E326C677770}"/>
                </a:ext>
              </a:extLst>
            </p:cNvPr>
            <p:cNvCxnSpPr>
              <a:cxnSpLocks/>
              <a:stCxn id="14" idx="3"/>
              <a:endCxn id="103" idx="1"/>
            </p:cNvCxnSpPr>
            <p:nvPr/>
          </p:nvCxnSpPr>
          <p:spPr>
            <a:xfrm>
              <a:off x="1047485" y="1756797"/>
              <a:ext cx="4639029" cy="2215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6" name="그룹 295">
              <a:extLst>
                <a:ext uri="{FF2B5EF4-FFF2-40B4-BE49-F238E27FC236}">
                  <a16:creationId xmlns:a16="http://schemas.microsoft.com/office/drawing/2014/main" id="{8A163C5B-BF30-3A4D-BA11-6299A1BE596F}"/>
                </a:ext>
              </a:extLst>
            </p:cNvPr>
            <p:cNvGrpSpPr/>
            <p:nvPr/>
          </p:nvGrpSpPr>
          <p:grpSpPr>
            <a:xfrm>
              <a:off x="412832" y="804015"/>
              <a:ext cx="4689255" cy="2730512"/>
              <a:chOff x="412832" y="804015"/>
              <a:chExt cx="4689255" cy="2730512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E81EC399-6508-B44B-8D17-5E571D82D4ED}"/>
                  </a:ext>
                </a:extLst>
              </p:cNvPr>
              <p:cNvGrpSpPr/>
              <p:nvPr/>
            </p:nvGrpSpPr>
            <p:grpSpPr>
              <a:xfrm>
                <a:off x="412832" y="804015"/>
                <a:ext cx="4689255" cy="2730512"/>
                <a:chOff x="3314700" y="1155688"/>
                <a:chExt cx="7775860" cy="2990285"/>
              </a:xfrm>
            </p:grpSpPr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33445A07-9299-4445-B17B-90BB2622BE90}"/>
                    </a:ext>
                  </a:extLst>
                </p:cNvPr>
                <p:cNvSpPr/>
                <p:nvPr/>
              </p:nvSpPr>
              <p:spPr>
                <a:xfrm>
                  <a:off x="3314700" y="1155688"/>
                  <a:ext cx="7775860" cy="299028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sz="1100" dirty="0" err="1">
                      <a:solidFill>
                        <a:schemeClr val="tx1"/>
                      </a:solidFill>
                    </a:rPr>
                    <a:t>rtlink</a:t>
                  </a:r>
                  <a:r>
                    <a:rPr kumimoji="1" lang="en-US" altLang="ko-Kore-KR" sz="1100" dirty="0">
                      <a:solidFill>
                        <a:schemeClr val="tx1"/>
                      </a:solidFill>
                    </a:rPr>
                    <a:t> = </a:t>
                  </a:r>
                  <a:r>
                    <a:rPr kumimoji="1" lang="en-US" altLang="ko-Kore-KR" sz="1100" dirty="0" err="1">
                      <a:solidFill>
                        <a:schemeClr val="tx1"/>
                      </a:solidFill>
                    </a:rPr>
                    <a:t>rtlink.Interface</a:t>
                  </a:r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ECF53326-E041-F042-80E7-B17F1E620933}"/>
                    </a:ext>
                  </a:extLst>
                </p:cNvPr>
                <p:cNvGrpSpPr/>
                <p:nvPr/>
              </p:nvGrpSpPr>
              <p:grpSpPr>
                <a:xfrm>
                  <a:off x="3430622" y="1633654"/>
                  <a:ext cx="7493683" cy="2346702"/>
                  <a:chOff x="3690397" y="1633654"/>
                  <a:chExt cx="7493683" cy="2346702"/>
                </a:xfrm>
              </p:grpSpPr>
              <p:sp>
                <p:nvSpPr>
                  <p:cNvPr id="8" name="직사각형 7">
                    <a:extLst>
                      <a:ext uri="{FF2B5EF4-FFF2-40B4-BE49-F238E27FC236}">
                        <a16:creationId xmlns:a16="http://schemas.microsoft.com/office/drawing/2014/main" id="{D85F00DE-04B1-4448-BAA3-F955B5660175}"/>
                      </a:ext>
                    </a:extLst>
                  </p:cNvPr>
                  <p:cNvSpPr/>
                  <p:nvPr/>
                </p:nvSpPr>
                <p:spPr>
                  <a:xfrm>
                    <a:off x="3690397" y="1633654"/>
                    <a:ext cx="7493683" cy="2346702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sz="1100" dirty="0" err="1">
                        <a:solidFill>
                          <a:schemeClr val="tx1"/>
                        </a:solidFill>
                      </a:rPr>
                      <a:t>OInterface</a:t>
                    </a:r>
                    <a:r>
                      <a:rPr kumimoji="1" lang="en-US" altLang="ko-Kore-KR" sz="1100" dirty="0">
                        <a:solidFill>
                          <a:schemeClr val="tx1"/>
                        </a:solidFill>
                      </a:rPr>
                      <a:t> = o</a:t>
                    </a:r>
                  </a:p>
                </p:txBody>
              </p:sp>
              <p:sp>
                <p:nvSpPr>
                  <p:cNvPr id="14" name="직사각형 13">
                    <a:extLst>
                      <a:ext uri="{FF2B5EF4-FFF2-40B4-BE49-F238E27FC236}">
                        <a16:creationId xmlns:a16="http://schemas.microsoft.com/office/drawing/2014/main" id="{DCCC367D-F828-8F47-8295-D8A5A82CB6AE}"/>
                      </a:ext>
                    </a:extLst>
                  </p:cNvPr>
                  <p:cNvSpPr/>
                  <p:nvPr/>
                </p:nvSpPr>
                <p:spPr>
                  <a:xfrm>
                    <a:off x="3869973" y="2046714"/>
                    <a:ext cx="756902" cy="3048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 err="1"/>
                      <a:t>stb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15" name="직사각형 14">
                    <a:extLst>
                      <a:ext uri="{FF2B5EF4-FFF2-40B4-BE49-F238E27FC236}">
                        <a16:creationId xmlns:a16="http://schemas.microsoft.com/office/drawing/2014/main" id="{8095E0B3-9350-F248-BFAF-A5D3BADA8346}"/>
                      </a:ext>
                    </a:extLst>
                  </p:cNvPr>
                  <p:cNvSpPr/>
                  <p:nvPr/>
                </p:nvSpPr>
                <p:spPr>
                  <a:xfrm>
                    <a:off x="3869972" y="3204557"/>
                    <a:ext cx="756902" cy="304800"/>
                  </a:xfrm>
                  <a:prstGeom prst="rect">
                    <a:avLst/>
                  </a:prstGeom>
                  <a:solidFill>
                    <a:schemeClr val="accent1">
                      <a:alpha val="24000"/>
                    </a:schemeClr>
                  </a:solidFill>
                  <a:ln>
                    <a:solidFill>
                      <a:schemeClr val="accent1">
                        <a:shade val="50000"/>
                        <a:alpha val="2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busy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16" name="직사각형 15">
                    <a:extLst>
                      <a:ext uri="{FF2B5EF4-FFF2-40B4-BE49-F238E27FC236}">
                        <a16:creationId xmlns:a16="http://schemas.microsoft.com/office/drawing/2014/main" id="{6BC0FF54-A0F0-8D49-B5A5-8C299FA9A0F8}"/>
                      </a:ext>
                    </a:extLst>
                  </p:cNvPr>
                  <p:cNvSpPr/>
                  <p:nvPr/>
                </p:nvSpPr>
                <p:spPr>
                  <a:xfrm>
                    <a:off x="3869972" y="2472520"/>
                    <a:ext cx="1413748" cy="3048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data[0:0]</a:t>
                    </a:r>
                  </a:p>
                </p:txBody>
              </p:sp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9BBFA02F-8B19-F243-BE44-0BB9D831D868}"/>
                      </a:ext>
                    </a:extLst>
                  </p:cNvPr>
                  <p:cNvSpPr/>
                  <p:nvPr/>
                </p:nvSpPr>
                <p:spPr>
                  <a:xfrm>
                    <a:off x="3869972" y="2831771"/>
                    <a:ext cx="1413748" cy="3048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 err="1"/>
                      <a:t>fine_ts</a:t>
                    </a:r>
                    <a:r>
                      <a:rPr kumimoji="1" lang="en-US" altLang="ko-Kore-KR" sz="1100" dirty="0"/>
                      <a:t>[2:0]</a:t>
                    </a:r>
                  </a:p>
                </p:txBody>
              </p:sp>
            </p:grpSp>
          </p:grp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01A9A28E-6060-C84D-87C9-A63E2D2F499C}"/>
                  </a:ext>
                </a:extLst>
              </p:cNvPr>
              <p:cNvSpPr txBox="1"/>
              <p:nvPr/>
            </p:nvSpPr>
            <p:spPr>
              <a:xfrm>
                <a:off x="1563742" y="1942473"/>
                <a:ext cx="85256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000" dirty="0"/>
                  <a:t>data[0]</a:t>
                </a:r>
                <a:endParaRPr kumimoji="1" lang="ko-Kore-KR" altLang="en-US" sz="1000" dirty="0"/>
              </a:p>
            </p:txBody>
          </p:sp>
        </p:grpSp>
      </p:grp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62017EB3-74B9-784C-AA75-47F47C2AF2D5}"/>
              </a:ext>
            </a:extLst>
          </p:cNvPr>
          <p:cNvSpPr/>
          <p:nvPr/>
        </p:nvSpPr>
        <p:spPr>
          <a:xfrm>
            <a:off x="10512323" y="3944255"/>
            <a:ext cx="548643" cy="269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x8</a:t>
            </a:r>
            <a:endParaRPr kumimoji="1" lang="ko-Kore-KR" altLang="en-US" sz="1100" dirty="0"/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FC64D2EA-819D-0A45-B7E5-D6E5B9480FFB}"/>
              </a:ext>
            </a:extLst>
          </p:cNvPr>
          <p:cNvSpPr/>
          <p:nvPr/>
        </p:nvSpPr>
        <p:spPr>
          <a:xfrm>
            <a:off x="9185792" y="3937611"/>
            <a:ext cx="548643" cy="269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x8</a:t>
            </a:r>
            <a:endParaRPr kumimoji="1" lang="ko-Kore-KR" altLang="en-US" sz="1100" dirty="0"/>
          </a:p>
        </p:txBody>
      </p:sp>
      <p:cxnSp>
        <p:nvCxnSpPr>
          <p:cNvPr id="349" name="꺾인 연결선[E] 348">
            <a:extLst>
              <a:ext uri="{FF2B5EF4-FFF2-40B4-BE49-F238E27FC236}">
                <a16:creationId xmlns:a16="http://schemas.microsoft.com/office/drawing/2014/main" id="{F2BC8F92-6B13-2342-B7CA-2477A22BB927}"/>
              </a:ext>
            </a:extLst>
          </p:cNvPr>
          <p:cNvCxnSpPr>
            <a:cxnSpLocks/>
            <a:stCxn id="335" idx="1"/>
            <a:endCxn id="239" idx="4"/>
          </p:cNvCxnSpPr>
          <p:nvPr/>
        </p:nvCxnSpPr>
        <p:spPr>
          <a:xfrm rot="10800000">
            <a:off x="10417317" y="3849254"/>
            <a:ext cx="95007" cy="2296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8C209C99-B1B4-B24B-A712-A2A987C842EA}"/>
              </a:ext>
            </a:extLst>
          </p:cNvPr>
          <p:cNvGrpSpPr/>
          <p:nvPr/>
        </p:nvGrpSpPr>
        <p:grpSpPr>
          <a:xfrm>
            <a:off x="9238290" y="2830969"/>
            <a:ext cx="354952" cy="1106642"/>
            <a:chOff x="9238290" y="2830969"/>
            <a:chExt cx="354952" cy="1106642"/>
          </a:xfrm>
        </p:grpSpPr>
        <p:cxnSp>
          <p:nvCxnSpPr>
            <p:cNvPr id="346" name="꺾인 연결선[E] 345">
              <a:extLst>
                <a:ext uri="{FF2B5EF4-FFF2-40B4-BE49-F238E27FC236}">
                  <a16:creationId xmlns:a16="http://schemas.microsoft.com/office/drawing/2014/main" id="{9B1CB3F4-5D02-7E45-9F32-6EB5DB258507}"/>
                </a:ext>
              </a:extLst>
            </p:cNvPr>
            <p:cNvCxnSpPr>
              <a:cxnSpLocks/>
              <a:stCxn id="339" idx="0"/>
              <a:endCxn id="222" idx="4"/>
            </p:cNvCxnSpPr>
            <p:nvPr/>
          </p:nvCxnSpPr>
          <p:spPr>
            <a:xfrm rot="16200000" flipV="1">
              <a:off x="8906626" y="3384122"/>
              <a:ext cx="1106642" cy="335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직선 연결선[R] 355">
              <a:extLst>
                <a:ext uri="{FF2B5EF4-FFF2-40B4-BE49-F238E27FC236}">
                  <a16:creationId xmlns:a16="http://schemas.microsoft.com/office/drawing/2014/main" id="{BD9DDFF2-9D5B-C944-82BD-A30FA61B1CCC}"/>
                </a:ext>
              </a:extLst>
            </p:cNvPr>
            <p:cNvCxnSpPr>
              <a:cxnSpLocks/>
              <a:stCxn id="357" idx="0"/>
            </p:cNvCxnSpPr>
            <p:nvPr/>
          </p:nvCxnSpPr>
          <p:spPr>
            <a:xfrm flipV="1">
              <a:off x="9415766" y="2925258"/>
              <a:ext cx="89183" cy="412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TextBox 356">
              <a:extLst>
                <a:ext uri="{FF2B5EF4-FFF2-40B4-BE49-F238E27FC236}">
                  <a16:creationId xmlns:a16="http://schemas.microsoft.com/office/drawing/2014/main" id="{517EC572-6060-EB4F-8FEB-00B239963542}"/>
                </a:ext>
              </a:extLst>
            </p:cNvPr>
            <p:cNvSpPr txBox="1"/>
            <p:nvPr/>
          </p:nvSpPr>
          <p:spPr>
            <a:xfrm>
              <a:off x="9238290" y="2966470"/>
              <a:ext cx="3549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8</a:t>
              </a:r>
              <a:endParaRPr kumimoji="1" lang="ko-Kore-KR" altLang="en-US" sz="1000" dirty="0"/>
            </a:p>
          </p:txBody>
        </p:sp>
      </p:grpSp>
      <p:grpSp>
        <p:nvGrpSpPr>
          <p:cNvPr id="362" name="그룹 361">
            <a:extLst>
              <a:ext uri="{FF2B5EF4-FFF2-40B4-BE49-F238E27FC236}">
                <a16:creationId xmlns:a16="http://schemas.microsoft.com/office/drawing/2014/main" id="{CA786593-1A55-8147-B9C5-65B324C1FF7C}"/>
              </a:ext>
            </a:extLst>
          </p:cNvPr>
          <p:cNvGrpSpPr/>
          <p:nvPr/>
        </p:nvGrpSpPr>
        <p:grpSpPr>
          <a:xfrm>
            <a:off x="9706772" y="2802113"/>
            <a:ext cx="603796" cy="246221"/>
            <a:chOff x="9706772" y="2802113"/>
            <a:chExt cx="603796" cy="246221"/>
          </a:xfrm>
        </p:grpSpPr>
        <p:cxnSp>
          <p:nvCxnSpPr>
            <p:cNvPr id="243" name="꺾인 연결선[E] 242">
              <a:extLst>
                <a:ext uri="{FF2B5EF4-FFF2-40B4-BE49-F238E27FC236}">
                  <a16:creationId xmlns:a16="http://schemas.microsoft.com/office/drawing/2014/main" id="{36436A2E-9B32-3C40-9215-913CF7974F9F}"/>
                </a:ext>
              </a:extLst>
            </p:cNvPr>
            <p:cNvCxnSpPr>
              <a:stCxn id="187" idx="0"/>
              <a:endCxn id="223" idx="4"/>
            </p:cNvCxnSpPr>
            <p:nvPr/>
          </p:nvCxnSpPr>
          <p:spPr>
            <a:xfrm rot="16200000" flipV="1">
              <a:off x="9748807" y="2788938"/>
              <a:ext cx="167450" cy="251520"/>
            </a:xfrm>
            <a:prstGeom prst="bentConnector3">
              <a:avLst>
                <a:gd name="adj1" fmla="val 3862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103AAEB4-26B9-7B41-ACCE-AD65FEA206F8}"/>
                </a:ext>
              </a:extLst>
            </p:cNvPr>
            <p:cNvSpPr txBox="1"/>
            <p:nvPr/>
          </p:nvSpPr>
          <p:spPr>
            <a:xfrm>
              <a:off x="9955616" y="2802113"/>
              <a:ext cx="3549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8</a:t>
              </a:r>
              <a:endParaRPr kumimoji="1" lang="ko-Kore-KR" altLang="en-US" sz="1000" dirty="0"/>
            </a:p>
          </p:txBody>
        </p:sp>
        <p:cxnSp>
          <p:nvCxnSpPr>
            <p:cNvPr id="360" name="직선 연결선[R] 359">
              <a:extLst>
                <a:ext uri="{FF2B5EF4-FFF2-40B4-BE49-F238E27FC236}">
                  <a16:creationId xmlns:a16="http://schemas.microsoft.com/office/drawing/2014/main" id="{24F62A73-3189-7445-A4A5-CCB00AA457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11448" y="2929199"/>
              <a:ext cx="89183" cy="412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3" name="삼각형 372">
            <a:extLst>
              <a:ext uri="{FF2B5EF4-FFF2-40B4-BE49-F238E27FC236}">
                <a16:creationId xmlns:a16="http://schemas.microsoft.com/office/drawing/2014/main" id="{83C22CDC-B296-B049-A83A-92DA58206C84}"/>
              </a:ext>
            </a:extLst>
          </p:cNvPr>
          <p:cNvSpPr/>
          <p:nvPr/>
        </p:nvSpPr>
        <p:spPr>
          <a:xfrm rot="5400000">
            <a:off x="9290285" y="1302008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825A1EEA-BD9B-A142-9761-A2E88C37A023}"/>
              </a:ext>
            </a:extLst>
          </p:cNvPr>
          <p:cNvSpPr txBox="1"/>
          <p:nvPr/>
        </p:nvSpPr>
        <p:spPr>
          <a:xfrm>
            <a:off x="8313292" y="1203568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rio_phy_clk</a:t>
            </a:r>
            <a:endParaRPr kumimoji="1" lang="ko-Kore-KR" altLang="en-US" sz="1000" b="1" dirty="0"/>
          </a:p>
        </p:txBody>
      </p:sp>
      <p:cxnSp>
        <p:nvCxnSpPr>
          <p:cNvPr id="375" name="꺾인 연결선[E] 374">
            <a:extLst>
              <a:ext uri="{FF2B5EF4-FFF2-40B4-BE49-F238E27FC236}">
                <a16:creationId xmlns:a16="http://schemas.microsoft.com/office/drawing/2014/main" id="{A5AEE017-BF51-3F48-82F8-951DBC8379A8}"/>
              </a:ext>
            </a:extLst>
          </p:cNvPr>
          <p:cNvCxnSpPr>
            <a:cxnSpLocks/>
            <a:stCxn id="374" idx="3"/>
            <a:endCxn id="373" idx="3"/>
          </p:cNvCxnSpPr>
          <p:nvPr/>
        </p:nvCxnSpPr>
        <p:spPr>
          <a:xfrm flipV="1">
            <a:off x="9125631" y="1326316"/>
            <a:ext cx="163958" cy="3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2" name="삼각형 381">
            <a:extLst>
              <a:ext uri="{FF2B5EF4-FFF2-40B4-BE49-F238E27FC236}">
                <a16:creationId xmlns:a16="http://schemas.microsoft.com/office/drawing/2014/main" id="{2EA67941-A048-714C-94F2-35CFD5549B12}"/>
              </a:ext>
            </a:extLst>
          </p:cNvPr>
          <p:cNvSpPr/>
          <p:nvPr/>
        </p:nvSpPr>
        <p:spPr>
          <a:xfrm rot="10800000">
            <a:off x="6502927" y="1253502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118F58BB-E0B1-B047-8BD4-9EA8D1897123}"/>
              </a:ext>
            </a:extLst>
          </p:cNvPr>
          <p:cNvSpPr txBox="1"/>
          <p:nvPr/>
        </p:nvSpPr>
        <p:spPr>
          <a:xfrm>
            <a:off x="6124360" y="790560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rio_phy_clk</a:t>
            </a:r>
            <a:endParaRPr kumimoji="1" lang="ko-Kore-KR" altLang="en-US" sz="1000" b="1" dirty="0"/>
          </a:p>
        </p:txBody>
      </p:sp>
      <p:cxnSp>
        <p:nvCxnSpPr>
          <p:cNvPr id="384" name="꺾인 연결선[E] 383">
            <a:extLst>
              <a:ext uri="{FF2B5EF4-FFF2-40B4-BE49-F238E27FC236}">
                <a16:creationId xmlns:a16="http://schemas.microsoft.com/office/drawing/2014/main" id="{659B150C-2B3E-6740-905D-B2B803B734E4}"/>
              </a:ext>
            </a:extLst>
          </p:cNvPr>
          <p:cNvCxnSpPr>
            <a:cxnSpLocks/>
            <a:stCxn id="383" idx="2"/>
            <a:endCxn id="382" idx="3"/>
          </p:cNvCxnSpPr>
          <p:nvPr/>
        </p:nvCxnSpPr>
        <p:spPr>
          <a:xfrm rot="5400000">
            <a:off x="6420174" y="1143145"/>
            <a:ext cx="216721" cy="39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6" name="모서리가 둥근 직사각형 385">
            <a:extLst>
              <a:ext uri="{FF2B5EF4-FFF2-40B4-BE49-F238E27FC236}">
                <a16:creationId xmlns:a16="http://schemas.microsoft.com/office/drawing/2014/main" id="{61848698-E8A3-F844-976C-5BC180EE66C9}"/>
              </a:ext>
            </a:extLst>
          </p:cNvPr>
          <p:cNvSpPr/>
          <p:nvPr/>
        </p:nvSpPr>
        <p:spPr>
          <a:xfrm>
            <a:off x="4357788" y="2932821"/>
            <a:ext cx="584861" cy="368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600" dirty="0"/>
              <a:t>delay = 0</a:t>
            </a:r>
            <a:endParaRPr kumimoji="1" lang="ko-Kore-KR" altLang="en-US" sz="600" dirty="0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4DFAB786-48D0-0C42-9566-E1B69A0EB391}"/>
              </a:ext>
            </a:extLst>
          </p:cNvPr>
          <p:cNvSpPr/>
          <p:nvPr/>
        </p:nvSpPr>
        <p:spPr>
          <a:xfrm>
            <a:off x="489617" y="5471464"/>
            <a:ext cx="756902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t_in</a:t>
            </a:r>
            <a:endParaRPr kumimoji="1" lang="ko-Kore-KR" altLang="en-US" sz="1100" dirty="0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2110FD5-D8AC-7841-9845-85757CAC3B99}"/>
              </a:ext>
            </a:extLst>
          </p:cNvPr>
          <p:cNvSpPr/>
          <p:nvPr/>
        </p:nvSpPr>
        <p:spPr>
          <a:xfrm>
            <a:off x="489617" y="5074522"/>
            <a:ext cx="756902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t_out</a:t>
            </a:r>
            <a:endParaRPr kumimoji="1" lang="ko-Kore-KR" altLang="en-US" sz="1100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DD216CAC-B0AB-3A41-B73C-4205C90B4936}"/>
              </a:ext>
            </a:extLst>
          </p:cNvPr>
          <p:cNvSpPr/>
          <p:nvPr/>
        </p:nvSpPr>
        <p:spPr>
          <a:xfrm>
            <a:off x="489617" y="4677580"/>
            <a:ext cx="756902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pad_o</a:t>
            </a:r>
            <a:endParaRPr kumimoji="1" lang="ko-Kore-KR" altLang="en-US" sz="11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CE34A3F-32C6-4945-A119-5F52D26E01AF}"/>
              </a:ext>
            </a:extLst>
          </p:cNvPr>
          <p:cNvSpPr txBox="1"/>
          <p:nvPr/>
        </p:nvSpPr>
        <p:spPr>
          <a:xfrm>
            <a:off x="1100143" y="313568"/>
            <a:ext cx="2977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Set whether output signal is </a:t>
            </a:r>
            <a:r>
              <a:rPr kumimoji="1" lang="en-US" altLang="ko-KR" sz="1200" dirty="0"/>
              <a:t>HIGH or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LOW</a:t>
            </a:r>
            <a:endParaRPr kumimoji="1" lang="ko-Kore-KR" altLang="en-US" sz="1200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9E36EBD-9247-D840-93B6-19F6336EA3F4}"/>
              </a:ext>
            </a:extLst>
          </p:cNvPr>
          <p:cNvSpPr txBox="1"/>
          <p:nvPr/>
        </p:nvSpPr>
        <p:spPr>
          <a:xfrm>
            <a:off x="1100143" y="108002"/>
            <a:ext cx="2977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More precise length of HIGH, LOW signal</a:t>
            </a:r>
            <a:endParaRPr kumimoji="1" lang="ko-Kore-KR" altLang="en-US" sz="1200" dirty="0"/>
          </a:p>
        </p:txBody>
      </p:sp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84B51DFA-B9DD-764D-A601-183ED5D1A8CD}"/>
              </a:ext>
            </a:extLst>
          </p:cNvPr>
          <p:cNvCxnSpPr>
            <a:stCxn id="16" idx="1"/>
            <a:endCxn id="116" idx="1"/>
          </p:cNvCxnSpPr>
          <p:nvPr/>
        </p:nvCxnSpPr>
        <p:spPr>
          <a:xfrm rot="10800000" flipH="1">
            <a:off x="591031" y="452068"/>
            <a:ext cx="509111" cy="1693544"/>
          </a:xfrm>
          <a:prstGeom prst="bentConnector3">
            <a:avLst>
              <a:gd name="adj1" fmla="val -68850"/>
            </a:avLst>
          </a:prstGeom>
          <a:ln w="254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E22DDE09-9B26-3A41-9F89-C345DE92493A}"/>
              </a:ext>
            </a:extLst>
          </p:cNvPr>
          <p:cNvCxnSpPr>
            <a:stCxn id="17" idx="1"/>
            <a:endCxn id="117" idx="1"/>
          </p:cNvCxnSpPr>
          <p:nvPr/>
        </p:nvCxnSpPr>
        <p:spPr>
          <a:xfrm rot="10800000" flipH="1">
            <a:off x="591031" y="246502"/>
            <a:ext cx="509111" cy="2227152"/>
          </a:xfrm>
          <a:prstGeom prst="bentConnector3">
            <a:avLst>
              <a:gd name="adj1" fmla="val -88848"/>
            </a:avLst>
          </a:prstGeom>
          <a:ln w="254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8A2AD7C-9E54-0049-944D-A4AF716765C6}"/>
              </a:ext>
            </a:extLst>
          </p:cNvPr>
          <p:cNvSpPr txBox="1"/>
          <p:nvPr/>
        </p:nvSpPr>
        <p:spPr>
          <a:xfrm>
            <a:off x="1105000" y="529886"/>
            <a:ext cx="2977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Decide whether change for signal enable</a:t>
            </a:r>
            <a:endParaRPr kumimoji="1" lang="ko-Kore-KR" altLang="en-US" sz="1200" dirty="0"/>
          </a:p>
        </p:txBody>
      </p: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A90DD9E6-9672-E94A-B09B-E6EC9FCA9311}"/>
              </a:ext>
            </a:extLst>
          </p:cNvPr>
          <p:cNvCxnSpPr>
            <a:stCxn id="125" idx="1"/>
            <a:endCxn id="14" idx="1"/>
          </p:cNvCxnSpPr>
          <p:nvPr/>
        </p:nvCxnSpPr>
        <p:spPr>
          <a:xfrm rot="10800000" flipV="1">
            <a:off x="591034" y="668385"/>
            <a:ext cx="513967" cy="1088411"/>
          </a:xfrm>
          <a:prstGeom prst="bentConnector3">
            <a:avLst>
              <a:gd name="adj1" fmla="val 144478"/>
            </a:avLst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9932778A-328B-9744-AFB2-FAD417664041}"/>
              </a:ext>
            </a:extLst>
          </p:cNvPr>
          <p:cNvSpPr txBox="1"/>
          <p:nvPr/>
        </p:nvSpPr>
        <p:spPr>
          <a:xfrm>
            <a:off x="412832" y="5988908"/>
            <a:ext cx="2977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Output data</a:t>
            </a:r>
            <a:endParaRPr kumimoji="1" lang="ko-Kore-KR" altLang="en-US" sz="1200" dirty="0"/>
          </a:p>
        </p:txBody>
      </p:sp>
      <p:cxnSp>
        <p:nvCxnSpPr>
          <p:cNvPr id="138" name="꺾인 연결선[E] 137">
            <a:extLst>
              <a:ext uri="{FF2B5EF4-FFF2-40B4-BE49-F238E27FC236}">
                <a16:creationId xmlns:a16="http://schemas.microsoft.com/office/drawing/2014/main" id="{31B55C0F-3EBF-BF43-A6F7-1EBE6A4F99BD}"/>
              </a:ext>
            </a:extLst>
          </p:cNvPr>
          <p:cNvCxnSpPr>
            <a:cxnSpLocks/>
            <a:stCxn id="135" idx="1"/>
            <a:endCxn id="102" idx="1"/>
          </p:cNvCxnSpPr>
          <p:nvPr/>
        </p:nvCxnSpPr>
        <p:spPr>
          <a:xfrm rot="10800000" flipH="1">
            <a:off x="412831" y="4054900"/>
            <a:ext cx="73013" cy="2072509"/>
          </a:xfrm>
          <a:prstGeom prst="bentConnector3">
            <a:avLst>
              <a:gd name="adj1" fmla="val -313095"/>
            </a:avLst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B47A9F66-04B9-6247-95D9-A8086C724D91}"/>
              </a:ext>
            </a:extLst>
          </p:cNvPr>
          <p:cNvSpPr txBox="1"/>
          <p:nvPr/>
        </p:nvSpPr>
        <p:spPr>
          <a:xfrm>
            <a:off x="3267199" y="6280513"/>
            <a:ext cx="2977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Whether to override</a:t>
            </a:r>
            <a:endParaRPr kumimoji="1" lang="ko-Kore-KR" altLang="en-US" sz="1200" dirty="0"/>
          </a:p>
        </p:txBody>
      </p:sp>
      <p:cxnSp>
        <p:nvCxnSpPr>
          <p:cNvPr id="141" name="꺾인 연결선[E] 140">
            <a:extLst>
              <a:ext uri="{FF2B5EF4-FFF2-40B4-BE49-F238E27FC236}">
                <a16:creationId xmlns:a16="http://schemas.microsoft.com/office/drawing/2014/main" id="{7D57D2ED-9802-FB47-B211-D6068E93D8A4}"/>
              </a:ext>
            </a:extLst>
          </p:cNvPr>
          <p:cNvCxnSpPr>
            <a:cxnSpLocks/>
            <a:stCxn id="139" idx="1"/>
            <a:endCxn id="22" idx="1"/>
          </p:cNvCxnSpPr>
          <p:nvPr/>
        </p:nvCxnSpPr>
        <p:spPr>
          <a:xfrm rot="10800000" flipH="1">
            <a:off x="3267198" y="4413289"/>
            <a:ext cx="296295" cy="2005725"/>
          </a:xfrm>
          <a:prstGeom prst="bentConnector3">
            <a:avLst>
              <a:gd name="adj1" fmla="val -77153"/>
            </a:avLst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D7A4A783-0D44-8747-8F95-A9C4769E11A2}"/>
              </a:ext>
            </a:extLst>
          </p:cNvPr>
          <p:cNvSpPr txBox="1"/>
          <p:nvPr/>
        </p:nvSpPr>
        <p:spPr>
          <a:xfrm>
            <a:off x="3268227" y="5988908"/>
            <a:ext cx="2977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Override </a:t>
            </a:r>
            <a:r>
              <a:rPr kumimoji="1" lang="en-US" altLang="ko-KR" sz="1200" dirty="0"/>
              <a:t>signal</a:t>
            </a:r>
            <a:endParaRPr kumimoji="1" lang="ko-Kore-KR" altLang="en-US" sz="1200" dirty="0"/>
          </a:p>
        </p:txBody>
      </p:sp>
      <p:cxnSp>
        <p:nvCxnSpPr>
          <p:cNvPr id="143" name="꺾인 연결선[E] 142">
            <a:extLst>
              <a:ext uri="{FF2B5EF4-FFF2-40B4-BE49-F238E27FC236}">
                <a16:creationId xmlns:a16="http://schemas.microsoft.com/office/drawing/2014/main" id="{6838F2C7-21E5-E745-A004-595DE35D54B2}"/>
              </a:ext>
            </a:extLst>
          </p:cNvPr>
          <p:cNvCxnSpPr>
            <a:cxnSpLocks/>
            <a:stCxn id="142" idx="1"/>
            <a:endCxn id="23" idx="1"/>
          </p:cNvCxnSpPr>
          <p:nvPr/>
        </p:nvCxnSpPr>
        <p:spPr>
          <a:xfrm rot="10800000" flipH="1">
            <a:off x="3268227" y="4841130"/>
            <a:ext cx="295268" cy="1286279"/>
          </a:xfrm>
          <a:prstGeom prst="bentConnector3">
            <a:avLst>
              <a:gd name="adj1" fmla="val -28406"/>
            </a:avLst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8C1BE67C-9A5F-4840-A005-BC539755521F}"/>
              </a:ext>
            </a:extLst>
          </p:cNvPr>
          <p:cNvSpPr txBox="1"/>
          <p:nvPr/>
        </p:nvSpPr>
        <p:spPr>
          <a:xfrm>
            <a:off x="10571033" y="113200"/>
            <a:ext cx="1523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Remember last signal</a:t>
            </a:r>
            <a:endParaRPr kumimoji="1" lang="ko-Kore-KR" altLang="en-US" sz="1200" dirty="0"/>
          </a:p>
        </p:txBody>
      </p:sp>
      <p:cxnSp>
        <p:nvCxnSpPr>
          <p:cNvPr id="158" name="꺾인 연결선[E] 157">
            <a:extLst>
              <a:ext uri="{FF2B5EF4-FFF2-40B4-BE49-F238E27FC236}">
                <a16:creationId xmlns:a16="http://schemas.microsoft.com/office/drawing/2014/main" id="{4F46ADCF-87D9-DE46-ACEC-1ADAEE183F0A}"/>
              </a:ext>
            </a:extLst>
          </p:cNvPr>
          <p:cNvCxnSpPr>
            <a:cxnSpLocks/>
            <a:stCxn id="156" idx="1"/>
            <a:endCxn id="37" idx="3"/>
          </p:cNvCxnSpPr>
          <p:nvPr/>
        </p:nvCxnSpPr>
        <p:spPr>
          <a:xfrm rot="10800000" flipV="1">
            <a:off x="10304415" y="251699"/>
            <a:ext cx="266619" cy="1108907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EB6EADB4-DFF8-EA4B-9932-934D0CE1BEAF}"/>
              </a:ext>
            </a:extLst>
          </p:cNvPr>
          <p:cNvSpPr txBox="1"/>
          <p:nvPr/>
        </p:nvSpPr>
        <p:spPr>
          <a:xfrm>
            <a:off x="6384220" y="6265145"/>
            <a:ext cx="2977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Signal to be released</a:t>
            </a:r>
            <a:endParaRPr kumimoji="1" lang="ko-Kore-KR" altLang="en-US" sz="1200" dirty="0"/>
          </a:p>
        </p:txBody>
      </p:sp>
      <p:cxnSp>
        <p:nvCxnSpPr>
          <p:cNvPr id="161" name="꺾인 연결선[E] 160">
            <a:extLst>
              <a:ext uri="{FF2B5EF4-FFF2-40B4-BE49-F238E27FC236}">
                <a16:creationId xmlns:a16="http://schemas.microsoft.com/office/drawing/2014/main" id="{02277591-2F14-F649-A8DB-25955E6DAE3C}"/>
              </a:ext>
            </a:extLst>
          </p:cNvPr>
          <p:cNvCxnSpPr>
            <a:cxnSpLocks/>
            <a:stCxn id="160" idx="1"/>
            <a:endCxn id="165" idx="1"/>
          </p:cNvCxnSpPr>
          <p:nvPr/>
        </p:nvCxnSpPr>
        <p:spPr>
          <a:xfrm rot="10800000" flipH="1">
            <a:off x="6384219" y="4957221"/>
            <a:ext cx="502913" cy="1446425"/>
          </a:xfrm>
          <a:prstGeom prst="bentConnector3">
            <a:avLst>
              <a:gd name="adj1" fmla="val -45455"/>
            </a:avLst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날짜 개체 틀 17">
            <a:extLst>
              <a:ext uri="{FF2B5EF4-FFF2-40B4-BE49-F238E27FC236}">
                <a16:creationId xmlns:a16="http://schemas.microsoft.com/office/drawing/2014/main" id="{A48EC15D-226F-A044-92E3-9B6E01F6B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19" name="바닥글 개체 틀 18">
            <a:extLst>
              <a:ext uri="{FF2B5EF4-FFF2-40B4-BE49-F238E27FC236}">
                <a16:creationId xmlns:a16="http://schemas.microsoft.com/office/drawing/2014/main" id="{8F0B30EF-BC56-7F43-9908-DD396870D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70937A1A-D5C5-A947-B418-6F5159746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704182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0E99DC-1024-9944-83AA-FB74468E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1C2950-62AD-7F4D-AB16-455F6F428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463DAF-EEB0-C446-B33F-D9ED191ED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101</a:t>
            </a:fld>
            <a:endParaRPr kumimoji="1" lang="ko-Kore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E5353A6-B035-354F-B02B-5CB7F20D9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ore-KR" dirty="0"/>
              <a:t>Input Control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5978775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CEDC88-D660-9040-ABC9-8B4C5D23D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B651F1-4BD6-8E4A-8ACB-F37297B0F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21C694-6B87-3446-9C0C-A40F92D1F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102</a:t>
            </a:fld>
            <a:endParaRPr kumimoji="1" lang="ko-Kore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F72A036-6234-FF44-B220-A63438B4EEBB}"/>
              </a:ext>
            </a:extLst>
          </p:cNvPr>
          <p:cNvGrpSpPr/>
          <p:nvPr/>
        </p:nvGrpSpPr>
        <p:grpSpPr>
          <a:xfrm rot="16200000">
            <a:off x="4990517" y="2915142"/>
            <a:ext cx="529936" cy="331135"/>
            <a:chOff x="8173088" y="5938792"/>
            <a:chExt cx="529936" cy="331135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B778D70-8651-0F49-86B7-8A16BE919CE3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0E43186-DCB2-1440-B23C-B71892A8E50C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0C424BD2-32ED-D742-BB9F-2C3D43043383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1" name="사다리꼴[T] 10">
                <a:extLst>
                  <a:ext uri="{FF2B5EF4-FFF2-40B4-BE49-F238E27FC236}">
                    <a16:creationId xmlns:a16="http://schemas.microsoft.com/office/drawing/2014/main" id="{61D862F7-1C35-A44F-BFC2-680BE8734400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31B3555-8ED5-CD43-A734-8D7BC96AD9CC}"/>
              </a:ext>
            </a:extLst>
          </p:cNvPr>
          <p:cNvSpPr txBox="1"/>
          <p:nvPr/>
        </p:nvSpPr>
        <p:spPr>
          <a:xfrm>
            <a:off x="115704" y="4128516"/>
            <a:ext cx="1545838" cy="23083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2F528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ore-KR" sz="900" dirty="0" err="1">
                <a:solidFill>
                  <a:schemeClr val="bg1"/>
                </a:solidFill>
              </a:rPr>
              <a:t>main_rtio_core_reset_w</a:t>
            </a:r>
            <a:endParaRPr lang="en-US" altLang="ko-Kore-KR" sz="9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69EB10-2463-CB4A-8D80-7D6FFF51406E}"/>
              </a:ext>
            </a:extLst>
          </p:cNvPr>
          <p:cNvSpPr txBox="1"/>
          <p:nvPr/>
        </p:nvSpPr>
        <p:spPr>
          <a:xfrm>
            <a:off x="115703" y="4461920"/>
            <a:ext cx="1663227" cy="23083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2F528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ore-KR" sz="900" dirty="0" err="1">
                <a:solidFill>
                  <a:schemeClr val="bg1"/>
                </a:solidFill>
              </a:rPr>
              <a:t>main_rtio_core_reset_phy_w</a:t>
            </a:r>
            <a:endParaRPr lang="en-US" altLang="ko-Kore-KR" sz="9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7EA1AA-C9E9-B744-B629-8A836ABAE63B}"/>
              </a:ext>
            </a:extLst>
          </p:cNvPr>
          <p:cNvSpPr txBox="1"/>
          <p:nvPr/>
        </p:nvSpPr>
        <p:spPr>
          <a:xfrm>
            <a:off x="117710" y="4795253"/>
            <a:ext cx="1663227" cy="23083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2F528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ore-KR" sz="900" dirty="0" err="1">
                <a:solidFill>
                  <a:schemeClr val="bg1"/>
                </a:solidFill>
              </a:rPr>
              <a:t>main_rtio_core_async_error_w</a:t>
            </a:r>
            <a:endParaRPr lang="en-US" altLang="ko-Kore-KR" sz="9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D51808-5887-D140-98CB-5602EDC297CE}"/>
              </a:ext>
            </a:extLst>
          </p:cNvPr>
          <p:cNvSpPr txBox="1"/>
          <p:nvPr/>
        </p:nvSpPr>
        <p:spPr>
          <a:xfrm>
            <a:off x="118263" y="3219900"/>
            <a:ext cx="1533447" cy="36933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2F528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ore-KR" sz="900" dirty="0">
                <a:solidFill>
                  <a:schemeClr val="bg1"/>
                </a:solidFill>
              </a:rPr>
              <a:t>builder_nist_clock_csrbank9_collision_channel1_w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CAC9B9-5AD8-D54E-84D0-367E4E39AEB7}"/>
              </a:ext>
            </a:extLst>
          </p:cNvPr>
          <p:cNvSpPr txBox="1"/>
          <p:nvPr/>
        </p:nvSpPr>
        <p:spPr>
          <a:xfrm>
            <a:off x="117797" y="3671821"/>
            <a:ext cx="1538829" cy="36933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2F528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ore-KR" sz="900" dirty="0">
                <a:solidFill>
                  <a:schemeClr val="bg1"/>
                </a:solidFill>
              </a:rPr>
              <a:t>builder_nist_clock_csrbank9_collision_channel0_w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DE4ECF-31DA-6B43-A59B-37B4F23D1A38}"/>
              </a:ext>
            </a:extLst>
          </p:cNvPr>
          <p:cNvSpPr txBox="1"/>
          <p:nvPr/>
        </p:nvSpPr>
        <p:spPr>
          <a:xfrm>
            <a:off x="118263" y="2323550"/>
            <a:ext cx="1533447" cy="36933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2F528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ore-KR" sz="900" dirty="0">
                <a:solidFill>
                  <a:schemeClr val="bg1"/>
                </a:solidFill>
              </a:rPr>
              <a:t>builder_nist_clock_csrbank9_busy_channel1_w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77547B-EEAC-BA47-80C5-FCFBC80A1667}"/>
              </a:ext>
            </a:extLst>
          </p:cNvPr>
          <p:cNvSpPr txBox="1"/>
          <p:nvPr/>
        </p:nvSpPr>
        <p:spPr>
          <a:xfrm>
            <a:off x="117515" y="2771442"/>
            <a:ext cx="1533447" cy="36933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2F528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ore-KR" sz="900" dirty="0">
                <a:solidFill>
                  <a:schemeClr val="bg1"/>
                </a:solidFill>
              </a:rPr>
              <a:t>builder_nist_clock_csrbank9_busy_channel0_w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E01145-A6AF-C542-9F29-147CEBD6EE09}"/>
              </a:ext>
            </a:extLst>
          </p:cNvPr>
          <p:cNvSpPr txBox="1"/>
          <p:nvPr/>
        </p:nvSpPr>
        <p:spPr>
          <a:xfrm>
            <a:off x="117514" y="1429969"/>
            <a:ext cx="1582494" cy="36933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2F528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ore-KR" sz="900" dirty="0">
                <a:solidFill>
                  <a:schemeClr val="bg1"/>
                </a:solidFill>
              </a:rPr>
              <a:t>builder_nist_clock_csrbank9_sequence_error_channel1_w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1A3FB2-7809-2A46-A5B4-FF5E549EEFA1}"/>
              </a:ext>
            </a:extLst>
          </p:cNvPr>
          <p:cNvSpPr txBox="1"/>
          <p:nvPr/>
        </p:nvSpPr>
        <p:spPr>
          <a:xfrm>
            <a:off x="116741" y="1873829"/>
            <a:ext cx="1582494" cy="36933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2F528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ore-KR" sz="900" dirty="0">
                <a:solidFill>
                  <a:schemeClr val="bg1"/>
                </a:solidFill>
              </a:rPr>
              <a:t>builder_nist_clock_csrbank9_sequence_error_channel0_w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4BB33A-C41F-7144-AB28-FF12C74F0D84}"/>
              </a:ext>
            </a:extLst>
          </p:cNvPr>
          <p:cNvSpPr txBox="1"/>
          <p:nvPr/>
        </p:nvSpPr>
        <p:spPr>
          <a:xfrm>
            <a:off x="4530477" y="5542153"/>
            <a:ext cx="1781151" cy="23083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2F528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ore-KR" sz="900" dirty="0">
                <a:solidFill>
                  <a:schemeClr val="bg1"/>
                </a:solidFill>
              </a:rPr>
              <a:t>builder_nist_clock_csrbank9_sel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3F6C93-043A-284D-8450-F3BF5AC7FD65}"/>
              </a:ext>
            </a:extLst>
          </p:cNvPr>
          <p:cNvSpPr txBox="1"/>
          <p:nvPr/>
        </p:nvSpPr>
        <p:spPr>
          <a:xfrm>
            <a:off x="2797270" y="5542153"/>
            <a:ext cx="1603179" cy="36933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2F528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ore-KR" sz="900" dirty="0">
                <a:solidFill>
                  <a:schemeClr val="bg1"/>
                </a:solidFill>
              </a:rPr>
              <a:t>builder_nist_clock_interface9_bank_bus_adr[13:0]</a:t>
            </a:r>
          </a:p>
        </p:txBody>
      </p:sp>
      <p:sp>
        <p:nvSpPr>
          <p:cNvPr id="28" name="사다리꼴[T] 27">
            <a:extLst>
              <a:ext uri="{FF2B5EF4-FFF2-40B4-BE49-F238E27FC236}">
                <a16:creationId xmlns:a16="http://schemas.microsoft.com/office/drawing/2014/main" id="{DE76CD1D-0114-BE46-B3FC-EA9638BFF319}"/>
              </a:ext>
            </a:extLst>
          </p:cNvPr>
          <p:cNvSpPr/>
          <p:nvPr/>
        </p:nvSpPr>
        <p:spPr>
          <a:xfrm rot="5400000">
            <a:off x="2026914" y="3129930"/>
            <a:ext cx="3596118" cy="196196"/>
          </a:xfrm>
          <a:prstGeom prst="trapezoid">
            <a:avLst>
              <a:gd name="adj" fmla="val 832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800" dirty="0"/>
              <a:t>MUX</a:t>
            </a:r>
            <a:endParaRPr kumimoji="1" lang="ko-Kore-KR" altLang="en-US" sz="80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0782CB8-F499-9A44-B3F3-A6611BD8C0E6}"/>
              </a:ext>
            </a:extLst>
          </p:cNvPr>
          <p:cNvCxnSpPr>
            <a:stCxn id="19" idx="3"/>
          </p:cNvCxnSpPr>
          <p:nvPr/>
        </p:nvCxnSpPr>
        <p:spPr>
          <a:xfrm>
            <a:off x="1700008" y="1614635"/>
            <a:ext cx="2026867" cy="2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2A571E2-8FE6-D344-AE24-74F8C859C36A}"/>
              </a:ext>
            </a:extLst>
          </p:cNvPr>
          <p:cNvCxnSpPr/>
          <p:nvPr/>
        </p:nvCxnSpPr>
        <p:spPr>
          <a:xfrm>
            <a:off x="1700008" y="2062747"/>
            <a:ext cx="2026867" cy="2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287EBC8-2764-EC46-B5C6-EBBB0E9967A9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651710" y="2500454"/>
            <a:ext cx="2075165" cy="7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43C268F-07EB-2149-AF6B-B59DBFFBAAB0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1650962" y="2956108"/>
            <a:ext cx="2075913" cy="1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9F7E36D-5B77-464A-A350-B1D16EDE2741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651710" y="3404566"/>
            <a:ext cx="2075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1DE3FAF-814E-EC45-8FEA-6D1867674AA9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1656626" y="3853165"/>
            <a:ext cx="2070249" cy="3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7C29794-6349-6B4F-8952-CEC910D23261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661542" y="4243932"/>
            <a:ext cx="20653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63B2C7A-DDA2-D24B-9E90-FDE7588DCE8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1778930" y="4576068"/>
            <a:ext cx="1947945" cy="1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AEAEC2F-5640-6D42-ADE3-43EA0F50ED7E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780937" y="4910275"/>
            <a:ext cx="1945938" cy="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[E] 57">
            <a:extLst>
              <a:ext uri="{FF2B5EF4-FFF2-40B4-BE49-F238E27FC236}">
                <a16:creationId xmlns:a16="http://schemas.microsoft.com/office/drawing/2014/main" id="{76BFBEFA-84F3-C346-A071-071296692D13}"/>
              </a:ext>
            </a:extLst>
          </p:cNvPr>
          <p:cNvCxnSpPr>
            <a:stCxn id="22" idx="0"/>
            <a:endCxn id="28" idx="3"/>
          </p:cNvCxnSpPr>
          <p:nvPr/>
        </p:nvCxnSpPr>
        <p:spPr>
          <a:xfrm rot="5400000" flipH="1" flipV="1">
            <a:off x="3413046" y="5130227"/>
            <a:ext cx="597740" cy="2261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[E] 59">
            <a:extLst>
              <a:ext uri="{FF2B5EF4-FFF2-40B4-BE49-F238E27FC236}">
                <a16:creationId xmlns:a16="http://schemas.microsoft.com/office/drawing/2014/main" id="{0B966092-0310-2840-AA57-9B338E8BECD3}"/>
              </a:ext>
            </a:extLst>
          </p:cNvPr>
          <p:cNvCxnSpPr>
            <a:stCxn id="21" idx="0"/>
            <a:endCxn id="11" idx="3"/>
          </p:cNvCxnSpPr>
          <p:nvPr/>
        </p:nvCxnSpPr>
        <p:spPr>
          <a:xfrm rot="16200000" flipV="1">
            <a:off x="4225402" y="4346501"/>
            <a:ext cx="2235441" cy="1558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0D9A9F5-F1D1-2740-AA98-3399DAB290CF}"/>
              </a:ext>
            </a:extLst>
          </p:cNvPr>
          <p:cNvGrpSpPr/>
          <p:nvPr/>
        </p:nvGrpSpPr>
        <p:grpSpPr>
          <a:xfrm>
            <a:off x="5759090" y="3192529"/>
            <a:ext cx="3265071" cy="248946"/>
            <a:chOff x="5999981" y="1806339"/>
            <a:chExt cx="3265071" cy="248946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E9963895-3D28-6D42-A57B-83222995458D}"/>
                </a:ext>
              </a:extLst>
            </p:cNvPr>
            <p:cNvSpPr/>
            <p:nvPr/>
          </p:nvSpPr>
          <p:spPr>
            <a:xfrm>
              <a:off x="5999981" y="1897373"/>
              <a:ext cx="2439802" cy="15791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builder_nist_clock_interface9_bank_bus_dat_r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87B2A80-F9E2-5941-A6A2-CA872EA28232}"/>
                </a:ext>
              </a:extLst>
            </p:cNvPr>
            <p:cNvSpPr txBox="1"/>
            <p:nvPr/>
          </p:nvSpPr>
          <p:spPr>
            <a:xfrm>
              <a:off x="8638956" y="1806339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64" name="삼각형 63">
              <a:extLst>
                <a:ext uri="{FF2B5EF4-FFF2-40B4-BE49-F238E27FC236}">
                  <a16:creationId xmlns:a16="http://schemas.microsoft.com/office/drawing/2014/main" id="{641E1207-50D3-A243-A500-913E4FC06AD2}"/>
                </a:ext>
              </a:extLst>
            </p:cNvPr>
            <p:cNvSpPr/>
            <p:nvPr/>
          </p:nvSpPr>
          <p:spPr>
            <a:xfrm rot="16200000">
              <a:off x="8389895" y="190448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5" name="꺾인 연결선[E] 64">
              <a:extLst>
                <a:ext uri="{FF2B5EF4-FFF2-40B4-BE49-F238E27FC236}">
                  <a16:creationId xmlns:a16="http://schemas.microsoft.com/office/drawing/2014/main" id="{CDAD794D-7382-7B49-9EF9-1F38DB9D00A7}"/>
                </a:ext>
              </a:extLst>
            </p:cNvPr>
            <p:cNvCxnSpPr>
              <a:cxnSpLocks/>
              <a:stCxn id="63" idx="1"/>
              <a:endCxn id="64" idx="3"/>
            </p:cNvCxnSpPr>
            <p:nvPr/>
          </p:nvCxnSpPr>
          <p:spPr>
            <a:xfrm rot="10800000">
              <a:off x="8437814" y="1928794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31781835-CF1F-1D4D-98F8-00F890171A44}"/>
              </a:ext>
            </a:extLst>
          </p:cNvPr>
          <p:cNvSpPr txBox="1"/>
          <p:nvPr/>
        </p:nvSpPr>
        <p:spPr>
          <a:xfrm>
            <a:off x="6473383" y="5542153"/>
            <a:ext cx="1603179" cy="36933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2F528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ore-KR" sz="900" dirty="0">
                <a:solidFill>
                  <a:schemeClr val="bg1"/>
                </a:solidFill>
              </a:rPr>
              <a:t>builder_comb_rhs_array_muxed62[29:0]</a:t>
            </a: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5211B58E-02F0-AB47-B46D-7399DBFC67D5}"/>
              </a:ext>
            </a:extLst>
          </p:cNvPr>
          <p:cNvGrpSpPr/>
          <p:nvPr/>
        </p:nvGrpSpPr>
        <p:grpSpPr>
          <a:xfrm>
            <a:off x="5759090" y="3413275"/>
            <a:ext cx="3265071" cy="248946"/>
            <a:chOff x="5999981" y="1806339"/>
            <a:chExt cx="3265071" cy="248946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D7C1124-BAEE-604E-A9EB-D093439558D8}"/>
                </a:ext>
              </a:extLst>
            </p:cNvPr>
            <p:cNvSpPr/>
            <p:nvPr/>
          </p:nvSpPr>
          <p:spPr>
            <a:xfrm>
              <a:off x="5999981" y="1897373"/>
              <a:ext cx="2439802" cy="15791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builder_nist_clock_interface10_bank_bus_dat_r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DEBDBC2-0CBE-C44D-ACBA-8F3C311B9267}"/>
                </a:ext>
              </a:extLst>
            </p:cNvPr>
            <p:cNvSpPr txBox="1"/>
            <p:nvPr/>
          </p:nvSpPr>
          <p:spPr>
            <a:xfrm>
              <a:off x="8638956" y="1806339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89" name="삼각형 88">
              <a:extLst>
                <a:ext uri="{FF2B5EF4-FFF2-40B4-BE49-F238E27FC236}">
                  <a16:creationId xmlns:a16="http://schemas.microsoft.com/office/drawing/2014/main" id="{338DDE38-60B4-4044-8CA7-A7BC79803F54}"/>
                </a:ext>
              </a:extLst>
            </p:cNvPr>
            <p:cNvSpPr/>
            <p:nvPr/>
          </p:nvSpPr>
          <p:spPr>
            <a:xfrm rot="16200000">
              <a:off x="8389895" y="190448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0" name="꺾인 연결선[E] 89">
              <a:extLst>
                <a:ext uri="{FF2B5EF4-FFF2-40B4-BE49-F238E27FC236}">
                  <a16:creationId xmlns:a16="http://schemas.microsoft.com/office/drawing/2014/main" id="{09DA2710-7C59-174D-B4CD-75A5DF540948}"/>
                </a:ext>
              </a:extLst>
            </p:cNvPr>
            <p:cNvCxnSpPr>
              <a:cxnSpLocks/>
              <a:stCxn id="88" idx="1"/>
              <a:endCxn id="89" idx="3"/>
            </p:cNvCxnSpPr>
            <p:nvPr/>
          </p:nvCxnSpPr>
          <p:spPr>
            <a:xfrm rot="10800000">
              <a:off x="8437814" y="1928794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F06DF5C2-16ED-3B45-89F6-DAB584B468A7}"/>
              </a:ext>
            </a:extLst>
          </p:cNvPr>
          <p:cNvGrpSpPr/>
          <p:nvPr/>
        </p:nvGrpSpPr>
        <p:grpSpPr>
          <a:xfrm>
            <a:off x="5759090" y="3632264"/>
            <a:ext cx="3265071" cy="248946"/>
            <a:chOff x="5999981" y="1806339"/>
            <a:chExt cx="3265071" cy="248946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DC2595A9-120F-DC4A-A9AD-43BEF0641580}"/>
                </a:ext>
              </a:extLst>
            </p:cNvPr>
            <p:cNvSpPr/>
            <p:nvPr/>
          </p:nvSpPr>
          <p:spPr>
            <a:xfrm>
              <a:off x="5999981" y="1897373"/>
              <a:ext cx="2439802" cy="15791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builder_nist_clock_interface11_bank_bus_dat_r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D3CAE97-530C-8C41-82E7-A0CC37F5C2AC}"/>
                </a:ext>
              </a:extLst>
            </p:cNvPr>
            <p:cNvSpPr txBox="1"/>
            <p:nvPr/>
          </p:nvSpPr>
          <p:spPr>
            <a:xfrm>
              <a:off x="8638956" y="1806339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94" name="삼각형 93">
              <a:extLst>
                <a:ext uri="{FF2B5EF4-FFF2-40B4-BE49-F238E27FC236}">
                  <a16:creationId xmlns:a16="http://schemas.microsoft.com/office/drawing/2014/main" id="{51F54C98-9802-8449-B85F-6C45113EB1BA}"/>
                </a:ext>
              </a:extLst>
            </p:cNvPr>
            <p:cNvSpPr/>
            <p:nvPr/>
          </p:nvSpPr>
          <p:spPr>
            <a:xfrm rot="16200000">
              <a:off x="8389895" y="190448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5" name="꺾인 연결선[E] 94">
              <a:extLst>
                <a:ext uri="{FF2B5EF4-FFF2-40B4-BE49-F238E27FC236}">
                  <a16:creationId xmlns:a16="http://schemas.microsoft.com/office/drawing/2014/main" id="{4D30E4CF-6853-E449-9288-656201CC14A8}"/>
                </a:ext>
              </a:extLst>
            </p:cNvPr>
            <p:cNvCxnSpPr>
              <a:cxnSpLocks/>
              <a:stCxn id="93" idx="1"/>
              <a:endCxn id="94" idx="3"/>
            </p:cNvCxnSpPr>
            <p:nvPr/>
          </p:nvCxnSpPr>
          <p:spPr>
            <a:xfrm rot="10800000">
              <a:off x="8437814" y="1928794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383102B9-B081-F841-8124-D0F592501EBA}"/>
              </a:ext>
            </a:extLst>
          </p:cNvPr>
          <p:cNvGrpSpPr/>
          <p:nvPr/>
        </p:nvGrpSpPr>
        <p:grpSpPr>
          <a:xfrm>
            <a:off x="5759090" y="3857299"/>
            <a:ext cx="3265071" cy="248946"/>
            <a:chOff x="5999981" y="1806339"/>
            <a:chExt cx="3265071" cy="248946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D39D293-9972-F24F-9E43-101A355CEE1D}"/>
                </a:ext>
              </a:extLst>
            </p:cNvPr>
            <p:cNvSpPr/>
            <p:nvPr/>
          </p:nvSpPr>
          <p:spPr>
            <a:xfrm>
              <a:off x="5999981" y="1897373"/>
              <a:ext cx="2439802" cy="15791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builder_nist_clock_interface12_bank_bus_dat_r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6C85166-CE3B-0D4D-A42B-168FFCD27CCC}"/>
                </a:ext>
              </a:extLst>
            </p:cNvPr>
            <p:cNvSpPr txBox="1"/>
            <p:nvPr/>
          </p:nvSpPr>
          <p:spPr>
            <a:xfrm>
              <a:off x="8638956" y="1806339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99" name="삼각형 98">
              <a:extLst>
                <a:ext uri="{FF2B5EF4-FFF2-40B4-BE49-F238E27FC236}">
                  <a16:creationId xmlns:a16="http://schemas.microsoft.com/office/drawing/2014/main" id="{BC026ACE-1E46-5642-9F41-7E49147A9932}"/>
                </a:ext>
              </a:extLst>
            </p:cNvPr>
            <p:cNvSpPr/>
            <p:nvPr/>
          </p:nvSpPr>
          <p:spPr>
            <a:xfrm rot="16200000">
              <a:off x="8389895" y="190448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0" name="꺾인 연결선[E] 99">
              <a:extLst>
                <a:ext uri="{FF2B5EF4-FFF2-40B4-BE49-F238E27FC236}">
                  <a16:creationId xmlns:a16="http://schemas.microsoft.com/office/drawing/2014/main" id="{284F20DE-24D2-9A4C-9266-60868F3809AB}"/>
                </a:ext>
              </a:extLst>
            </p:cNvPr>
            <p:cNvCxnSpPr>
              <a:cxnSpLocks/>
              <a:stCxn id="98" idx="1"/>
              <a:endCxn id="99" idx="3"/>
            </p:cNvCxnSpPr>
            <p:nvPr/>
          </p:nvCxnSpPr>
          <p:spPr>
            <a:xfrm rot="10800000">
              <a:off x="8437814" y="1928794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EB8FE31C-6515-B041-82D8-957E725C3937}"/>
              </a:ext>
            </a:extLst>
          </p:cNvPr>
          <p:cNvGrpSpPr/>
          <p:nvPr/>
        </p:nvGrpSpPr>
        <p:grpSpPr>
          <a:xfrm>
            <a:off x="5759090" y="4078563"/>
            <a:ext cx="3265071" cy="248946"/>
            <a:chOff x="5999981" y="1806339"/>
            <a:chExt cx="3265071" cy="248946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78D91EDF-93FA-ED4E-8725-5C77DB3A0B0B}"/>
                </a:ext>
              </a:extLst>
            </p:cNvPr>
            <p:cNvSpPr/>
            <p:nvPr/>
          </p:nvSpPr>
          <p:spPr>
            <a:xfrm>
              <a:off x="5999981" y="1897373"/>
              <a:ext cx="2439802" cy="15791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builder_nist_clock_interface13_bank_bus_dat_r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4656CCD-B84E-154F-9879-E23D41309FD5}"/>
                </a:ext>
              </a:extLst>
            </p:cNvPr>
            <p:cNvSpPr txBox="1"/>
            <p:nvPr/>
          </p:nvSpPr>
          <p:spPr>
            <a:xfrm>
              <a:off x="8638956" y="1806339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04" name="삼각형 103">
              <a:extLst>
                <a:ext uri="{FF2B5EF4-FFF2-40B4-BE49-F238E27FC236}">
                  <a16:creationId xmlns:a16="http://schemas.microsoft.com/office/drawing/2014/main" id="{4352F69B-4287-124E-A0F5-1532B23A55B5}"/>
                </a:ext>
              </a:extLst>
            </p:cNvPr>
            <p:cNvSpPr/>
            <p:nvPr/>
          </p:nvSpPr>
          <p:spPr>
            <a:xfrm rot="16200000">
              <a:off x="8389895" y="190448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꺾인 연결선[E] 104">
              <a:extLst>
                <a:ext uri="{FF2B5EF4-FFF2-40B4-BE49-F238E27FC236}">
                  <a16:creationId xmlns:a16="http://schemas.microsoft.com/office/drawing/2014/main" id="{28AC745C-B6C5-6A41-B179-2610339000D9}"/>
                </a:ext>
              </a:extLst>
            </p:cNvPr>
            <p:cNvCxnSpPr>
              <a:cxnSpLocks/>
              <a:stCxn id="103" idx="1"/>
              <a:endCxn id="104" idx="3"/>
            </p:cNvCxnSpPr>
            <p:nvPr/>
          </p:nvCxnSpPr>
          <p:spPr>
            <a:xfrm rot="10800000">
              <a:off x="8437814" y="1928794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4147C953-B794-BB4C-AD99-092C443D8C84}"/>
              </a:ext>
            </a:extLst>
          </p:cNvPr>
          <p:cNvGrpSpPr/>
          <p:nvPr/>
        </p:nvGrpSpPr>
        <p:grpSpPr>
          <a:xfrm>
            <a:off x="5759090" y="4299309"/>
            <a:ext cx="3265071" cy="248946"/>
            <a:chOff x="5999981" y="1806339"/>
            <a:chExt cx="3265071" cy="248946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46023BCF-7A00-8A46-A2BC-1E1FE9D437D7}"/>
                </a:ext>
              </a:extLst>
            </p:cNvPr>
            <p:cNvSpPr/>
            <p:nvPr/>
          </p:nvSpPr>
          <p:spPr>
            <a:xfrm>
              <a:off x="5999981" y="1897373"/>
              <a:ext cx="2439802" cy="15791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builder_nist_clock_interface14_bank_bus_dat_r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7C5BA21-9895-0147-90D3-9979996159C6}"/>
                </a:ext>
              </a:extLst>
            </p:cNvPr>
            <p:cNvSpPr txBox="1"/>
            <p:nvPr/>
          </p:nvSpPr>
          <p:spPr>
            <a:xfrm>
              <a:off x="8638956" y="1806339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09" name="삼각형 108">
              <a:extLst>
                <a:ext uri="{FF2B5EF4-FFF2-40B4-BE49-F238E27FC236}">
                  <a16:creationId xmlns:a16="http://schemas.microsoft.com/office/drawing/2014/main" id="{72425EC6-42AC-2A48-87DF-667670D70BC8}"/>
                </a:ext>
              </a:extLst>
            </p:cNvPr>
            <p:cNvSpPr/>
            <p:nvPr/>
          </p:nvSpPr>
          <p:spPr>
            <a:xfrm rot="16200000">
              <a:off x="8389895" y="190448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0" name="꺾인 연결선[E] 109">
              <a:extLst>
                <a:ext uri="{FF2B5EF4-FFF2-40B4-BE49-F238E27FC236}">
                  <a16:creationId xmlns:a16="http://schemas.microsoft.com/office/drawing/2014/main" id="{5BCD6195-09EC-774D-B0D7-54F7CEE24AF1}"/>
                </a:ext>
              </a:extLst>
            </p:cNvPr>
            <p:cNvCxnSpPr>
              <a:cxnSpLocks/>
              <a:stCxn id="108" idx="1"/>
              <a:endCxn id="109" idx="3"/>
            </p:cNvCxnSpPr>
            <p:nvPr/>
          </p:nvCxnSpPr>
          <p:spPr>
            <a:xfrm rot="10800000">
              <a:off x="8437814" y="1928794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FC815209-F4D7-FA4D-94C5-186C7FD34163}"/>
              </a:ext>
            </a:extLst>
          </p:cNvPr>
          <p:cNvGrpSpPr/>
          <p:nvPr/>
        </p:nvGrpSpPr>
        <p:grpSpPr>
          <a:xfrm>
            <a:off x="5759090" y="4518298"/>
            <a:ext cx="3265071" cy="248946"/>
            <a:chOff x="5999981" y="1806339"/>
            <a:chExt cx="3265071" cy="248946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03ABE812-B5D8-CB48-95CF-1A5A35A3851E}"/>
                </a:ext>
              </a:extLst>
            </p:cNvPr>
            <p:cNvSpPr/>
            <p:nvPr/>
          </p:nvSpPr>
          <p:spPr>
            <a:xfrm>
              <a:off x="5999981" y="1897373"/>
              <a:ext cx="2439802" cy="15791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builder_nist_clock_interface15_bank_bus_dat_r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F140170-CFAC-2B40-8641-29773D095BF6}"/>
                </a:ext>
              </a:extLst>
            </p:cNvPr>
            <p:cNvSpPr txBox="1"/>
            <p:nvPr/>
          </p:nvSpPr>
          <p:spPr>
            <a:xfrm>
              <a:off x="8638956" y="1806339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14" name="삼각형 113">
              <a:extLst>
                <a:ext uri="{FF2B5EF4-FFF2-40B4-BE49-F238E27FC236}">
                  <a16:creationId xmlns:a16="http://schemas.microsoft.com/office/drawing/2014/main" id="{46B959C0-F432-FA42-A0F5-274FB5654627}"/>
                </a:ext>
              </a:extLst>
            </p:cNvPr>
            <p:cNvSpPr/>
            <p:nvPr/>
          </p:nvSpPr>
          <p:spPr>
            <a:xfrm rot="16200000">
              <a:off x="8389895" y="190448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5" name="꺾인 연결선[E] 114">
              <a:extLst>
                <a:ext uri="{FF2B5EF4-FFF2-40B4-BE49-F238E27FC236}">
                  <a16:creationId xmlns:a16="http://schemas.microsoft.com/office/drawing/2014/main" id="{057CCEBA-A48E-2C4C-A0B1-0B2B3CFC4248}"/>
                </a:ext>
              </a:extLst>
            </p:cNvPr>
            <p:cNvCxnSpPr>
              <a:cxnSpLocks/>
              <a:stCxn id="113" idx="1"/>
              <a:endCxn id="114" idx="3"/>
            </p:cNvCxnSpPr>
            <p:nvPr/>
          </p:nvCxnSpPr>
          <p:spPr>
            <a:xfrm rot="10800000">
              <a:off x="8437814" y="1928794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D25429B5-988B-9C4A-B604-AA817E7909E3}"/>
              </a:ext>
            </a:extLst>
          </p:cNvPr>
          <p:cNvGrpSpPr/>
          <p:nvPr/>
        </p:nvGrpSpPr>
        <p:grpSpPr>
          <a:xfrm>
            <a:off x="5759090" y="4743333"/>
            <a:ext cx="3265071" cy="248946"/>
            <a:chOff x="5999981" y="1806339"/>
            <a:chExt cx="3265071" cy="248946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F26DEAAC-D530-114B-B31A-48F467C2EBE1}"/>
                </a:ext>
              </a:extLst>
            </p:cNvPr>
            <p:cNvSpPr/>
            <p:nvPr/>
          </p:nvSpPr>
          <p:spPr>
            <a:xfrm>
              <a:off x="5999981" y="1897373"/>
              <a:ext cx="2439802" cy="15791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builder_nist_clock_interface16_bank_bus_dat_r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012445EB-F216-7B4A-BF5B-578ADCA72E70}"/>
                </a:ext>
              </a:extLst>
            </p:cNvPr>
            <p:cNvSpPr txBox="1"/>
            <p:nvPr/>
          </p:nvSpPr>
          <p:spPr>
            <a:xfrm>
              <a:off x="8638956" y="1806339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19" name="삼각형 118">
              <a:extLst>
                <a:ext uri="{FF2B5EF4-FFF2-40B4-BE49-F238E27FC236}">
                  <a16:creationId xmlns:a16="http://schemas.microsoft.com/office/drawing/2014/main" id="{4DA722DB-35C6-B94B-A560-F2C7C68359B9}"/>
                </a:ext>
              </a:extLst>
            </p:cNvPr>
            <p:cNvSpPr/>
            <p:nvPr/>
          </p:nvSpPr>
          <p:spPr>
            <a:xfrm rot="16200000">
              <a:off x="8389895" y="190448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0" name="꺾인 연결선[E] 119">
              <a:extLst>
                <a:ext uri="{FF2B5EF4-FFF2-40B4-BE49-F238E27FC236}">
                  <a16:creationId xmlns:a16="http://schemas.microsoft.com/office/drawing/2014/main" id="{4877FB50-7219-5049-83CC-597D0CA71E95}"/>
                </a:ext>
              </a:extLst>
            </p:cNvPr>
            <p:cNvCxnSpPr>
              <a:cxnSpLocks/>
              <a:stCxn id="118" idx="1"/>
              <a:endCxn id="119" idx="3"/>
            </p:cNvCxnSpPr>
            <p:nvPr/>
          </p:nvCxnSpPr>
          <p:spPr>
            <a:xfrm rot="10800000">
              <a:off x="8437814" y="1928794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A05FFE85-7914-BC40-8886-CB8624786951}"/>
              </a:ext>
            </a:extLst>
          </p:cNvPr>
          <p:cNvGrpSpPr/>
          <p:nvPr/>
        </p:nvGrpSpPr>
        <p:grpSpPr>
          <a:xfrm>
            <a:off x="5759090" y="4969606"/>
            <a:ext cx="3265071" cy="248946"/>
            <a:chOff x="5999981" y="1806339"/>
            <a:chExt cx="3265071" cy="248946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B225C84-ED02-D543-ABCD-A4D814D4CE14}"/>
                </a:ext>
              </a:extLst>
            </p:cNvPr>
            <p:cNvSpPr/>
            <p:nvPr/>
          </p:nvSpPr>
          <p:spPr>
            <a:xfrm>
              <a:off x="5999981" y="1897373"/>
              <a:ext cx="2439802" cy="15791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builder_nist_clock_interface17_bank_bus_dat_r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1D15F5A8-6B15-0849-AC77-12CDAFAD35DA}"/>
                </a:ext>
              </a:extLst>
            </p:cNvPr>
            <p:cNvSpPr txBox="1"/>
            <p:nvPr/>
          </p:nvSpPr>
          <p:spPr>
            <a:xfrm>
              <a:off x="8638956" y="1806339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24" name="삼각형 123">
              <a:extLst>
                <a:ext uri="{FF2B5EF4-FFF2-40B4-BE49-F238E27FC236}">
                  <a16:creationId xmlns:a16="http://schemas.microsoft.com/office/drawing/2014/main" id="{002C320F-AB8F-3E45-9E00-043B3577FA3C}"/>
                </a:ext>
              </a:extLst>
            </p:cNvPr>
            <p:cNvSpPr/>
            <p:nvPr/>
          </p:nvSpPr>
          <p:spPr>
            <a:xfrm rot="16200000">
              <a:off x="8389895" y="190448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5" name="꺾인 연결선[E] 124">
              <a:extLst>
                <a:ext uri="{FF2B5EF4-FFF2-40B4-BE49-F238E27FC236}">
                  <a16:creationId xmlns:a16="http://schemas.microsoft.com/office/drawing/2014/main" id="{C1037E34-62F8-F644-A7F9-4AE732244C94}"/>
                </a:ext>
              </a:extLst>
            </p:cNvPr>
            <p:cNvCxnSpPr>
              <a:cxnSpLocks/>
              <a:stCxn id="123" idx="1"/>
              <a:endCxn id="124" idx="3"/>
            </p:cNvCxnSpPr>
            <p:nvPr/>
          </p:nvCxnSpPr>
          <p:spPr>
            <a:xfrm rot="10800000">
              <a:off x="8437814" y="1928794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2A4F2EEE-6992-DA47-835E-C0BF8A279C65}"/>
              </a:ext>
            </a:extLst>
          </p:cNvPr>
          <p:cNvGrpSpPr/>
          <p:nvPr/>
        </p:nvGrpSpPr>
        <p:grpSpPr>
          <a:xfrm>
            <a:off x="5759090" y="1195990"/>
            <a:ext cx="3265071" cy="248946"/>
            <a:chOff x="5999981" y="1806339"/>
            <a:chExt cx="3265071" cy="248946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DA8C8ABA-E8AA-FF49-AF20-E1698541D054}"/>
                </a:ext>
              </a:extLst>
            </p:cNvPr>
            <p:cNvSpPr/>
            <p:nvPr/>
          </p:nvSpPr>
          <p:spPr>
            <a:xfrm>
              <a:off x="5999981" y="1897373"/>
              <a:ext cx="2439802" cy="15791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builder_nist_clock_interface0_bank_bus_dat_r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B44A0B3-4CC7-8242-B5F1-80551CAB4386}"/>
                </a:ext>
              </a:extLst>
            </p:cNvPr>
            <p:cNvSpPr txBox="1"/>
            <p:nvPr/>
          </p:nvSpPr>
          <p:spPr>
            <a:xfrm>
              <a:off x="8638956" y="1806339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29" name="삼각형 128">
              <a:extLst>
                <a:ext uri="{FF2B5EF4-FFF2-40B4-BE49-F238E27FC236}">
                  <a16:creationId xmlns:a16="http://schemas.microsoft.com/office/drawing/2014/main" id="{C12EEC51-70F5-424F-86C9-9CC4FCB5631F}"/>
                </a:ext>
              </a:extLst>
            </p:cNvPr>
            <p:cNvSpPr/>
            <p:nvPr/>
          </p:nvSpPr>
          <p:spPr>
            <a:xfrm rot="16200000">
              <a:off x="8389895" y="190448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0" name="꺾인 연결선[E] 129">
              <a:extLst>
                <a:ext uri="{FF2B5EF4-FFF2-40B4-BE49-F238E27FC236}">
                  <a16:creationId xmlns:a16="http://schemas.microsoft.com/office/drawing/2014/main" id="{7C7ED398-E49E-8745-9F91-AD59639111C7}"/>
                </a:ext>
              </a:extLst>
            </p:cNvPr>
            <p:cNvCxnSpPr>
              <a:cxnSpLocks/>
              <a:stCxn id="128" idx="1"/>
              <a:endCxn id="129" idx="3"/>
            </p:cNvCxnSpPr>
            <p:nvPr/>
          </p:nvCxnSpPr>
          <p:spPr>
            <a:xfrm rot="10800000">
              <a:off x="8437814" y="1928794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3A5C4AE0-0692-2545-82D8-20F276D2246E}"/>
              </a:ext>
            </a:extLst>
          </p:cNvPr>
          <p:cNvGrpSpPr/>
          <p:nvPr/>
        </p:nvGrpSpPr>
        <p:grpSpPr>
          <a:xfrm>
            <a:off x="5759090" y="1416736"/>
            <a:ext cx="3265071" cy="248946"/>
            <a:chOff x="5999981" y="1806339"/>
            <a:chExt cx="3265071" cy="248946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4DC8FAA-3A4F-864A-97EC-F81E3266A74C}"/>
                </a:ext>
              </a:extLst>
            </p:cNvPr>
            <p:cNvSpPr/>
            <p:nvPr/>
          </p:nvSpPr>
          <p:spPr>
            <a:xfrm>
              <a:off x="5999981" y="1897373"/>
              <a:ext cx="2439802" cy="15791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builder_nist_clock_interface1_bank_bus_dat_r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397A85C3-5FEB-0648-8440-BFDD49E7B1E8}"/>
                </a:ext>
              </a:extLst>
            </p:cNvPr>
            <p:cNvSpPr txBox="1"/>
            <p:nvPr/>
          </p:nvSpPr>
          <p:spPr>
            <a:xfrm>
              <a:off x="8638956" y="1806339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34" name="삼각형 133">
              <a:extLst>
                <a:ext uri="{FF2B5EF4-FFF2-40B4-BE49-F238E27FC236}">
                  <a16:creationId xmlns:a16="http://schemas.microsoft.com/office/drawing/2014/main" id="{5C37603B-F5FD-F34F-82E4-23961743B186}"/>
                </a:ext>
              </a:extLst>
            </p:cNvPr>
            <p:cNvSpPr/>
            <p:nvPr/>
          </p:nvSpPr>
          <p:spPr>
            <a:xfrm rot="16200000">
              <a:off x="8389895" y="190448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5" name="꺾인 연결선[E] 134">
              <a:extLst>
                <a:ext uri="{FF2B5EF4-FFF2-40B4-BE49-F238E27FC236}">
                  <a16:creationId xmlns:a16="http://schemas.microsoft.com/office/drawing/2014/main" id="{DBC3BA21-B703-1840-B16F-FCAE0DD6FACF}"/>
                </a:ext>
              </a:extLst>
            </p:cNvPr>
            <p:cNvCxnSpPr>
              <a:cxnSpLocks/>
              <a:stCxn id="133" idx="1"/>
              <a:endCxn id="134" idx="3"/>
            </p:cNvCxnSpPr>
            <p:nvPr/>
          </p:nvCxnSpPr>
          <p:spPr>
            <a:xfrm rot="10800000">
              <a:off x="8437814" y="1928794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4092ACA0-5D72-A84A-89AE-21C687479753}"/>
              </a:ext>
            </a:extLst>
          </p:cNvPr>
          <p:cNvGrpSpPr/>
          <p:nvPr/>
        </p:nvGrpSpPr>
        <p:grpSpPr>
          <a:xfrm>
            <a:off x="5759090" y="1635725"/>
            <a:ext cx="3265071" cy="248946"/>
            <a:chOff x="5999981" y="1806339"/>
            <a:chExt cx="3265071" cy="248946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6FFCBCD6-0005-2944-9F09-C6AC75E56579}"/>
                </a:ext>
              </a:extLst>
            </p:cNvPr>
            <p:cNvSpPr/>
            <p:nvPr/>
          </p:nvSpPr>
          <p:spPr>
            <a:xfrm>
              <a:off x="5999981" y="1897373"/>
              <a:ext cx="2439802" cy="15791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builder_nist_clock_interface2_bank_bus_dat_r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A40B3103-729B-8A4F-AE18-55B520ABBFF2}"/>
                </a:ext>
              </a:extLst>
            </p:cNvPr>
            <p:cNvSpPr txBox="1"/>
            <p:nvPr/>
          </p:nvSpPr>
          <p:spPr>
            <a:xfrm>
              <a:off x="8638956" y="1806339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39" name="삼각형 138">
              <a:extLst>
                <a:ext uri="{FF2B5EF4-FFF2-40B4-BE49-F238E27FC236}">
                  <a16:creationId xmlns:a16="http://schemas.microsoft.com/office/drawing/2014/main" id="{0C8D3FBA-B2C5-5540-BFFB-D18AEE62F4D5}"/>
                </a:ext>
              </a:extLst>
            </p:cNvPr>
            <p:cNvSpPr/>
            <p:nvPr/>
          </p:nvSpPr>
          <p:spPr>
            <a:xfrm rot="16200000">
              <a:off x="8389895" y="190448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40" name="꺾인 연결선[E] 139">
              <a:extLst>
                <a:ext uri="{FF2B5EF4-FFF2-40B4-BE49-F238E27FC236}">
                  <a16:creationId xmlns:a16="http://schemas.microsoft.com/office/drawing/2014/main" id="{8AD94401-20DE-344F-9A29-1B089AB206AA}"/>
                </a:ext>
              </a:extLst>
            </p:cNvPr>
            <p:cNvCxnSpPr>
              <a:cxnSpLocks/>
              <a:stCxn id="138" idx="1"/>
              <a:endCxn id="139" idx="3"/>
            </p:cNvCxnSpPr>
            <p:nvPr/>
          </p:nvCxnSpPr>
          <p:spPr>
            <a:xfrm rot="10800000">
              <a:off x="8437814" y="1928794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52399B7A-7D3C-2342-842C-B5F8C42E6A8D}"/>
              </a:ext>
            </a:extLst>
          </p:cNvPr>
          <p:cNvGrpSpPr/>
          <p:nvPr/>
        </p:nvGrpSpPr>
        <p:grpSpPr>
          <a:xfrm>
            <a:off x="5759090" y="1860760"/>
            <a:ext cx="3265071" cy="248946"/>
            <a:chOff x="5999981" y="1806339"/>
            <a:chExt cx="3265071" cy="248946"/>
          </a:xfrm>
        </p:grpSpPr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EA057BF1-DE65-FD41-9108-2A05F71C76C5}"/>
                </a:ext>
              </a:extLst>
            </p:cNvPr>
            <p:cNvSpPr/>
            <p:nvPr/>
          </p:nvSpPr>
          <p:spPr>
            <a:xfrm>
              <a:off x="5999981" y="1897373"/>
              <a:ext cx="2439802" cy="15791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builder_nist_clock_interface3_bank_bus_dat_r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53E49579-8952-FB45-A345-EA2BC26724C7}"/>
                </a:ext>
              </a:extLst>
            </p:cNvPr>
            <p:cNvSpPr txBox="1"/>
            <p:nvPr/>
          </p:nvSpPr>
          <p:spPr>
            <a:xfrm>
              <a:off x="8638956" y="1806339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44" name="삼각형 143">
              <a:extLst>
                <a:ext uri="{FF2B5EF4-FFF2-40B4-BE49-F238E27FC236}">
                  <a16:creationId xmlns:a16="http://schemas.microsoft.com/office/drawing/2014/main" id="{2861EF59-DF3A-2140-9712-8E195ED07883}"/>
                </a:ext>
              </a:extLst>
            </p:cNvPr>
            <p:cNvSpPr/>
            <p:nvPr/>
          </p:nvSpPr>
          <p:spPr>
            <a:xfrm rot="16200000">
              <a:off x="8389895" y="190448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45" name="꺾인 연결선[E] 144">
              <a:extLst>
                <a:ext uri="{FF2B5EF4-FFF2-40B4-BE49-F238E27FC236}">
                  <a16:creationId xmlns:a16="http://schemas.microsoft.com/office/drawing/2014/main" id="{018CA424-A00E-C544-9679-24D5453F9931}"/>
                </a:ext>
              </a:extLst>
            </p:cNvPr>
            <p:cNvCxnSpPr>
              <a:cxnSpLocks/>
              <a:stCxn id="143" idx="1"/>
              <a:endCxn id="144" idx="3"/>
            </p:cNvCxnSpPr>
            <p:nvPr/>
          </p:nvCxnSpPr>
          <p:spPr>
            <a:xfrm rot="10800000">
              <a:off x="8437814" y="1928794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E3244F8A-02C1-9947-BB96-490479714B02}"/>
              </a:ext>
            </a:extLst>
          </p:cNvPr>
          <p:cNvGrpSpPr/>
          <p:nvPr/>
        </p:nvGrpSpPr>
        <p:grpSpPr>
          <a:xfrm>
            <a:off x="5759090" y="2082024"/>
            <a:ext cx="3265071" cy="248946"/>
            <a:chOff x="5999981" y="1806339"/>
            <a:chExt cx="3265071" cy="248946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11FA6667-17BA-6E4B-B15D-8054660E8CC9}"/>
                </a:ext>
              </a:extLst>
            </p:cNvPr>
            <p:cNvSpPr/>
            <p:nvPr/>
          </p:nvSpPr>
          <p:spPr>
            <a:xfrm>
              <a:off x="5999981" y="1897373"/>
              <a:ext cx="2439802" cy="15791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builder_nist_clock_interface4_bank_bus_dat_r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C13BB445-ACF6-BC4A-A45D-233CFDBF57EA}"/>
                </a:ext>
              </a:extLst>
            </p:cNvPr>
            <p:cNvSpPr txBox="1"/>
            <p:nvPr/>
          </p:nvSpPr>
          <p:spPr>
            <a:xfrm>
              <a:off x="8638956" y="1806339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49" name="삼각형 148">
              <a:extLst>
                <a:ext uri="{FF2B5EF4-FFF2-40B4-BE49-F238E27FC236}">
                  <a16:creationId xmlns:a16="http://schemas.microsoft.com/office/drawing/2014/main" id="{BC008B06-E079-F842-B1D8-AA516330855F}"/>
                </a:ext>
              </a:extLst>
            </p:cNvPr>
            <p:cNvSpPr/>
            <p:nvPr/>
          </p:nvSpPr>
          <p:spPr>
            <a:xfrm rot="16200000">
              <a:off x="8389895" y="190448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0" name="꺾인 연결선[E] 149">
              <a:extLst>
                <a:ext uri="{FF2B5EF4-FFF2-40B4-BE49-F238E27FC236}">
                  <a16:creationId xmlns:a16="http://schemas.microsoft.com/office/drawing/2014/main" id="{4AAB4598-6C68-5143-82F4-8C440E1CA55C}"/>
                </a:ext>
              </a:extLst>
            </p:cNvPr>
            <p:cNvCxnSpPr>
              <a:cxnSpLocks/>
              <a:stCxn id="148" idx="1"/>
              <a:endCxn id="149" idx="3"/>
            </p:cNvCxnSpPr>
            <p:nvPr/>
          </p:nvCxnSpPr>
          <p:spPr>
            <a:xfrm rot="10800000">
              <a:off x="8437814" y="1928794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0B416DC4-107F-774C-A81B-CDFBCBBE6C1B}"/>
              </a:ext>
            </a:extLst>
          </p:cNvPr>
          <p:cNvGrpSpPr/>
          <p:nvPr/>
        </p:nvGrpSpPr>
        <p:grpSpPr>
          <a:xfrm>
            <a:off x="5759090" y="2302770"/>
            <a:ext cx="3265071" cy="248946"/>
            <a:chOff x="5999981" y="1806339"/>
            <a:chExt cx="3265071" cy="248946"/>
          </a:xfrm>
        </p:grpSpPr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B72A354-3FBC-F04C-A09E-878B0A442094}"/>
                </a:ext>
              </a:extLst>
            </p:cNvPr>
            <p:cNvSpPr/>
            <p:nvPr/>
          </p:nvSpPr>
          <p:spPr>
            <a:xfrm>
              <a:off x="5999981" y="1897373"/>
              <a:ext cx="2439802" cy="15791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builder_nist_clock_interface5_bank_bus_dat_r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6EB2EE42-0017-6045-B0EF-9CED0B73528D}"/>
                </a:ext>
              </a:extLst>
            </p:cNvPr>
            <p:cNvSpPr txBox="1"/>
            <p:nvPr/>
          </p:nvSpPr>
          <p:spPr>
            <a:xfrm>
              <a:off x="8638956" y="1806339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54" name="삼각형 153">
              <a:extLst>
                <a:ext uri="{FF2B5EF4-FFF2-40B4-BE49-F238E27FC236}">
                  <a16:creationId xmlns:a16="http://schemas.microsoft.com/office/drawing/2014/main" id="{E9C7BB48-7100-4F40-8A3B-865265F36A9B}"/>
                </a:ext>
              </a:extLst>
            </p:cNvPr>
            <p:cNvSpPr/>
            <p:nvPr/>
          </p:nvSpPr>
          <p:spPr>
            <a:xfrm rot="16200000">
              <a:off x="8389895" y="190448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5" name="꺾인 연결선[E] 154">
              <a:extLst>
                <a:ext uri="{FF2B5EF4-FFF2-40B4-BE49-F238E27FC236}">
                  <a16:creationId xmlns:a16="http://schemas.microsoft.com/office/drawing/2014/main" id="{02799248-17DD-7A47-8DF9-8C7B3B00A0E4}"/>
                </a:ext>
              </a:extLst>
            </p:cNvPr>
            <p:cNvCxnSpPr>
              <a:cxnSpLocks/>
              <a:stCxn id="153" idx="1"/>
              <a:endCxn id="154" idx="3"/>
            </p:cNvCxnSpPr>
            <p:nvPr/>
          </p:nvCxnSpPr>
          <p:spPr>
            <a:xfrm rot="10800000">
              <a:off x="8437814" y="1928794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5E329545-CD56-B34E-B3BA-60692DC67E70}"/>
              </a:ext>
            </a:extLst>
          </p:cNvPr>
          <p:cNvGrpSpPr/>
          <p:nvPr/>
        </p:nvGrpSpPr>
        <p:grpSpPr>
          <a:xfrm>
            <a:off x="5759090" y="2521759"/>
            <a:ext cx="3265071" cy="248946"/>
            <a:chOff x="5999981" y="1806339"/>
            <a:chExt cx="3265071" cy="248946"/>
          </a:xfrm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9623FEA5-EA54-3747-841B-FD2A568590C3}"/>
                </a:ext>
              </a:extLst>
            </p:cNvPr>
            <p:cNvSpPr/>
            <p:nvPr/>
          </p:nvSpPr>
          <p:spPr>
            <a:xfrm>
              <a:off x="5999981" y="1897373"/>
              <a:ext cx="2439802" cy="15791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builder_nist_clock_interface6_bank_bus_dat_r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6E66394-2C2D-0F40-82A2-F74EBD18F9AF}"/>
                </a:ext>
              </a:extLst>
            </p:cNvPr>
            <p:cNvSpPr txBox="1"/>
            <p:nvPr/>
          </p:nvSpPr>
          <p:spPr>
            <a:xfrm>
              <a:off x="8638956" y="1806339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59" name="삼각형 158">
              <a:extLst>
                <a:ext uri="{FF2B5EF4-FFF2-40B4-BE49-F238E27FC236}">
                  <a16:creationId xmlns:a16="http://schemas.microsoft.com/office/drawing/2014/main" id="{CB7AF9A6-2446-7F41-A423-6FC6197BB035}"/>
                </a:ext>
              </a:extLst>
            </p:cNvPr>
            <p:cNvSpPr/>
            <p:nvPr/>
          </p:nvSpPr>
          <p:spPr>
            <a:xfrm rot="16200000">
              <a:off x="8389895" y="190448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60" name="꺾인 연결선[E] 159">
              <a:extLst>
                <a:ext uri="{FF2B5EF4-FFF2-40B4-BE49-F238E27FC236}">
                  <a16:creationId xmlns:a16="http://schemas.microsoft.com/office/drawing/2014/main" id="{7E138556-8F46-BD4F-B250-D29413ADC9B9}"/>
                </a:ext>
              </a:extLst>
            </p:cNvPr>
            <p:cNvCxnSpPr>
              <a:cxnSpLocks/>
              <a:stCxn id="158" idx="1"/>
              <a:endCxn id="159" idx="3"/>
            </p:cNvCxnSpPr>
            <p:nvPr/>
          </p:nvCxnSpPr>
          <p:spPr>
            <a:xfrm rot="10800000">
              <a:off x="8437814" y="1928794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6AAC951E-FFB7-F844-9EDB-CB7CCE19699D}"/>
              </a:ext>
            </a:extLst>
          </p:cNvPr>
          <p:cNvGrpSpPr/>
          <p:nvPr/>
        </p:nvGrpSpPr>
        <p:grpSpPr>
          <a:xfrm>
            <a:off x="5759090" y="2746794"/>
            <a:ext cx="3265071" cy="248946"/>
            <a:chOff x="5999981" y="1806339"/>
            <a:chExt cx="3265071" cy="248946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F1152D1D-F372-D94D-AC61-B0ADDFF4772F}"/>
                </a:ext>
              </a:extLst>
            </p:cNvPr>
            <p:cNvSpPr/>
            <p:nvPr/>
          </p:nvSpPr>
          <p:spPr>
            <a:xfrm>
              <a:off x="5999981" y="1897373"/>
              <a:ext cx="2439802" cy="15791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builder_nist_clock_interface7_bank_bus_dat_r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21FBEAE2-4FC9-934B-B7E4-351C3A39E7B9}"/>
                </a:ext>
              </a:extLst>
            </p:cNvPr>
            <p:cNvSpPr txBox="1"/>
            <p:nvPr/>
          </p:nvSpPr>
          <p:spPr>
            <a:xfrm>
              <a:off x="8638956" y="1806339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64" name="삼각형 163">
              <a:extLst>
                <a:ext uri="{FF2B5EF4-FFF2-40B4-BE49-F238E27FC236}">
                  <a16:creationId xmlns:a16="http://schemas.microsoft.com/office/drawing/2014/main" id="{82A57F62-5635-7D45-B4B4-D3F5A95ABF1E}"/>
                </a:ext>
              </a:extLst>
            </p:cNvPr>
            <p:cNvSpPr/>
            <p:nvPr/>
          </p:nvSpPr>
          <p:spPr>
            <a:xfrm rot="16200000">
              <a:off x="8389895" y="190448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65" name="꺾인 연결선[E] 164">
              <a:extLst>
                <a:ext uri="{FF2B5EF4-FFF2-40B4-BE49-F238E27FC236}">
                  <a16:creationId xmlns:a16="http://schemas.microsoft.com/office/drawing/2014/main" id="{2EF85F03-EB4C-AB47-9D45-F996AAAC6031}"/>
                </a:ext>
              </a:extLst>
            </p:cNvPr>
            <p:cNvCxnSpPr>
              <a:cxnSpLocks/>
              <a:stCxn id="163" idx="1"/>
              <a:endCxn id="164" idx="3"/>
            </p:cNvCxnSpPr>
            <p:nvPr/>
          </p:nvCxnSpPr>
          <p:spPr>
            <a:xfrm rot="10800000">
              <a:off x="8437814" y="1928794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38200118-F3BD-A748-9E01-D49DE78BE2E7}"/>
              </a:ext>
            </a:extLst>
          </p:cNvPr>
          <p:cNvGrpSpPr/>
          <p:nvPr/>
        </p:nvGrpSpPr>
        <p:grpSpPr>
          <a:xfrm>
            <a:off x="5759090" y="2973067"/>
            <a:ext cx="3265071" cy="248946"/>
            <a:chOff x="5999981" y="1806339"/>
            <a:chExt cx="3265071" cy="248946"/>
          </a:xfrm>
        </p:grpSpPr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7DF8EBEB-C67F-194B-B19C-C970FE9DA36B}"/>
                </a:ext>
              </a:extLst>
            </p:cNvPr>
            <p:cNvSpPr/>
            <p:nvPr/>
          </p:nvSpPr>
          <p:spPr>
            <a:xfrm>
              <a:off x="5999981" y="1897373"/>
              <a:ext cx="2439802" cy="15791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builder_nist_clock_interface8_bank_bus_dat_r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E418617F-BAAB-8846-BBA0-ED55DC62C230}"/>
                </a:ext>
              </a:extLst>
            </p:cNvPr>
            <p:cNvSpPr txBox="1"/>
            <p:nvPr/>
          </p:nvSpPr>
          <p:spPr>
            <a:xfrm>
              <a:off x="8638956" y="1806339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69" name="삼각형 168">
              <a:extLst>
                <a:ext uri="{FF2B5EF4-FFF2-40B4-BE49-F238E27FC236}">
                  <a16:creationId xmlns:a16="http://schemas.microsoft.com/office/drawing/2014/main" id="{02F94532-0582-CE48-A7DF-881C4A653A0A}"/>
                </a:ext>
              </a:extLst>
            </p:cNvPr>
            <p:cNvSpPr/>
            <p:nvPr/>
          </p:nvSpPr>
          <p:spPr>
            <a:xfrm rot="16200000">
              <a:off x="8389895" y="190448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0" name="꺾인 연결선[E] 169">
              <a:extLst>
                <a:ext uri="{FF2B5EF4-FFF2-40B4-BE49-F238E27FC236}">
                  <a16:creationId xmlns:a16="http://schemas.microsoft.com/office/drawing/2014/main" id="{01480375-2EC4-1640-AF49-F0AE66278686}"/>
                </a:ext>
              </a:extLst>
            </p:cNvPr>
            <p:cNvCxnSpPr>
              <a:cxnSpLocks/>
              <a:stCxn id="168" idx="1"/>
              <a:endCxn id="169" idx="3"/>
            </p:cNvCxnSpPr>
            <p:nvPr/>
          </p:nvCxnSpPr>
          <p:spPr>
            <a:xfrm rot="10800000">
              <a:off x="8437814" y="1928794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0F313F3F-4856-7141-A311-68117DAEB117}"/>
              </a:ext>
            </a:extLst>
          </p:cNvPr>
          <p:cNvGrpSpPr/>
          <p:nvPr/>
        </p:nvGrpSpPr>
        <p:grpSpPr>
          <a:xfrm rot="10800000">
            <a:off x="9692172" y="3234578"/>
            <a:ext cx="536009" cy="339976"/>
            <a:chOff x="3570898" y="3755771"/>
            <a:chExt cx="536009" cy="339976"/>
          </a:xfrm>
        </p:grpSpPr>
        <p:sp>
          <p:nvSpPr>
            <p:cNvPr id="172" name="달 171">
              <a:extLst>
                <a:ext uri="{FF2B5EF4-FFF2-40B4-BE49-F238E27FC236}">
                  <a16:creationId xmlns:a16="http://schemas.microsoft.com/office/drawing/2014/main" id="{C3D2B41D-B87E-5747-A3D1-D5AE000DB51A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BA9274D4-4A6F-BF44-9754-2B40AE256FB5}"/>
                </a:ext>
              </a:extLst>
            </p:cNvPr>
            <p:cNvSpPr/>
            <p:nvPr/>
          </p:nvSpPr>
          <p:spPr>
            <a:xfrm rot="10800000">
              <a:off x="3957008" y="400213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E9421B93-4C07-EF4E-B52E-493164306F73}"/>
                </a:ext>
              </a:extLst>
            </p:cNvPr>
            <p:cNvSpPr/>
            <p:nvPr/>
          </p:nvSpPr>
          <p:spPr>
            <a:xfrm rot="10800000">
              <a:off x="3955046" y="379519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08080B89-11F2-1142-A174-BB48B9608D64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6D1363E5-7626-574A-9920-962D37A5971E}"/>
              </a:ext>
            </a:extLst>
          </p:cNvPr>
          <p:cNvGrpSpPr/>
          <p:nvPr/>
        </p:nvGrpSpPr>
        <p:grpSpPr>
          <a:xfrm>
            <a:off x="10360185" y="3016054"/>
            <a:ext cx="1834176" cy="543287"/>
            <a:chOff x="6780805" y="1586449"/>
            <a:chExt cx="1834176" cy="543287"/>
          </a:xfrm>
        </p:grpSpPr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0F137473-312D-7F45-9AE9-C1763E79F8C8}"/>
                </a:ext>
              </a:extLst>
            </p:cNvPr>
            <p:cNvSpPr/>
            <p:nvPr/>
          </p:nvSpPr>
          <p:spPr>
            <a:xfrm>
              <a:off x="6780805" y="1822922"/>
              <a:ext cx="1713552" cy="30681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 err="1"/>
                <a:t>main_nist_clock_nist_clock_interface_dat_r</a:t>
              </a:r>
              <a:endParaRPr lang="en-US" altLang="ko-Kore-KR" sz="900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D21B83A7-6342-6F49-B60E-4C83BCA8149D}"/>
                </a:ext>
              </a:extLst>
            </p:cNvPr>
            <p:cNvSpPr txBox="1"/>
            <p:nvPr/>
          </p:nvSpPr>
          <p:spPr>
            <a:xfrm>
              <a:off x="8021033" y="1586449"/>
              <a:ext cx="5939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79" name="삼각형 178">
              <a:extLst>
                <a:ext uri="{FF2B5EF4-FFF2-40B4-BE49-F238E27FC236}">
                  <a16:creationId xmlns:a16="http://schemas.microsoft.com/office/drawing/2014/main" id="{97C80238-7950-8B48-A0EB-8402002F0E6F}"/>
                </a:ext>
              </a:extLst>
            </p:cNvPr>
            <p:cNvSpPr/>
            <p:nvPr/>
          </p:nvSpPr>
          <p:spPr>
            <a:xfrm rot="10800000">
              <a:off x="7893806" y="1824545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0" name="꺾인 연결선[E] 179">
              <a:extLst>
                <a:ext uri="{FF2B5EF4-FFF2-40B4-BE49-F238E27FC236}">
                  <a16:creationId xmlns:a16="http://schemas.microsoft.com/office/drawing/2014/main" id="{3879E2B7-0FEA-DF45-BCB4-D7706DEC798A}"/>
                </a:ext>
              </a:extLst>
            </p:cNvPr>
            <p:cNvCxnSpPr>
              <a:cxnSpLocks/>
              <a:stCxn id="178" idx="1"/>
              <a:endCxn id="179" idx="3"/>
            </p:cNvCxnSpPr>
            <p:nvPr/>
          </p:nvCxnSpPr>
          <p:spPr>
            <a:xfrm rot="10800000" flipV="1">
              <a:off x="7917417" y="1709559"/>
              <a:ext cx="103616" cy="114985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2" name="꺾인 연결선[E] 181">
            <a:extLst>
              <a:ext uri="{FF2B5EF4-FFF2-40B4-BE49-F238E27FC236}">
                <a16:creationId xmlns:a16="http://schemas.microsoft.com/office/drawing/2014/main" id="{BFA03D77-3A10-914E-A5E2-4AD2ACFF108E}"/>
              </a:ext>
            </a:extLst>
          </p:cNvPr>
          <p:cNvCxnSpPr>
            <a:cxnSpLocks/>
            <a:stCxn id="172" idx="1"/>
            <a:endCxn id="177" idx="1"/>
          </p:cNvCxnSpPr>
          <p:nvPr/>
        </p:nvCxnSpPr>
        <p:spPr>
          <a:xfrm>
            <a:off x="10228181" y="3404566"/>
            <a:ext cx="132004" cy="13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EEECA73E-F53E-DF46-A192-EBA53A6193CC}"/>
              </a:ext>
            </a:extLst>
          </p:cNvPr>
          <p:cNvCxnSpPr>
            <a:stCxn id="127" idx="3"/>
            <a:endCxn id="175" idx="2"/>
          </p:cNvCxnSpPr>
          <p:nvPr/>
        </p:nvCxnSpPr>
        <p:spPr>
          <a:xfrm>
            <a:off x="8198892" y="1365980"/>
            <a:ext cx="1614003" cy="20312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꺾인 연결선[E] 188">
            <a:extLst>
              <a:ext uri="{FF2B5EF4-FFF2-40B4-BE49-F238E27FC236}">
                <a16:creationId xmlns:a16="http://schemas.microsoft.com/office/drawing/2014/main" id="{326D1567-D748-D143-821A-E7D54E8D2F4B}"/>
              </a:ext>
            </a:extLst>
          </p:cNvPr>
          <p:cNvCxnSpPr>
            <a:stCxn id="134" idx="2"/>
            <a:endCxn id="175" idx="2"/>
          </p:cNvCxnSpPr>
          <p:nvPr/>
        </p:nvCxnSpPr>
        <p:spPr>
          <a:xfrm>
            <a:off x="8196923" y="1562802"/>
            <a:ext cx="1615972" cy="18344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꺾인 연결선[E] 190">
            <a:extLst>
              <a:ext uri="{FF2B5EF4-FFF2-40B4-BE49-F238E27FC236}">
                <a16:creationId xmlns:a16="http://schemas.microsoft.com/office/drawing/2014/main" id="{F9B8C173-F59A-9C43-B182-BB09A46C4F24}"/>
              </a:ext>
            </a:extLst>
          </p:cNvPr>
          <p:cNvCxnSpPr>
            <a:cxnSpLocks/>
            <a:stCxn id="137" idx="3"/>
            <a:endCxn id="175" idx="2"/>
          </p:cNvCxnSpPr>
          <p:nvPr/>
        </p:nvCxnSpPr>
        <p:spPr>
          <a:xfrm>
            <a:off x="8198892" y="1805715"/>
            <a:ext cx="1614003" cy="15914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꺾인 연결선[E] 193">
            <a:extLst>
              <a:ext uri="{FF2B5EF4-FFF2-40B4-BE49-F238E27FC236}">
                <a16:creationId xmlns:a16="http://schemas.microsoft.com/office/drawing/2014/main" id="{6C7E36DC-0CAF-6D4E-93FE-930A7662F854}"/>
              </a:ext>
            </a:extLst>
          </p:cNvPr>
          <p:cNvCxnSpPr>
            <a:cxnSpLocks/>
            <a:stCxn id="142" idx="3"/>
            <a:endCxn id="175" idx="2"/>
          </p:cNvCxnSpPr>
          <p:nvPr/>
        </p:nvCxnSpPr>
        <p:spPr>
          <a:xfrm>
            <a:off x="8198892" y="2030750"/>
            <a:ext cx="1614003" cy="136645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꺾인 연결선[E] 196">
            <a:extLst>
              <a:ext uri="{FF2B5EF4-FFF2-40B4-BE49-F238E27FC236}">
                <a16:creationId xmlns:a16="http://schemas.microsoft.com/office/drawing/2014/main" id="{8CA1C04B-5E84-5B4D-99F3-2316E4A890D7}"/>
              </a:ext>
            </a:extLst>
          </p:cNvPr>
          <p:cNvCxnSpPr>
            <a:cxnSpLocks/>
            <a:stCxn id="147" idx="3"/>
            <a:endCxn id="175" idx="2"/>
          </p:cNvCxnSpPr>
          <p:nvPr/>
        </p:nvCxnSpPr>
        <p:spPr>
          <a:xfrm>
            <a:off x="8198892" y="2252014"/>
            <a:ext cx="1614003" cy="11451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꺾인 연결선[E] 199">
            <a:extLst>
              <a:ext uri="{FF2B5EF4-FFF2-40B4-BE49-F238E27FC236}">
                <a16:creationId xmlns:a16="http://schemas.microsoft.com/office/drawing/2014/main" id="{C362237E-FB87-EC4D-BC4E-CD48BD2054B5}"/>
              </a:ext>
            </a:extLst>
          </p:cNvPr>
          <p:cNvCxnSpPr>
            <a:cxnSpLocks/>
            <a:stCxn id="152" idx="3"/>
            <a:endCxn id="175" idx="2"/>
          </p:cNvCxnSpPr>
          <p:nvPr/>
        </p:nvCxnSpPr>
        <p:spPr>
          <a:xfrm>
            <a:off x="8198892" y="2472760"/>
            <a:ext cx="1614003" cy="9244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꺾인 연결선[E] 202">
            <a:extLst>
              <a:ext uri="{FF2B5EF4-FFF2-40B4-BE49-F238E27FC236}">
                <a16:creationId xmlns:a16="http://schemas.microsoft.com/office/drawing/2014/main" id="{1BE6F6F2-4C1D-E34E-B303-341AE5B3EC79}"/>
              </a:ext>
            </a:extLst>
          </p:cNvPr>
          <p:cNvCxnSpPr>
            <a:cxnSpLocks/>
            <a:stCxn id="157" idx="3"/>
            <a:endCxn id="175" idx="2"/>
          </p:cNvCxnSpPr>
          <p:nvPr/>
        </p:nvCxnSpPr>
        <p:spPr>
          <a:xfrm>
            <a:off x="8198892" y="2691749"/>
            <a:ext cx="1614003" cy="7054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꺾인 연결선[E] 205">
            <a:extLst>
              <a:ext uri="{FF2B5EF4-FFF2-40B4-BE49-F238E27FC236}">
                <a16:creationId xmlns:a16="http://schemas.microsoft.com/office/drawing/2014/main" id="{15260C06-0DE9-6948-A235-870B63BF71C7}"/>
              </a:ext>
            </a:extLst>
          </p:cNvPr>
          <p:cNvCxnSpPr>
            <a:cxnSpLocks/>
            <a:stCxn id="162" idx="3"/>
            <a:endCxn id="175" idx="2"/>
          </p:cNvCxnSpPr>
          <p:nvPr/>
        </p:nvCxnSpPr>
        <p:spPr>
          <a:xfrm>
            <a:off x="8198892" y="2916784"/>
            <a:ext cx="1614003" cy="4804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꺾인 연결선[E] 208">
            <a:extLst>
              <a:ext uri="{FF2B5EF4-FFF2-40B4-BE49-F238E27FC236}">
                <a16:creationId xmlns:a16="http://schemas.microsoft.com/office/drawing/2014/main" id="{1EF1CD88-88D2-AE4A-857C-274DC3B0C2C1}"/>
              </a:ext>
            </a:extLst>
          </p:cNvPr>
          <p:cNvCxnSpPr>
            <a:cxnSpLocks/>
            <a:stCxn id="167" idx="3"/>
            <a:endCxn id="175" idx="2"/>
          </p:cNvCxnSpPr>
          <p:nvPr/>
        </p:nvCxnSpPr>
        <p:spPr>
          <a:xfrm>
            <a:off x="8198892" y="3143057"/>
            <a:ext cx="1614003" cy="2541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꺾인 연결선[E] 211">
            <a:extLst>
              <a:ext uri="{FF2B5EF4-FFF2-40B4-BE49-F238E27FC236}">
                <a16:creationId xmlns:a16="http://schemas.microsoft.com/office/drawing/2014/main" id="{0C71A007-1736-5B46-865D-5999063E9400}"/>
              </a:ext>
            </a:extLst>
          </p:cNvPr>
          <p:cNvCxnSpPr>
            <a:cxnSpLocks/>
            <a:stCxn id="62" idx="3"/>
            <a:endCxn id="175" idx="2"/>
          </p:cNvCxnSpPr>
          <p:nvPr/>
        </p:nvCxnSpPr>
        <p:spPr>
          <a:xfrm>
            <a:off x="8198892" y="3362519"/>
            <a:ext cx="1614003" cy="346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꺾인 연결선[E] 215">
            <a:extLst>
              <a:ext uri="{FF2B5EF4-FFF2-40B4-BE49-F238E27FC236}">
                <a16:creationId xmlns:a16="http://schemas.microsoft.com/office/drawing/2014/main" id="{ECCDA68E-0C0B-1249-8896-1D5098CE80C4}"/>
              </a:ext>
            </a:extLst>
          </p:cNvPr>
          <p:cNvCxnSpPr>
            <a:cxnSpLocks/>
            <a:stCxn id="87" idx="3"/>
            <a:endCxn id="175" idx="2"/>
          </p:cNvCxnSpPr>
          <p:nvPr/>
        </p:nvCxnSpPr>
        <p:spPr>
          <a:xfrm flipV="1">
            <a:off x="8198892" y="3397205"/>
            <a:ext cx="1614003" cy="1860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[E] 218">
            <a:extLst>
              <a:ext uri="{FF2B5EF4-FFF2-40B4-BE49-F238E27FC236}">
                <a16:creationId xmlns:a16="http://schemas.microsoft.com/office/drawing/2014/main" id="{022E64F5-5047-BF4E-B5D9-6BD848C5F728}"/>
              </a:ext>
            </a:extLst>
          </p:cNvPr>
          <p:cNvCxnSpPr>
            <a:cxnSpLocks/>
            <a:stCxn id="92" idx="3"/>
            <a:endCxn id="175" idx="2"/>
          </p:cNvCxnSpPr>
          <p:nvPr/>
        </p:nvCxnSpPr>
        <p:spPr>
          <a:xfrm flipV="1">
            <a:off x="8198892" y="3397205"/>
            <a:ext cx="1614003" cy="4050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>
            <a:extLst>
              <a:ext uri="{FF2B5EF4-FFF2-40B4-BE49-F238E27FC236}">
                <a16:creationId xmlns:a16="http://schemas.microsoft.com/office/drawing/2014/main" id="{A4C0088C-58A9-314A-BD73-3BC8A1AB2759}"/>
              </a:ext>
            </a:extLst>
          </p:cNvPr>
          <p:cNvCxnSpPr>
            <a:cxnSpLocks/>
            <a:stCxn id="97" idx="3"/>
            <a:endCxn id="175" idx="2"/>
          </p:cNvCxnSpPr>
          <p:nvPr/>
        </p:nvCxnSpPr>
        <p:spPr>
          <a:xfrm flipV="1">
            <a:off x="8198892" y="3397205"/>
            <a:ext cx="1614003" cy="63008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꺾인 연결선[E] 225">
            <a:extLst>
              <a:ext uri="{FF2B5EF4-FFF2-40B4-BE49-F238E27FC236}">
                <a16:creationId xmlns:a16="http://schemas.microsoft.com/office/drawing/2014/main" id="{E2D9C3CB-276F-7F4C-BBF0-4A78155561A4}"/>
              </a:ext>
            </a:extLst>
          </p:cNvPr>
          <p:cNvCxnSpPr>
            <a:cxnSpLocks/>
            <a:stCxn id="102" idx="3"/>
            <a:endCxn id="175" idx="2"/>
          </p:cNvCxnSpPr>
          <p:nvPr/>
        </p:nvCxnSpPr>
        <p:spPr>
          <a:xfrm flipV="1">
            <a:off x="8198892" y="3397205"/>
            <a:ext cx="1614003" cy="8513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꺾인 연결선[E] 228">
            <a:extLst>
              <a:ext uri="{FF2B5EF4-FFF2-40B4-BE49-F238E27FC236}">
                <a16:creationId xmlns:a16="http://schemas.microsoft.com/office/drawing/2014/main" id="{2FB752B9-EB6C-9842-BE22-B02CAE1ABB51}"/>
              </a:ext>
            </a:extLst>
          </p:cNvPr>
          <p:cNvCxnSpPr>
            <a:cxnSpLocks/>
            <a:stCxn id="107" idx="3"/>
            <a:endCxn id="175" idx="2"/>
          </p:cNvCxnSpPr>
          <p:nvPr/>
        </p:nvCxnSpPr>
        <p:spPr>
          <a:xfrm flipV="1">
            <a:off x="8198892" y="3397205"/>
            <a:ext cx="1614003" cy="107209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꺾인 연결선[E] 231">
            <a:extLst>
              <a:ext uri="{FF2B5EF4-FFF2-40B4-BE49-F238E27FC236}">
                <a16:creationId xmlns:a16="http://schemas.microsoft.com/office/drawing/2014/main" id="{A4BE5687-96D6-8C4A-8E49-46C6C86955F9}"/>
              </a:ext>
            </a:extLst>
          </p:cNvPr>
          <p:cNvCxnSpPr>
            <a:cxnSpLocks/>
            <a:stCxn id="112" idx="3"/>
            <a:endCxn id="175" idx="2"/>
          </p:cNvCxnSpPr>
          <p:nvPr/>
        </p:nvCxnSpPr>
        <p:spPr>
          <a:xfrm flipV="1">
            <a:off x="8198892" y="3397205"/>
            <a:ext cx="1614003" cy="12910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꺾인 연결선[E] 234">
            <a:extLst>
              <a:ext uri="{FF2B5EF4-FFF2-40B4-BE49-F238E27FC236}">
                <a16:creationId xmlns:a16="http://schemas.microsoft.com/office/drawing/2014/main" id="{EFFF13DD-CE86-4642-A337-60DC23DA20FA}"/>
              </a:ext>
            </a:extLst>
          </p:cNvPr>
          <p:cNvCxnSpPr>
            <a:cxnSpLocks/>
            <a:stCxn id="117" idx="3"/>
            <a:endCxn id="175" idx="2"/>
          </p:cNvCxnSpPr>
          <p:nvPr/>
        </p:nvCxnSpPr>
        <p:spPr>
          <a:xfrm flipV="1">
            <a:off x="8198892" y="3397205"/>
            <a:ext cx="1614003" cy="15161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꺾인 연결선[E] 237">
            <a:extLst>
              <a:ext uri="{FF2B5EF4-FFF2-40B4-BE49-F238E27FC236}">
                <a16:creationId xmlns:a16="http://schemas.microsoft.com/office/drawing/2014/main" id="{1265E0B5-3B27-D04E-84F2-9DD8B0C92498}"/>
              </a:ext>
            </a:extLst>
          </p:cNvPr>
          <p:cNvCxnSpPr>
            <a:cxnSpLocks/>
            <a:stCxn id="122" idx="3"/>
            <a:endCxn id="175" idx="2"/>
          </p:cNvCxnSpPr>
          <p:nvPr/>
        </p:nvCxnSpPr>
        <p:spPr>
          <a:xfrm flipV="1">
            <a:off x="8198892" y="3397205"/>
            <a:ext cx="1614003" cy="17423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꺾인 연결선[E] 241">
            <a:extLst>
              <a:ext uri="{FF2B5EF4-FFF2-40B4-BE49-F238E27FC236}">
                <a16:creationId xmlns:a16="http://schemas.microsoft.com/office/drawing/2014/main" id="{BE5DAAA4-6AE4-8F4D-A097-674739A306D6}"/>
              </a:ext>
            </a:extLst>
          </p:cNvPr>
          <p:cNvCxnSpPr>
            <a:stCxn id="62" idx="2"/>
            <a:endCxn id="10" idx="4"/>
          </p:cNvCxnSpPr>
          <p:nvPr/>
        </p:nvCxnSpPr>
        <p:spPr>
          <a:xfrm rot="5400000" flipH="1">
            <a:off x="5920996" y="2383480"/>
            <a:ext cx="231214" cy="1884777"/>
          </a:xfrm>
          <a:prstGeom prst="bentConnector4">
            <a:avLst>
              <a:gd name="adj1" fmla="val -11814"/>
              <a:gd name="adj2" fmla="val 1124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DACD60DA-1074-C14D-B792-4DEC9DCDB798}"/>
              </a:ext>
            </a:extLst>
          </p:cNvPr>
          <p:cNvCxnSpPr>
            <a:stCxn id="11" idx="0"/>
            <a:endCxn id="62" idx="1"/>
          </p:cNvCxnSpPr>
          <p:nvPr/>
        </p:nvCxnSpPr>
        <p:spPr>
          <a:xfrm>
            <a:off x="5421054" y="3080710"/>
            <a:ext cx="338036" cy="2818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꺾인 연결선[E] 249">
            <a:extLst>
              <a:ext uri="{FF2B5EF4-FFF2-40B4-BE49-F238E27FC236}">
                <a16:creationId xmlns:a16="http://schemas.microsoft.com/office/drawing/2014/main" id="{455BE41C-484A-B145-92C9-2E201353A53F}"/>
              </a:ext>
            </a:extLst>
          </p:cNvPr>
          <p:cNvCxnSpPr>
            <a:cxnSpLocks/>
            <a:stCxn id="28" idx="0"/>
            <a:endCxn id="8" idx="4"/>
          </p:cNvCxnSpPr>
          <p:nvPr/>
        </p:nvCxnSpPr>
        <p:spPr>
          <a:xfrm flipV="1">
            <a:off x="3923071" y="2944846"/>
            <a:ext cx="1166847" cy="283182"/>
          </a:xfrm>
          <a:prstGeom prst="bentConnector5">
            <a:avLst>
              <a:gd name="adj1" fmla="val 19591"/>
              <a:gd name="adj2" fmla="val 99620"/>
              <a:gd name="adj3" fmla="val 804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2729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7E12DD-513F-AA49-974A-CCFAF0253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6DADF-BE7A-2549-9EB5-AE505F9E7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DA9D24-D9D5-C44C-8849-C8A5FCDA7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103</a:t>
            </a:fld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566C80-0058-C049-8794-AADC0C6CA88D}"/>
              </a:ext>
            </a:extLst>
          </p:cNvPr>
          <p:cNvSpPr txBox="1"/>
          <p:nvPr/>
        </p:nvSpPr>
        <p:spPr>
          <a:xfrm>
            <a:off x="219638" y="5797335"/>
            <a:ext cx="1603179" cy="36933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2F528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ore-KR" sz="900" dirty="0">
                <a:solidFill>
                  <a:schemeClr val="bg1"/>
                </a:solidFill>
              </a:rPr>
              <a:t>builder_comb_rhs_array_muxed62[29:0]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7D813D-320F-1A4E-8EC5-421EBEF1888B}"/>
              </a:ext>
            </a:extLst>
          </p:cNvPr>
          <p:cNvGrpSpPr/>
          <p:nvPr/>
        </p:nvGrpSpPr>
        <p:grpSpPr>
          <a:xfrm rot="10800000">
            <a:off x="2886430" y="4353580"/>
            <a:ext cx="451312" cy="291600"/>
            <a:chOff x="4747737" y="4069123"/>
            <a:chExt cx="451312" cy="290333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3575E82-6F65-B740-9EDB-44F68D46C225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51312" cy="290333"/>
              <a:chOff x="5832990" y="4971788"/>
              <a:chExt cx="451312" cy="290333"/>
            </a:xfrm>
          </p:grpSpPr>
          <p:sp>
            <p:nvSpPr>
              <p:cNvPr id="11" name="지연 10">
                <a:extLst>
                  <a:ext uri="{FF2B5EF4-FFF2-40B4-BE49-F238E27FC236}">
                    <a16:creationId xmlns:a16="http://schemas.microsoft.com/office/drawing/2014/main" id="{48103650-02A1-604D-B4B7-B8D683ED4598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F44D99D0-03A8-D149-9ED0-7C35FCC7E650}"/>
                  </a:ext>
                </a:extLst>
              </p:cNvPr>
              <p:cNvSpPr/>
              <p:nvPr/>
            </p:nvSpPr>
            <p:spPr>
              <a:xfrm>
                <a:off x="583639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460CF5F1-5A78-1E4F-8460-CCA4D4FA0B88}"/>
                  </a:ext>
                </a:extLst>
              </p:cNvPr>
              <p:cNvSpPr/>
              <p:nvPr/>
            </p:nvSpPr>
            <p:spPr>
              <a:xfrm>
                <a:off x="583299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9BDEEA7-B4A8-5E43-84BF-3398CAF63BE9}"/>
                </a:ext>
              </a:extLst>
            </p:cNvPr>
            <p:cNvSpPr/>
            <p:nvPr/>
          </p:nvSpPr>
          <p:spPr>
            <a:xfrm rot="10800000">
              <a:off x="513210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38A1B9D-6130-E842-92F9-D13282C1C623}"/>
              </a:ext>
            </a:extLst>
          </p:cNvPr>
          <p:cNvGrpSpPr/>
          <p:nvPr/>
        </p:nvGrpSpPr>
        <p:grpSpPr>
          <a:xfrm rot="10800000">
            <a:off x="2889836" y="4757440"/>
            <a:ext cx="447906" cy="291600"/>
            <a:chOff x="4747737" y="4069123"/>
            <a:chExt cx="447906" cy="29033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4B176F4-91D6-CD45-A070-1B5D5C35ED69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7906" cy="290333"/>
              <a:chOff x="5836396" y="4971788"/>
              <a:chExt cx="447906" cy="290333"/>
            </a:xfrm>
          </p:grpSpPr>
          <p:sp>
            <p:nvSpPr>
              <p:cNvPr id="17" name="지연 16">
                <a:extLst>
                  <a:ext uri="{FF2B5EF4-FFF2-40B4-BE49-F238E27FC236}">
                    <a16:creationId xmlns:a16="http://schemas.microsoft.com/office/drawing/2014/main" id="{40D7252C-46E2-314F-9A9A-FA57C7E23BEB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25AC76BC-AE76-514A-AAD5-4FDC05C1450F}"/>
                  </a:ext>
                </a:extLst>
              </p:cNvPr>
              <p:cNvSpPr/>
              <p:nvPr/>
            </p:nvSpPr>
            <p:spPr>
              <a:xfrm>
                <a:off x="583639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BD4EFDF5-7719-6C43-B7A1-8B781565250C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6F30407-2AB2-2249-ADE4-B5AA927EBEDF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B5F4CEA-E11E-6F4D-A90B-A3E6740B0A9E}"/>
              </a:ext>
            </a:extLst>
          </p:cNvPr>
          <p:cNvGrpSpPr/>
          <p:nvPr/>
        </p:nvGrpSpPr>
        <p:grpSpPr>
          <a:xfrm rot="10800000">
            <a:off x="2890420" y="3960834"/>
            <a:ext cx="447322" cy="291600"/>
            <a:chOff x="4747737" y="4069123"/>
            <a:chExt cx="447322" cy="290333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0310FC9-D78C-8A40-839C-4B58F096AD75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23" name="지연 22">
                <a:extLst>
                  <a:ext uri="{FF2B5EF4-FFF2-40B4-BE49-F238E27FC236}">
                    <a16:creationId xmlns:a16="http://schemas.microsoft.com/office/drawing/2014/main" id="{7D615620-81ED-994C-97C1-C47C69058660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55521AD1-5AAC-B548-B438-1FF6388756E0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F3E0D413-46C9-3F48-8895-4E86A851B4A1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949A5826-CB6D-124C-8A1C-E7968B1DC280}"/>
                </a:ext>
              </a:extLst>
            </p:cNvPr>
            <p:cNvSpPr/>
            <p:nvPr/>
          </p:nvSpPr>
          <p:spPr>
            <a:xfrm rot="10800000">
              <a:off x="5132103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76A9DCF-6CB7-E147-ABE9-69E41F55DB84}"/>
              </a:ext>
            </a:extLst>
          </p:cNvPr>
          <p:cNvGrpSpPr/>
          <p:nvPr/>
        </p:nvGrpSpPr>
        <p:grpSpPr>
          <a:xfrm rot="10800000">
            <a:off x="2896370" y="3590083"/>
            <a:ext cx="441372" cy="291600"/>
            <a:chOff x="4747737" y="4069123"/>
            <a:chExt cx="441372" cy="290333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1BEE16D-0D06-3746-A42E-607DBBACD377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1372" cy="290333"/>
              <a:chOff x="5842930" y="4971788"/>
              <a:chExt cx="441372" cy="290333"/>
            </a:xfrm>
          </p:grpSpPr>
          <p:sp>
            <p:nvSpPr>
              <p:cNvPr id="29" name="지연 28">
                <a:extLst>
                  <a:ext uri="{FF2B5EF4-FFF2-40B4-BE49-F238E27FC236}">
                    <a16:creationId xmlns:a16="http://schemas.microsoft.com/office/drawing/2014/main" id="{EB47D2C9-3AD8-AA44-A8A0-F69043F9A207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027D1378-6330-1144-BFA5-04D991FDFCB1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3D04CB9C-851B-2043-9C67-634E8DE31221}"/>
                  </a:ext>
                </a:extLst>
              </p:cNvPr>
              <p:cNvSpPr/>
              <p:nvPr/>
            </p:nvSpPr>
            <p:spPr>
              <a:xfrm>
                <a:off x="584293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724262C6-D52D-9941-B924-D4DD4248D72C}"/>
                </a:ext>
              </a:extLst>
            </p:cNvPr>
            <p:cNvSpPr/>
            <p:nvPr/>
          </p:nvSpPr>
          <p:spPr>
            <a:xfrm rot="10800000">
              <a:off x="505755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BB2849E-026E-4F44-83A4-33B3BAC20256}"/>
              </a:ext>
            </a:extLst>
          </p:cNvPr>
          <p:cNvGrpSpPr/>
          <p:nvPr/>
        </p:nvGrpSpPr>
        <p:grpSpPr>
          <a:xfrm rot="10800000">
            <a:off x="2894806" y="3199124"/>
            <a:ext cx="442936" cy="291600"/>
            <a:chOff x="4747737" y="4069123"/>
            <a:chExt cx="442936" cy="290333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8B2ED34-1B0E-834D-A606-2B1901753FA3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2936" cy="290333"/>
              <a:chOff x="5841366" y="4971788"/>
              <a:chExt cx="442936" cy="290333"/>
            </a:xfrm>
          </p:grpSpPr>
          <p:sp>
            <p:nvSpPr>
              <p:cNvPr id="35" name="지연 34">
                <a:extLst>
                  <a:ext uri="{FF2B5EF4-FFF2-40B4-BE49-F238E27FC236}">
                    <a16:creationId xmlns:a16="http://schemas.microsoft.com/office/drawing/2014/main" id="{200801D2-5FB8-5A42-B054-361C6C0F6523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11A91B5C-4800-6F42-8133-1C7F87548127}"/>
                  </a:ext>
                </a:extLst>
              </p:cNvPr>
              <p:cNvSpPr/>
              <p:nvPr/>
            </p:nvSpPr>
            <p:spPr>
              <a:xfrm>
                <a:off x="584136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72D17844-D177-6E49-97C9-5D3F4C9141B6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7591CD98-697F-7B4B-A26F-3FFC2E82FDC5}"/>
                </a:ext>
              </a:extLst>
            </p:cNvPr>
            <p:cNvSpPr/>
            <p:nvPr/>
          </p:nvSpPr>
          <p:spPr>
            <a:xfrm rot="10800000">
              <a:off x="5127129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39" name="꺾인 연결선[E] 38">
            <a:extLst>
              <a:ext uri="{FF2B5EF4-FFF2-40B4-BE49-F238E27FC236}">
                <a16:creationId xmlns:a16="http://schemas.microsoft.com/office/drawing/2014/main" id="{3B13BDBE-596E-3D46-80B5-884CBBE2622F}"/>
              </a:ext>
            </a:extLst>
          </p:cNvPr>
          <p:cNvCxnSpPr>
            <a:stCxn id="7" idx="0"/>
            <a:endCxn id="36" idx="2"/>
          </p:cNvCxnSpPr>
          <p:nvPr/>
        </p:nvCxnSpPr>
        <p:spPr>
          <a:xfrm rot="5400000" flipH="1" flipV="1">
            <a:off x="776436" y="3678965"/>
            <a:ext cx="2363162" cy="18735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C7BD1A05-5519-6843-9DDF-8DF4331D52F3}"/>
              </a:ext>
            </a:extLst>
          </p:cNvPr>
          <p:cNvCxnSpPr>
            <a:cxnSpLocks/>
            <a:stCxn id="7" idx="0"/>
            <a:endCxn id="34" idx="2"/>
          </p:cNvCxnSpPr>
          <p:nvPr/>
        </p:nvCxnSpPr>
        <p:spPr>
          <a:xfrm rot="5400000" flipH="1" flipV="1">
            <a:off x="732945" y="3634886"/>
            <a:ext cx="2450732" cy="18741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522B046F-3B5D-BC4E-85AC-DC733E532108}"/>
              </a:ext>
            </a:extLst>
          </p:cNvPr>
          <p:cNvCxnSpPr>
            <a:cxnSpLocks/>
            <a:stCxn id="7" idx="0"/>
            <a:endCxn id="37" idx="2"/>
          </p:cNvCxnSpPr>
          <p:nvPr/>
        </p:nvCxnSpPr>
        <p:spPr>
          <a:xfrm rot="5400000" flipH="1" flipV="1">
            <a:off x="721872" y="3553257"/>
            <a:ext cx="2543435" cy="19447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꺾인 연결선[E] 47">
            <a:extLst>
              <a:ext uri="{FF2B5EF4-FFF2-40B4-BE49-F238E27FC236}">
                <a16:creationId xmlns:a16="http://schemas.microsoft.com/office/drawing/2014/main" id="{0435F3EC-F8E6-EF40-8F8F-2B395D6DBEAB}"/>
              </a:ext>
            </a:extLst>
          </p:cNvPr>
          <p:cNvCxnSpPr>
            <a:cxnSpLocks/>
            <a:stCxn id="7" idx="0"/>
            <a:endCxn id="31" idx="2"/>
          </p:cNvCxnSpPr>
          <p:nvPr/>
        </p:nvCxnSpPr>
        <p:spPr>
          <a:xfrm rot="5400000" flipH="1" flipV="1">
            <a:off x="882561" y="3783526"/>
            <a:ext cx="2152476" cy="18751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54685660-4F02-644B-B11C-288C2204BDDC}"/>
              </a:ext>
            </a:extLst>
          </p:cNvPr>
          <p:cNvCxnSpPr>
            <a:cxnSpLocks/>
            <a:stCxn id="7" idx="0"/>
            <a:endCxn id="29" idx="1"/>
          </p:cNvCxnSpPr>
          <p:nvPr/>
        </p:nvCxnSpPr>
        <p:spPr>
          <a:xfrm rot="5400000" flipH="1" flipV="1">
            <a:off x="961307" y="3795804"/>
            <a:ext cx="2061452" cy="19416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[E] 53">
            <a:extLst>
              <a:ext uri="{FF2B5EF4-FFF2-40B4-BE49-F238E27FC236}">
                <a16:creationId xmlns:a16="http://schemas.microsoft.com/office/drawing/2014/main" id="{DA0E8BA8-0E67-8B4C-BFC3-2FFFBB736C2C}"/>
              </a:ext>
            </a:extLst>
          </p:cNvPr>
          <p:cNvCxnSpPr>
            <a:cxnSpLocks/>
            <a:stCxn id="7" idx="0"/>
            <a:endCxn id="30" idx="2"/>
          </p:cNvCxnSpPr>
          <p:nvPr/>
        </p:nvCxnSpPr>
        <p:spPr>
          <a:xfrm rot="5400000" flipH="1" flipV="1">
            <a:off x="1006706" y="3839655"/>
            <a:ext cx="1972203" cy="19431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[E] 59">
            <a:extLst>
              <a:ext uri="{FF2B5EF4-FFF2-40B4-BE49-F238E27FC236}">
                <a16:creationId xmlns:a16="http://schemas.microsoft.com/office/drawing/2014/main" id="{A91A16BA-A0A3-1D4C-B307-1E432FA4EDAB}"/>
              </a:ext>
            </a:extLst>
          </p:cNvPr>
          <p:cNvCxnSpPr>
            <a:cxnSpLocks/>
            <a:stCxn id="7" idx="0"/>
            <a:endCxn id="22" idx="2"/>
          </p:cNvCxnSpPr>
          <p:nvPr/>
        </p:nvCxnSpPr>
        <p:spPr>
          <a:xfrm rot="5400000" flipH="1" flipV="1">
            <a:off x="1111313" y="4018228"/>
            <a:ext cx="1689022" cy="18691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[E] 62">
            <a:extLst>
              <a:ext uri="{FF2B5EF4-FFF2-40B4-BE49-F238E27FC236}">
                <a16:creationId xmlns:a16="http://schemas.microsoft.com/office/drawing/2014/main" id="{07C0AD4E-8289-9543-8125-2208429F4D49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rot="5400000" flipH="1" flipV="1">
            <a:off x="1192081" y="4025030"/>
            <a:ext cx="1601452" cy="19431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8F1A4CF6-32E9-9B46-AF13-1DE6D63027B8}"/>
              </a:ext>
            </a:extLst>
          </p:cNvPr>
          <p:cNvCxnSpPr>
            <a:cxnSpLocks/>
            <a:stCxn id="7" idx="0"/>
            <a:endCxn id="13" idx="2"/>
          </p:cNvCxnSpPr>
          <p:nvPr/>
        </p:nvCxnSpPr>
        <p:spPr>
          <a:xfrm rot="5400000" flipH="1" flipV="1">
            <a:off x="1259340" y="4170245"/>
            <a:ext cx="1388979" cy="18652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D19CFA24-8CC9-EE46-BC51-2C5588657816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rot="5400000" flipH="1" flipV="1">
            <a:off x="1307685" y="4214602"/>
            <a:ext cx="1296276" cy="186919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335DC823-E9E6-3042-BFD5-3C4F28A69830}"/>
              </a:ext>
            </a:extLst>
          </p:cNvPr>
          <p:cNvCxnSpPr>
            <a:cxnSpLocks/>
            <a:stCxn id="7" idx="0"/>
            <a:endCxn id="12" idx="2"/>
          </p:cNvCxnSpPr>
          <p:nvPr/>
        </p:nvCxnSpPr>
        <p:spPr>
          <a:xfrm rot="5400000" flipH="1" flipV="1">
            <a:off x="1351179" y="4258678"/>
            <a:ext cx="1208706" cy="18686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9A42E445-08E0-3147-8531-61AD392F4BF7}"/>
              </a:ext>
            </a:extLst>
          </p:cNvPr>
          <p:cNvCxnSpPr>
            <a:cxnSpLocks/>
            <a:stCxn id="7" idx="0"/>
            <a:endCxn id="17" idx="1"/>
          </p:cNvCxnSpPr>
          <p:nvPr/>
        </p:nvCxnSpPr>
        <p:spPr>
          <a:xfrm rot="5400000" flipH="1" flipV="1">
            <a:off x="1544986" y="4379483"/>
            <a:ext cx="894095" cy="19416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4F365CF4-EE9A-F14F-B3B1-A0E9152D0078}"/>
              </a:ext>
            </a:extLst>
          </p:cNvPr>
          <p:cNvCxnSpPr>
            <a:cxnSpLocks/>
            <a:stCxn id="7" idx="0"/>
            <a:endCxn id="18" idx="2"/>
          </p:cNvCxnSpPr>
          <p:nvPr/>
        </p:nvCxnSpPr>
        <p:spPr>
          <a:xfrm rot="5400000" flipH="1" flipV="1">
            <a:off x="1553109" y="4460608"/>
            <a:ext cx="804846" cy="18686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F58FBB46-7A67-794B-A59F-6FF493FA84AB}"/>
              </a:ext>
            </a:extLst>
          </p:cNvPr>
          <p:cNvGrpSpPr/>
          <p:nvPr/>
        </p:nvGrpSpPr>
        <p:grpSpPr>
          <a:xfrm rot="10800000">
            <a:off x="2962838" y="5151442"/>
            <a:ext cx="374904" cy="291600"/>
            <a:chOff x="4747737" y="4069123"/>
            <a:chExt cx="374904" cy="290333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F18462A2-8499-F645-BE38-6000002CC68A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102" name="지연 101">
                <a:extLst>
                  <a:ext uri="{FF2B5EF4-FFF2-40B4-BE49-F238E27FC236}">
                    <a16:creationId xmlns:a16="http://schemas.microsoft.com/office/drawing/2014/main" id="{32722492-64D9-2346-B56F-2F215F9DC272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03" name="타원 102">
                <a:extLst>
                  <a:ext uri="{FF2B5EF4-FFF2-40B4-BE49-F238E27FC236}">
                    <a16:creationId xmlns:a16="http://schemas.microsoft.com/office/drawing/2014/main" id="{4A8C4EDC-3D7F-7546-BD91-C1FE25296D9A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005ED5B3-77BA-BF42-A949-3F1E40C92203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0805328D-AA03-3441-A90D-BCE40088341B}"/>
                </a:ext>
              </a:extLst>
            </p:cNvPr>
            <p:cNvSpPr/>
            <p:nvPr/>
          </p:nvSpPr>
          <p:spPr>
            <a:xfrm rot="10800000">
              <a:off x="505755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D516D2E8-DCAF-5A47-BCC5-2A790F95149F}"/>
              </a:ext>
            </a:extLst>
          </p:cNvPr>
          <p:cNvCxnSpPr>
            <a:cxnSpLocks/>
            <a:stCxn id="7" idx="0"/>
            <a:endCxn id="104" idx="2"/>
          </p:cNvCxnSpPr>
          <p:nvPr/>
        </p:nvCxnSpPr>
        <p:spPr>
          <a:xfrm rot="5400000" flipH="1" flipV="1">
            <a:off x="1698031" y="4529416"/>
            <a:ext cx="591117" cy="19447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꺾인 연결선[E] 105">
            <a:extLst>
              <a:ext uri="{FF2B5EF4-FFF2-40B4-BE49-F238E27FC236}">
                <a16:creationId xmlns:a16="http://schemas.microsoft.com/office/drawing/2014/main" id="{33450152-7C12-D246-9574-103B402E674F}"/>
              </a:ext>
            </a:extLst>
          </p:cNvPr>
          <p:cNvCxnSpPr>
            <a:cxnSpLocks/>
            <a:stCxn id="7" idx="0"/>
            <a:endCxn id="101" idx="2"/>
          </p:cNvCxnSpPr>
          <p:nvPr/>
        </p:nvCxnSpPr>
        <p:spPr>
          <a:xfrm rot="5400000" flipH="1" flipV="1">
            <a:off x="1743891" y="4576258"/>
            <a:ext cx="498414" cy="19437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[E] 106">
            <a:extLst>
              <a:ext uri="{FF2B5EF4-FFF2-40B4-BE49-F238E27FC236}">
                <a16:creationId xmlns:a16="http://schemas.microsoft.com/office/drawing/2014/main" id="{3F0D7DCA-0CE5-934F-B210-7702BDC98547}"/>
              </a:ext>
            </a:extLst>
          </p:cNvPr>
          <p:cNvCxnSpPr>
            <a:cxnSpLocks/>
            <a:stCxn id="7" idx="0"/>
            <a:endCxn id="103" idx="2"/>
          </p:cNvCxnSpPr>
          <p:nvPr/>
        </p:nvCxnSpPr>
        <p:spPr>
          <a:xfrm rot="5400000" flipH="1" flipV="1">
            <a:off x="1787385" y="4620334"/>
            <a:ext cx="410844" cy="19431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464E9376-5C2B-1D48-92E3-83F687E9A0AC}"/>
              </a:ext>
            </a:extLst>
          </p:cNvPr>
          <p:cNvGrpSpPr/>
          <p:nvPr/>
        </p:nvGrpSpPr>
        <p:grpSpPr>
          <a:xfrm>
            <a:off x="4533704" y="4500885"/>
            <a:ext cx="3614006" cy="273097"/>
            <a:chOff x="6780805" y="1806400"/>
            <a:chExt cx="2986782" cy="273097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CFAC1F56-2990-E24A-AA55-504681B8E883}"/>
                </a:ext>
              </a:extLst>
            </p:cNvPr>
            <p:cNvSpPr/>
            <p:nvPr/>
          </p:nvSpPr>
          <p:spPr>
            <a:xfrm>
              <a:off x="6780805" y="1873161"/>
              <a:ext cx="2244704" cy="20633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 err="1"/>
                <a:t>main_nist_clock_spiflash_bus_dat_r</a:t>
              </a:r>
              <a:r>
                <a:rPr lang="en-US" altLang="ko-Kore-KR" sz="900" dirty="0"/>
                <a:t> [31:0]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941551E-0893-DE4D-815F-5D75C7D30523}"/>
                </a:ext>
              </a:extLst>
            </p:cNvPr>
            <p:cNvSpPr txBox="1"/>
            <p:nvPr/>
          </p:nvSpPr>
          <p:spPr>
            <a:xfrm>
              <a:off x="9173639" y="1806400"/>
              <a:ext cx="5939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18" name="삼각형 117">
              <a:extLst>
                <a:ext uri="{FF2B5EF4-FFF2-40B4-BE49-F238E27FC236}">
                  <a16:creationId xmlns:a16="http://schemas.microsoft.com/office/drawing/2014/main" id="{56815DCA-B0E8-3D46-A270-CD87AD0A1603}"/>
                </a:ext>
              </a:extLst>
            </p:cNvPr>
            <p:cNvSpPr/>
            <p:nvPr/>
          </p:nvSpPr>
          <p:spPr>
            <a:xfrm rot="16200000">
              <a:off x="8977590" y="190493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9" name="꺾인 연결선[E] 118">
              <a:extLst>
                <a:ext uri="{FF2B5EF4-FFF2-40B4-BE49-F238E27FC236}">
                  <a16:creationId xmlns:a16="http://schemas.microsoft.com/office/drawing/2014/main" id="{B6E66623-B31D-424B-9982-DB26BCFDD180}"/>
                </a:ext>
              </a:extLst>
            </p:cNvPr>
            <p:cNvCxnSpPr>
              <a:cxnSpLocks/>
              <a:stCxn id="117" idx="1"/>
              <a:endCxn id="118" idx="3"/>
            </p:cNvCxnSpPr>
            <p:nvPr/>
          </p:nvCxnSpPr>
          <p:spPr>
            <a:xfrm rot="10800000">
              <a:off x="9025509" y="1929247"/>
              <a:ext cx="148130" cy="26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67E9EB41-7A2C-9248-86A8-A2940354A352}"/>
              </a:ext>
            </a:extLst>
          </p:cNvPr>
          <p:cNvGrpSpPr/>
          <p:nvPr/>
        </p:nvGrpSpPr>
        <p:grpSpPr>
          <a:xfrm>
            <a:off x="4533704" y="4903887"/>
            <a:ext cx="3614006" cy="273097"/>
            <a:chOff x="6780805" y="1806400"/>
            <a:chExt cx="2986782" cy="273097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3C1203C2-D06F-974E-8D83-0F49DE9D74B9}"/>
                </a:ext>
              </a:extLst>
            </p:cNvPr>
            <p:cNvSpPr/>
            <p:nvPr/>
          </p:nvSpPr>
          <p:spPr>
            <a:xfrm>
              <a:off x="6780805" y="1873161"/>
              <a:ext cx="2244704" cy="20633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 err="1"/>
                <a:t>main_bus_dat_r</a:t>
              </a:r>
              <a:r>
                <a:rPr lang="en-US" altLang="ko-Kore-KR" sz="900" dirty="0"/>
                <a:t> [31:0]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00C5842-299D-134F-9161-900229E081F8}"/>
                </a:ext>
              </a:extLst>
            </p:cNvPr>
            <p:cNvSpPr txBox="1"/>
            <p:nvPr/>
          </p:nvSpPr>
          <p:spPr>
            <a:xfrm>
              <a:off x="9173639" y="1806400"/>
              <a:ext cx="5939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26" name="삼각형 125">
              <a:extLst>
                <a:ext uri="{FF2B5EF4-FFF2-40B4-BE49-F238E27FC236}">
                  <a16:creationId xmlns:a16="http://schemas.microsoft.com/office/drawing/2014/main" id="{D1C6D847-1683-2243-B4F9-CEE1710706BA}"/>
                </a:ext>
              </a:extLst>
            </p:cNvPr>
            <p:cNvSpPr/>
            <p:nvPr/>
          </p:nvSpPr>
          <p:spPr>
            <a:xfrm rot="16200000">
              <a:off x="8977590" y="190493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7" name="꺾인 연결선[E] 126">
              <a:extLst>
                <a:ext uri="{FF2B5EF4-FFF2-40B4-BE49-F238E27FC236}">
                  <a16:creationId xmlns:a16="http://schemas.microsoft.com/office/drawing/2014/main" id="{569D3E4C-3E50-274C-80F4-923D4C7A934B}"/>
                </a:ext>
              </a:extLst>
            </p:cNvPr>
            <p:cNvCxnSpPr>
              <a:cxnSpLocks/>
              <a:stCxn id="125" idx="1"/>
              <a:endCxn id="126" idx="3"/>
            </p:cNvCxnSpPr>
            <p:nvPr/>
          </p:nvCxnSpPr>
          <p:spPr>
            <a:xfrm rot="10800000">
              <a:off x="9025509" y="1929247"/>
              <a:ext cx="148130" cy="26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5B4CF834-54C2-FC42-9FDB-DAFEB122719E}"/>
              </a:ext>
            </a:extLst>
          </p:cNvPr>
          <p:cNvGrpSpPr/>
          <p:nvPr/>
        </p:nvGrpSpPr>
        <p:grpSpPr>
          <a:xfrm>
            <a:off x="4533704" y="5293187"/>
            <a:ext cx="3614006" cy="273097"/>
            <a:chOff x="6780805" y="1806400"/>
            <a:chExt cx="2986782" cy="273097"/>
          </a:xfrm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C5C93225-398E-AE42-8B99-B4A0C9212A79}"/>
                </a:ext>
              </a:extLst>
            </p:cNvPr>
            <p:cNvSpPr/>
            <p:nvPr/>
          </p:nvSpPr>
          <p:spPr>
            <a:xfrm>
              <a:off x="6780805" y="1873161"/>
              <a:ext cx="2244704" cy="20633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main_mailbox_i1_dat_r [31:0]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C74059F-6754-D645-8128-ADA5AB0B0F69}"/>
                </a:ext>
              </a:extLst>
            </p:cNvPr>
            <p:cNvSpPr txBox="1"/>
            <p:nvPr/>
          </p:nvSpPr>
          <p:spPr>
            <a:xfrm>
              <a:off x="9173639" y="1806400"/>
              <a:ext cx="5939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31" name="삼각형 130">
              <a:extLst>
                <a:ext uri="{FF2B5EF4-FFF2-40B4-BE49-F238E27FC236}">
                  <a16:creationId xmlns:a16="http://schemas.microsoft.com/office/drawing/2014/main" id="{2D5FB39E-4167-7541-9DB7-01415227E09D}"/>
                </a:ext>
              </a:extLst>
            </p:cNvPr>
            <p:cNvSpPr/>
            <p:nvPr/>
          </p:nvSpPr>
          <p:spPr>
            <a:xfrm rot="16200000">
              <a:off x="8977590" y="190493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꺾인 연결선[E] 131">
              <a:extLst>
                <a:ext uri="{FF2B5EF4-FFF2-40B4-BE49-F238E27FC236}">
                  <a16:creationId xmlns:a16="http://schemas.microsoft.com/office/drawing/2014/main" id="{3D896FAB-910D-AC45-B513-3287B0B8FDDA}"/>
                </a:ext>
              </a:extLst>
            </p:cNvPr>
            <p:cNvCxnSpPr>
              <a:cxnSpLocks/>
              <a:stCxn id="130" idx="1"/>
              <a:endCxn id="131" idx="3"/>
            </p:cNvCxnSpPr>
            <p:nvPr/>
          </p:nvCxnSpPr>
          <p:spPr>
            <a:xfrm rot="10800000">
              <a:off x="9025509" y="1929247"/>
              <a:ext cx="148130" cy="26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C54F6529-99FB-CA48-9E7E-8772EDCCE941}"/>
              </a:ext>
            </a:extLst>
          </p:cNvPr>
          <p:cNvGrpSpPr/>
          <p:nvPr/>
        </p:nvGrpSpPr>
        <p:grpSpPr>
          <a:xfrm>
            <a:off x="4533704" y="4107326"/>
            <a:ext cx="3614006" cy="273097"/>
            <a:chOff x="6780805" y="1806400"/>
            <a:chExt cx="2986782" cy="273097"/>
          </a:xfrm>
        </p:grpSpPr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E81E9470-4065-B248-B882-80FEE98FE4AC}"/>
                </a:ext>
              </a:extLst>
            </p:cNvPr>
            <p:cNvSpPr/>
            <p:nvPr/>
          </p:nvSpPr>
          <p:spPr>
            <a:xfrm>
              <a:off x="6780805" y="1873161"/>
              <a:ext cx="2244704" cy="20633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 err="1"/>
                <a:t>main_nist_clock_nist_clock_wb_sdram_dat_r</a:t>
              </a:r>
              <a:r>
                <a:rPr lang="en-US" altLang="ko-Kore-KR" sz="900" dirty="0"/>
                <a:t> [31:0]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5380F6A-F392-564F-A360-DF9F56058433}"/>
                </a:ext>
              </a:extLst>
            </p:cNvPr>
            <p:cNvSpPr txBox="1"/>
            <p:nvPr/>
          </p:nvSpPr>
          <p:spPr>
            <a:xfrm>
              <a:off x="9173639" y="1806400"/>
              <a:ext cx="5939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36" name="삼각형 135">
              <a:extLst>
                <a:ext uri="{FF2B5EF4-FFF2-40B4-BE49-F238E27FC236}">
                  <a16:creationId xmlns:a16="http://schemas.microsoft.com/office/drawing/2014/main" id="{641F83EA-ED5A-4A44-8499-96A0B994EC01}"/>
                </a:ext>
              </a:extLst>
            </p:cNvPr>
            <p:cNvSpPr/>
            <p:nvPr/>
          </p:nvSpPr>
          <p:spPr>
            <a:xfrm rot="16200000">
              <a:off x="8977590" y="190493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7" name="꺾인 연결선[E] 136">
              <a:extLst>
                <a:ext uri="{FF2B5EF4-FFF2-40B4-BE49-F238E27FC236}">
                  <a16:creationId xmlns:a16="http://schemas.microsoft.com/office/drawing/2014/main" id="{6EBE515C-C4B9-4E40-97AF-B0F133B2BB66}"/>
                </a:ext>
              </a:extLst>
            </p:cNvPr>
            <p:cNvCxnSpPr>
              <a:cxnSpLocks/>
              <a:stCxn id="135" idx="1"/>
              <a:endCxn id="136" idx="3"/>
            </p:cNvCxnSpPr>
            <p:nvPr/>
          </p:nvCxnSpPr>
          <p:spPr>
            <a:xfrm rot="10800000">
              <a:off x="9025509" y="1929247"/>
              <a:ext cx="148130" cy="26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D4ABD88C-B616-5B41-85B8-C349BD93EB0B}"/>
              </a:ext>
            </a:extLst>
          </p:cNvPr>
          <p:cNvGrpSpPr/>
          <p:nvPr/>
        </p:nvGrpSpPr>
        <p:grpSpPr>
          <a:xfrm>
            <a:off x="4533704" y="3738056"/>
            <a:ext cx="3614006" cy="273097"/>
            <a:chOff x="6780805" y="1806400"/>
            <a:chExt cx="2986782" cy="273097"/>
          </a:xfrm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40F8DB6-DEF1-DD4F-A8A9-7873A1918410}"/>
                </a:ext>
              </a:extLst>
            </p:cNvPr>
            <p:cNvSpPr/>
            <p:nvPr/>
          </p:nvSpPr>
          <p:spPr>
            <a:xfrm>
              <a:off x="6780805" y="1873161"/>
              <a:ext cx="2244704" cy="20633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 err="1"/>
                <a:t>main_nist_clock_nist_clock_interface_dat_r</a:t>
              </a:r>
              <a:r>
                <a:rPr lang="en-US" altLang="ko-Kore-KR" sz="900" dirty="0"/>
                <a:t>[7:0]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197E89FF-5BED-424A-BB04-C9A04AAF1D7D}"/>
                </a:ext>
              </a:extLst>
            </p:cNvPr>
            <p:cNvSpPr txBox="1"/>
            <p:nvPr/>
          </p:nvSpPr>
          <p:spPr>
            <a:xfrm>
              <a:off x="9173639" y="1806400"/>
              <a:ext cx="5939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41" name="삼각형 140">
              <a:extLst>
                <a:ext uri="{FF2B5EF4-FFF2-40B4-BE49-F238E27FC236}">
                  <a16:creationId xmlns:a16="http://schemas.microsoft.com/office/drawing/2014/main" id="{EC52AA8D-D826-F54B-88B2-C3CA944BCABC}"/>
                </a:ext>
              </a:extLst>
            </p:cNvPr>
            <p:cNvSpPr/>
            <p:nvPr/>
          </p:nvSpPr>
          <p:spPr>
            <a:xfrm rot="16200000">
              <a:off x="8977590" y="190493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42" name="꺾인 연결선[E] 141">
              <a:extLst>
                <a:ext uri="{FF2B5EF4-FFF2-40B4-BE49-F238E27FC236}">
                  <a16:creationId xmlns:a16="http://schemas.microsoft.com/office/drawing/2014/main" id="{1F52F446-B920-1248-B701-3662CADA5414}"/>
                </a:ext>
              </a:extLst>
            </p:cNvPr>
            <p:cNvCxnSpPr>
              <a:cxnSpLocks/>
              <a:stCxn id="140" idx="1"/>
              <a:endCxn id="141" idx="3"/>
            </p:cNvCxnSpPr>
            <p:nvPr/>
          </p:nvCxnSpPr>
          <p:spPr>
            <a:xfrm rot="10800000">
              <a:off x="9025509" y="1929247"/>
              <a:ext cx="148130" cy="26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727C67A9-B37D-C04A-BDD9-6CB7022DCCEB}"/>
              </a:ext>
            </a:extLst>
          </p:cNvPr>
          <p:cNvGrpSpPr/>
          <p:nvPr/>
        </p:nvGrpSpPr>
        <p:grpSpPr>
          <a:xfrm>
            <a:off x="4533704" y="3354507"/>
            <a:ext cx="3614006" cy="273097"/>
            <a:chOff x="6780805" y="1806400"/>
            <a:chExt cx="2986782" cy="273097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026093E4-C73C-DF4B-9195-0984EFC285A4}"/>
                </a:ext>
              </a:extLst>
            </p:cNvPr>
            <p:cNvSpPr/>
            <p:nvPr/>
          </p:nvSpPr>
          <p:spPr>
            <a:xfrm>
              <a:off x="6780805" y="1873161"/>
              <a:ext cx="2244704" cy="20633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 err="1"/>
                <a:t>main_nist_clock_nist_clock_sram_bus_dat_r</a:t>
              </a:r>
              <a:r>
                <a:rPr lang="en-US" altLang="ko-Kore-KR" sz="900" dirty="0"/>
                <a:t>[31:0]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E120EC04-C2DF-9D4E-9B8F-4A8DB81AC86E}"/>
                </a:ext>
              </a:extLst>
            </p:cNvPr>
            <p:cNvSpPr txBox="1"/>
            <p:nvPr/>
          </p:nvSpPr>
          <p:spPr>
            <a:xfrm>
              <a:off x="9173639" y="1806400"/>
              <a:ext cx="5939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46" name="삼각형 145">
              <a:extLst>
                <a:ext uri="{FF2B5EF4-FFF2-40B4-BE49-F238E27FC236}">
                  <a16:creationId xmlns:a16="http://schemas.microsoft.com/office/drawing/2014/main" id="{04AE9B8D-6BB6-F74B-B38A-EB1A128887F6}"/>
                </a:ext>
              </a:extLst>
            </p:cNvPr>
            <p:cNvSpPr/>
            <p:nvPr/>
          </p:nvSpPr>
          <p:spPr>
            <a:xfrm rot="16200000">
              <a:off x="8977590" y="190493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47" name="꺾인 연결선[E] 146">
              <a:extLst>
                <a:ext uri="{FF2B5EF4-FFF2-40B4-BE49-F238E27FC236}">
                  <a16:creationId xmlns:a16="http://schemas.microsoft.com/office/drawing/2014/main" id="{E660C130-1DEA-314F-9CE8-C9B09CEDFDFF}"/>
                </a:ext>
              </a:extLst>
            </p:cNvPr>
            <p:cNvCxnSpPr>
              <a:cxnSpLocks/>
              <a:stCxn id="145" idx="1"/>
              <a:endCxn id="146" idx="3"/>
            </p:cNvCxnSpPr>
            <p:nvPr/>
          </p:nvCxnSpPr>
          <p:spPr>
            <a:xfrm rot="10800000">
              <a:off x="9025509" y="1929247"/>
              <a:ext cx="148130" cy="26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9" name="꺾인 연결선[E] 148">
            <a:extLst>
              <a:ext uri="{FF2B5EF4-FFF2-40B4-BE49-F238E27FC236}">
                <a16:creationId xmlns:a16="http://schemas.microsoft.com/office/drawing/2014/main" id="{4A5F9DA2-F9A2-7D43-821A-D58B97D04EF0}"/>
              </a:ext>
            </a:extLst>
          </p:cNvPr>
          <p:cNvCxnSpPr>
            <a:cxnSpLocks/>
            <a:stCxn id="218" idx="3"/>
            <a:endCxn id="191" idx="2"/>
          </p:cNvCxnSpPr>
          <p:nvPr/>
        </p:nvCxnSpPr>
        <p:spPr>
          <a:xfrm>
            <a:off x="4049327" y="3342892"/>
            <a:ext cx="4100164" cy="4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409E1694-7293-CB48-BCA0-FDD0CCE23D12}"/>
              </a:ext>
            </a:extLst>
          </p:cNvPr>
          <p:cNvGrpSpPr/>
          <p:nvPr/>
        </p:nvGrpSpPr>
        <p:grpSpPr>
          <a:xfrm rot="10800000">
            <a:off x="8146379" y="5243534"/>
            <a:ext cx="374904" cy="291600"/>
            <a:chOff x="4747737" y="4069123"/>
            <a:chExt cx="374904" cy="290333"/>
          </a:xfrm>
        </p:grpSpPr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9444E62-266C-184D-8CDF-9BB6E5D8B53F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153" name="지연 152">
                <a:extLst>
                  <a:ext uri="{FF2B5EF4-FFF2-40B4-BE49-F238E27FC236}">
                    <a16:creationId xmlns:a16="http://schemas.microsoft.com/office/drawing/2014/main" id="{28560AAA-9706-F645-86DD-9518FFF0546A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9CBCDC04-801A-7644-AC0C-4DD5D4D37206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5A41424F-EF15-004A-96A5-EFA0B98648D2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28E0E4F4-E07A-1B4A-8E05-F9B0A8A653B7}"/>
                </a:ext>
              </a:extLst>
            </p:cNvPr>
            <p:cNvSpPr/>
            <p:nvPr/>
          </p:nvSpPr>
          <p:spPr>
            <a:xfrm rot="10800000">
              <a:off x="505755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054BBBA5-01EB-9241-8C84-32D1A9FEED37}"/>
              </a:ext>
            </a:extLst>
          </p:cNvPr>
          <p:cNvGrpSpPr/>
          <p:nvPr/>
        </p:nvGrpSpPr>
        <p:grpSpPr>
          <a:xfrm rot="10800000">
            <a:off x="8146379" y="4849532"/>
            <a:ext cx="374904" cy="291600"/>
            <a:chOff x="4747737" y="4069123"/>
            <a:chExt cx="374904" cy="290333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9ECCBDA6-8B2B-DB42-8E34-13888E8F0B17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159" name="지연 158">
                <a:extLst>
                  <a:ext uri="{FF2B5EF4-FFF2-40B4-BE49-F238E27FC236}">
                    <a16:creationId xmlns:a16="http://schemas.microsoft.com/office/drawing/2014/main" id="{B3D61BBF-4395-1246-9070-2974F50A89D6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4B789EE7-DAD7-6B40-A123-4DB2887874D1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636CB3B2-B3EE-4B40-B99D-435303BBB31F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1C6BBF35-BE62-0E49-B38B-8EFAA4DE0539}"/>
                </a:ext>
              </a:extLst>
            </p:cNvPr>
            <p:cNvSpPr/>
            <p:nvPr/>
          </p:nvSpPr>
          <p:spPr>
            <a:xfrm rot="10800000">
              <a:off x="505755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B06EBCCE-D29B-E04D-AEB9-60525EB1B1B6}"/>
              </a:ext>
            </a:extLst>
          </p:cNvPr>
          <p:cNvGrpSpPr/>
          <p:nvPr/>
        </p:nvGrpSpPr>
        <p:grpSpPr>
          <a:xfrm rot="10800000">
            <a:off x="8146379" y="4443837"/>
            <a:ext cx="374904" cy="291600"/>
            <a:chOff x="4747737" y="4069123"/>
            <a:chExt cx="374904" cy="290333"/>
          </a:xfrm>
        </p:grpSpPr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92FD66AD-3367-FD41-B7E5-4B26EDFCE314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171" name="지연 170">
                <a:extLst>
                  <a:ext uri="{FF2B5EF4-FFF2-40B4-BE49-F238E27FC236}">
                    <a16:creationId xmlns:a16="http://schemas.microsoft.com/office/drawing/2014/main" id="{0FCDD5C9-198B-0E46-9E33-5CCAFF67B3F5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8D89A02F-BF7C-3E47-8CF7-1B87C567016F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A4106E60-3982-394B-8033-704444568353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E4AB4DF9-3D84-9848-84F0-1D625EF3185A}"/>
                </a:ext>
              </a:extLst>
            </p:cNvPr>
            <p:cNvSpPr/>
            <p:nvPr/>
          </p:nvSpPr>
          <p:spPr>
            <a:xfrm rot="10800000">
              <a:off x="505755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59E13E6D-8889-D845-AE93-B83059228994}"/>
              </a:ext>
            </a:extLst>
          </p:cNvPr>
          <p:cNvGrpSpPr/>
          <p:nvPr/>
        </p:nvGrpSpPr>
        <p:grpSpPr>
          <a:xfrm rot="10800000">
            <a:off x="8146379" y="4050168"/>
            <a:ext cx="374904" cy="291600"/>
            <a:chOff x="4747737" y="4069123"/>
            <a:chExt cx="374904" cy="290333"/>
          </a:xfrm>
        </p:grpSpPr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C535C930-2459-EA4B-93E3-51755C6F9D26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177" name="지연 176">
                <a:extLst>
                  <a:ext uri="{FF2B5EF4-FFF2-40B4-BE49-F238E27FC236}">
                    <a16:creationId xmlns:a16="http://schemas.microsoft.com/office/drawing/2014/main" id="{961770B3-B1A9-BE42-9CAE-BB994F554FEF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05715060-18FC-7242-A1A7-AC6E8D07E41C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110B4DC8-1BC0-1E4A-98D4-4E514F825806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775DB706-F9A8-F24A-9437-36DD100C2E08}"/>
                </a:ext>
              </a:extLst>
            </p:cNvPr>
            <p:cNvSpPr/>
            <p:nvPr/>
          </p:nvSpPr>
          <p:spPr>
            <a:xfrm rot="10800000">
              <a:off x="505755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105993A4-1083-AA46-93DC-BAD79516EBFD}"/>
              </a:ext>
            </a:extLst>
          </p:cNvPr>
          <p:cNvGrpSpPr/>
          <p:nvPr/>
        </p:nvGrpSpPr>
        <p:grpSpPr>
          <a:xfrm rot="10800000">
            <a:off x="8146379" y="3682253"/>
            <a:ext cx="374904" cy="291600"/>
            <a:chOff x="4747737" y="4069123"/>
            <a:chExt cx="374904" cy="290333"/>
          </a:xfrm>
        </p:grpSpPr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2710BD20-107F-534D-9EBD-DCFE4BBA649B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183" name="지연 182">
                <a:extLst>
                  <a:ext uri="{FF2B5EF4-FFF2-40B4-BE49-F238E27FC236}">
                    <a16:creationId xmlns:a16="http://schemas.microsoft.com/office/drawing/2014/main" id="{514430F9-2826-8449-8347-9A0184E11732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6683FB97-E07B-BA4E-8428-6A7F9D3D52E6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9906F439-4C47-EE45-A8FF-CD4994726C49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6EC0BF3C-5504-9A4B-8233-DC9EB7D48657}"/>
                </a:ext>
              </a:extLst>
            </p:cNvPr>
            <p:cNvSpPr/>
            <p:nvPr/>
          </p:nvSpPr>
          <p:spPr>
            <a:xfrm rot="10800000">
              <a:off x="505755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86C6DF46-1AA8-9C49-B932-AF8145153469}"/>
              </a:ext>
            </a:extLst>
          </p:cNvPr>
          <p:cNvGrpSpPr/>
          <p:nvPr/>
        </p:nvGrpSpPr>
        <p:grpSpPr>
          <a:xfrm rot="10800000">
            <a:off x="8146379" y="3288584"/>
            <a:ext cx="374904" cy="291600"/>
            <a:chOff x="4747737" y="4069123"/>
            <a:chExt cx="374904" cy="290333"/>
          </a:xfrm>
        </p:grpSpPr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612EB425-B3AE-3F46-93AA-B2169D47EBAF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189" name="지연 188">
                <a:extLst>
                  <a:ext uri="{FF2B5EF4-FFF2-40B4-BE49-F238E27FC236}">
                    <a16:creationId xmlns:a16="http://schemas.microsoft.com/office/drawing/2014/main" id="{55D4EF6B-7EB0-0640-A017-25D59CED7F6A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CD9A13F7-FF81-2548-AF03-37FD288CA999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E12D1BCC-2FED-A44A-9513-275479941FDE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23DA5F8E-AA8C-CD45-A7DF-AC4EF6E4D162}"/>
                </a:ext>
              </a:extLst>
            </p:cNvPr>
            <p:cNvSpPr/>
            <p:nvPr/>
          </p:nvSpPr>
          <p:spPr>
            <a:xfrm rot="10800000">
              <a:off x="505755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94" name="꺾인 연결선[E] 193">
            <a:extLst>
              <a:ext uri="{FF2B5EF4-FFF2-40B4-BE49-F238E27FC236}">
                <a16:creationId xmlns:a16="http://schemas.microsoft.com/office/drawing/2014/main" id="{2A8C34C2-7DFC-3F40-85B7-5E548711F153}"/>
              </a:ext>
            </a:extLst>
          </p:cNvPr>
          <p:cNvCxnSpPr>
            <a:cxnSpLocks/>
            <a:stCxn id="144" idx="3"/>
            <a:endCxn id="190" idx="2"/>
          </p:cNvCxnSpPr>
          <p:nvPr/>
        </p:nvCxnSpPr>
        <p:spPr>
          <a:xfrm flipV="1">
            <a:off x="7249796" y="3523633"/>
            <a:ext cx="898131" cy="80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꺾인 연결선[E] 197">
            <a:extLst>
              <a:ext uri="{FF2B5EF4-FFF2-40B4-BE49-F238E27FC236}">
                <a16:creationId xmlns:a16="http://schemas.microsoft.com/office/drawing/2014/main" id="{DF613A0B-2450-0041-960D-DEAB08223B31}"/>
              </a:ext>
            </a:extLst>
          </p:cNvPr>
          <p:cNvCxnSpPr>
            <a:cxnSpLocks/>
            <a:stCxn id="219" idx="3"/>
            <a:endCxn id="185" idx="2"/>
          </p:cNvCxnSpPr>
          <p:nvPr/>
        </p:nvCxnSpPr>
        <p:spPr>
          <a:xfrm>
            <a:off x="4049327" y="3735355"/>
            <a:ext cx="4100164" cy="16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꺾인 연결선[E] 199">
            <a:extLst>
              <a:ext uri="{FF2B5EF4-FFF2-40B4-BE49-F238E27FC236}">
                <a16:creationId xmlns:a16="http://schemas.microsoft.com/office/drawing/2014/main" id="{E77A1E53-C706-8A42-A5CE-FC59A745EF91}"/>
              </a:ext>
            </a:extLst>
          </p:cNvPr>
          <p:cNvCxnSpPr>
            <a:cxnSpLocks/>
            <a:stCxn id="220" idx="3"/>
            <a:endCxn id="179" idx="2"/>
          </p:cNvCxnSpPr>
          <p:nvPr/>
        </p:nvCxnSpPr>
        <p:spPr>
          <a:xfrm>
            <a:off x="4049327" y="4103384"/>
            <a:ext cx="4100164" cy="15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꺾인 연결선[E] 201">
            <a:extLst>
              <a:ext uri="{FF2B5EF4-FFF2-40B4-BE49-F238E27FC236}">
                <a16:creationId xmlns:a16="http://schemas.microsoft.com/office/drawing/2014/main" id="{4F472B93-72A7-5649-ABF3-A0577A99AEB8}"/>
              </a:ext>
            </a:extLst>
          </p:cNvPr>
          <p:cNvCxnSpPr>
            <a:cxnSpLocks/>
            <a:stCxn id="221" idx="3"/>
            <a:endCxn id="173" idx="2"/>
          </p:cNvCxnSpPr>
          <p:nvPr/>
        </p:nvCxnSpPr>
        <p:spPr>
          <a:xfrm>
            <a:off x="4049327" y="4492913"/>
            <a:ext cx="4100164" cy="5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꺾인 연결선[E] 203">
            <a:extLst>
              <a:ext uri="{FF2B5EF4-FFF2-40B4-BE49-F238E27FC236}">
                <a16:creationId xmlns:a16="http://schemas.microsoft.com/office/drawing/2014/main" id="{C689ADF0-0957-FC40-8BB6-1F45B4A8897D}"/>
              </a:ext>
            </a:extLst>
          </p:cNvPr>
          <p:cNvCxnSpPr>
            <a:cxnSpLocks/>
            <a:stCxn id="222" idx="3"/>
            <a:endCxn id="161" idx="2"/>
          </p:cNvCxnSpPr>
          <p:nvPr/>
        </p:nvCxnSpPr>
        <p:spPr>
          <a:xfrm flipV="1">
            <a:off x="4049327" y="4904308"/>
            <a:ext cx="4100164" cy="21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꺾인 연결선[E] 205">
            <a:extLst>
              <a:ext uri="{FF2B5EF4-FFF2-40B4-BE49-F238E27FC236}">
                <a16:creationId xmlns:a16="http://schemas.microsoft.com/office/drawing/2014/main" id="{30037DFC-A738-4E46-80A1-9189AF75A616}"/>
              </a:ext>
            </a:extLst>
          </p:cNvPr>
          <p:cNvCxnSpPr>
            <a:cxnSpLocks/>
            <a:stCxn id="223" idx="3"/>
            <a:endCxn id="155" idx="2"/>
          </p:cNvCxnSpPr>
          <p:nvPr/>
        </p:nvCxnSpPr>
        <p:spPr>
          <a:xfrm>
            <a:off x="4049327" y="5295999"/>
            <a:ext cx="4100164" cy="231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꺾인 연결선[E] 207">
            <a:extLst>
              <a:ext uri="{FF2B5EF4-FFF2-40B4-BE49-F238E27FC236}">
                <a16:creationId xmlns:a16="http://schemas.microsoft.com/office/drawing/2014/main" id="{4A0C9E1F-F7E9-304B-901D-C38C054C5E69}"/>
              </a:ext>
            </a:extLst>
          </p:cNvPr>
          <p:cNvCxnSpPr>
            <a:stCxn id="139" idx="3"/>
            <a:endCxn id="184" idx="2"/>
          </p:cNvCxnSpPr>
          <p:nvPr/>
        </p:nvCxnSpPr>
        <p:spPr>
          <a:xfrm>
            <a:off x="7249796" y="3907985"/>
            <a:ext cx="898131" cy="93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꺾인 연결선[E] 209">
            <a:extLst>
              <a:ext uri="{FF2B5EF4-FFF2-40B4-BE49-F238E27FC236}">
                <a16:creationId xmlns:a16="http://schemas.microsoft.com/office/drawing/2014/main" id="{AED03D64-0553-CA49-803E-07FB4CC29F62}"/>
              </a:ext>
            </a:extLst>
          </p:cNvPr>
          <p:cNvCxnSpPr>
            <a:stCxn id="134" idx="3"/>
            <a:endCxn id="178" idx="2"/>
          </p:cNvCxnSpPr>
          <p:nvPr/>
        </p:nvCxnSpPr>
        <p:spPr>
          <a:xfrm>
            <a:off x="7249796" y="4277255"/>
            <a:ext cx="898131" cy="79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꺾인 연결선[E] 211">
            <a:extLst>
              <a:ext uri="{FF2B5EF4-FFF2-40B4-BE49-F238E27FC236}">
                <a16:creationId xmlns:a16="http://schemas.microsoft.com/office/drawing/2014/main" id="{D932A73E-9FF8-9242-AD90-31A836D88EAB}"/>
              </a:ext>
            </a:extLst>
          </p:cNvPr>
          <p:cNvCxnSpPr>
            <a:stCxn id="116" idx="3"/>
            <a:endCxn id="172" idx="2"/>
          </p:cNvCxnSpPr>
          <p:nvPr/>
        </p:nvCxnSpPr>
        <p:spPr>
          <a:xfrm>
            <a:off x="7249796" y="4670814"/>
            <a:ext cx="898131" cy="80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꺾인 연결선[E] 213">
            <a:extLst>
              <a:ext uri="{FF2B5EF4-FFF2-40B4-BE49-F238E27FC236}">
                <a16:creationId xmlns:a16="http://schemas.microsoft.com/office/drawing/2014/main" id="{0286B706-DDA2-E94D-938D-F738F96EFB9E}"/>
              </a:ext>
            </a:extLst>
          </p:cNvPr>
          <p:cNvCxnSpPr>
            <a:stCxn id="124" idx="3"/>
            <a:endCxn id="160" idx="2"/>
          </p:cNvCxnSpPr>
          <p:nvPr/>
        </p:nvCxnSpPr>
        <p:spPr>
          <a:xfrm>
            <a:off x="7249796" y="5073816"/>
            <a:ext cx="898131" cy="107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꺾인 연결선[E] 215">
            <a:extLst>
              <a:ext uri="{FF2B5EF4-FFF2-40B4-BE49-F238E27FC236}">
                <a16:creationId xmlns:a16="http://schemas.microsoft.com/office/drawing/2014/main" id="{7AFCE36E-74CD-EF4A-8D17-397C9E1A6869}"/>
              </a:ext>
            </a:extLst>
          </p:cNvPr>
          <p:cNvCxnSpPr>
            <a:stCxn id="129" idx="3"/>
            <a:endCxn id="154" idx="2"/>
          </p:cNvCxnSpPr>
          <p:nvPr/>
        </p:nvCxnSpPr>
        <p:spPr>
          <a:xfrm>
            <a:off x="7249796" y="5463116"/>
            <a:ext cx="898131" cy="154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DEA53F4B-90A5-1549-9D23-3F28917D4A3C}"/>
              </a:ext>
            </a:extLst>
          </p:cNvPr>
          <p:cNvSpPr/>
          <p:nvPr/>
        </p:nvSpPr>
        <p:spPr>
          <a:xfrm>
            <a:off x="3500684" y="3208293"/>
            <a:ext cx="548643" cy="269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x32</a:t>
            </a:r>
            <a:endParaRPr kumimoji="1" lang="ko-Kore-KR" altLang="en-US" sz="1100" dirty="0"/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ECBCE544-96DA-1747-BD62-583C35362202}"/>
              </a:ext>
            </a:extLst>
          </p:cNvPr>
          <p:cNvSpPr/>
          <p:nvPr/>
        </p:nvSpPr>
        <p:spPr>
          <a:xfrm>
            <a:off x="3500684" y="3600756"/>
            <a:ext cx="548643" cy="269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x32</a:t>
            </a:r>
            <a:endParaRPr kumimoji="1" lang="ko-Kore-KR" altLang="en-US" sz="1100" dirty="0"/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259415BB-A6C6-B342-9920-6C98B203B9DC}"/>
              </a:ext>
            </a:extLst>
          </p:cNvPr>
          <p:cNvSpPr/>
          <p:nvPr/>
        </p:nvSpPr>
        <p:spPr>
          <a:xfrm>
            <a:off x="3500684" y="3968785"/>
            <a:ext cx="548643" cy="269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x32</a:t>
            </a:r>
            <a:endParaRPr kumimoji="1" lang="ko-Kore-KR" altLang="en-US" sz="1100" dirty="0"/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24816909-9206-F34F-934F-CA77088EBF24}"/>
              </a:ext>
            </a:extLst>
          </p:cNvPr>
          <p:cNvSpPr/>
          <p:nvPr/>
        </p:nvSpPr>
        <p:spPr>
          <a:xfrm>
            <a:off x="3500684" y="4358314"/>
            <a:ext cx="548643" cy="269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x32</a:t>
            </a:r>
            <a:endParaRPr kumimoji="1" lang="ko-Kore-KR" altLang="en-US" sz="1100" dirty="0"/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0D2A487F-09E1-DC4E-AA58-4C573E36DEB9}"/>
              </a:ext>
            </a:extLst>
          </p:cNvPr>
          <p:cNvSpPr/>
          <p:nvPr/>
        </p:nvSpPr>
        <p:spPr>
          <a:xfrm>
            <a:off x="3500684" y="4771891"/>
            <a:ext cx="548643" cy="269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x32</a:t>
            </a:r>
            <a:endParaRPr kumimoji="1" lang="ko-Kore-KR" altLang="en-US" sz="1100" dirty="0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688137A4-2E2A-6545-9D15-88E195222E5F}"/>
              </a:ext>
            </a:extLst>
          </p:cNvPr>
          <p:cNvSpPr/>
          <p:nvPr/>
        </p:nvSpPr>
        <p:spPr>
          <a:xfrm>
            <a:off x="3500684" y="5161400"/>
            <a:ext cx="548643" cy="269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x32</a:t>
            </a:r>
            <a:endParaRPr kumimoji="1" lang="ko-Kore-KR" altLang="en-US" sz="1100" dirty="0"/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91B58A38-028E-D74E-8E93-A046DE7F5A7F}"/>
              </a:ext>
            </a:extLst>
          </p:cNvPr>
          <p:cNvCxnSpPr>
            <a:stCxn id="35" idx="3"/>
            <a:endCxn id="218" idx="1"/>
          </p:cNvCxnSpPr>
          <p:nvPr/>
        </p:nvCxnSpPr>
        <p:spPr>
          <a:xfrm flipV="1">
            <a:off x="3337742" y="3342892"/>
            <a:ext cx="162942" cy="2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C273667B-F548-C544-8CA1-7453711D5EA8}"/>
              </a:ext>
            </a:extLst>
          </p:cNvPr>
          <p:cNvCxnSpPr>
            <a:cxnSpLocks/>
            <a:stCxn id="29" idx="3"/>
            <a:endCxn id="219" idx="1"/>
          </p:cNvCxnSpPr>
          <p:nvPr/>
        </p:nvCxnSpPr>
        <p:spPr>
          <a:xfrm flipV="1">
            <a:off x="3337742" y="3735355"/>
            <a:ext cx="162942" cy="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직선 화살표 연결선 233">
            <a:extLst>
              <a:ext uri="{FF2B5EF4-FFF2-40B4-BE49-F238E27FC236}">
                <a16:creationId xmlns:a16="http://schemas.microsoft.com/office/drawing/2014/main" id="{A3370647-71E2-BD47-949B-82410D8E3D1E}"/>
              </a:ext>
            </a:extLst>
          </p:cNvPr>
          <p:cNvCxnSpPr>
            <a:cxnSpLocks/>
            <a:stCxn id="23" idx="3"/>
            <a:endCxn id="220" idx="1"/>
          </p:cNvCxnSpPr>
          <p:nvPr/>
        </p:nvCxnSpPr>
        <p:spPr>
          <a:xfrm flipV="1">
            <a:off x="3337742" y="4103384"/>
            <a:ext cx="162942" cy="3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직선 화살표 연결선 234">
            <a:extLst>
              <a:ext uri="{FF2B5EF4-FFF2-40B4-BE49-F238E27FC236}">
                <a16:creationId xmlns:a16="http://schemas.microsoft.com/office/drawing/2014/main" id="{D79D4990-20B8-EB4D-97A8-7571BC1D2130}"/>
              </a:ext>
            </a:extLst>
          </p:cNvPr>
          <p:cNvCxnSpPr>
            <a:cxnSpLocks/>
            <a:stCxn id="11" idx="3"/>
            <a:endCxn id="221" idx="1"/>
          </p:cNvCxnSpPr>
          <p:nvPr/>
        </p:nvCxnSpPr>
        <p:spPr>
          <a:xfrm flipV="1">
            <a:off x="3337742" y="4492913"/>
            <a:ext cx="162942" cy="6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B19F3567-7180-2247-9D38-34085C377DC1}"/>
              </a:ext>
            </a:extLst>
          </p:cNvPr>
          <p:cNvCxnSpPr>
            <a:cxnSpLocks/>
            <a:stCxn id="17" idx="3"/>
            <a:endCxn id="222" idx="1"/>
          </p:cNvCxnSpPr>
          <p:nvPr/>
        </p:nvCxnSpPr>
        <p:spPr>
          <a:xfrm>
            <a:off x="3337742" y="4903240"/>
            <a:ext cx="162942" cy="3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E297B80A-A1A6-424F-AA1C-EF020EED6381}"/>
              </a:ext>
            </a:extLst>
          </p:cNvPr>
          <p:cNvCxnSpPr>
            <a:cxnSpLocks/>
            <a:stCxn id="102" idx="3"/>
            <a:endCxn id="223" idx="1"/>
          </p:cNvCxnSpPr>
          <p:nvPr/>
        </p:nvCxnSpPr>
        <p:spPr>
          <a:xfrm flipV="1">
            <a:off x="3337742" y="5295999"/>
            <a:ext cx="162942" cy="1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꺾인 연결선[E] 249">
            <a:extLst>
              <a:ext uri="{FF2B5EF4-FFF2-40B4-BE49-F238E27FC236}">
                <a16:creationId xmlns:a16="http://schemas.microsoft.com/office/drawing/2014/main" id="{9DF650EF-B147-9C47-816B-45C3328125F5}"/>
              </a:ext>
            </a:extLst>
          </p:cNvPr>
          <p:cNvCxnSpPr>
            <a:cxnSpLocks/>
            <a:stCxn id="189" idx="3"/>
            <a:endCxn id="277" idx="2"/>
          </p:cNvCxnSpPr>
          <p:nvPr/>
        </p:nvCxnSpPr>
        <p:spPr>
          <a:xfrm>
            <a:off x="8521283" y="3434384"/>
            <a:ext cx="1316684" cy="7679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꺾인 연결선[E] 250">
            <a:extLst>
              <a:ext uri="{FF2B5EF4-FFF2-40B4-BE49-F238E27FC236}">
                <a16:creationId xmlns:a16="http://schemas.microsoft.com/office/drawing/2014/main" id="{17B71094-65BD-BF4C-9653-52031D9471EA}"/>
              </a:ext>
            </a:extLst>
          </p:cNvPr>
          <p:cNvCxnSpPr>
            <a:cxnSpLocks/>
            <a:stCxn id="183" idx="3"/>
            <a:endCxn id="277" idx="2"/>
          </p:cNvCxnSpPr>
          <p:nvPr/>
        </p:nvCxnSpPr>
        <p:spPr>
          <a:xfrm>
            <a:off x="8521283" y="3828053"/>
            <a:ext cx="1316684" cy="3743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꺾인 연결선[E] 251">
            <a:extLst>
              <a:ext uri="{FF2B5EF4-FFF2-40B4-BE49-F238E27FC236}">
                <a16:creationId xmlns:a16="http://schemas.microsoft.com/office/drawing/2014/main" id="{083F2534-E1F6-054B-8B83-BA382935D2AD}"/>
              </a:ext>
            </a:extLst>
          </p:cNvPr>
          <p:cNvCxnSpPr>
            <a:cxnSpLocks/>
            <a:stCxn id="177" idx="3"/>
            <a:endCxn id="277" idx="2"/>
          </p:cNvCxnSpPr>
          <p:nvPr/>
        </p:nvCxnSpPr>
        <p:spPr>
          <a:xfrm>
            <a:off x="8521283" y="4195968"/>
            <a:ext cx="1316684" cy="63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꺾인 연결선[E] 252">
            <a:extLst>
              <a:ext uri="{FF2B5EF4-FFF2-40B4-BE49-F238E27FC236}">
                <a16:creationId xmlns:a16="http://schemas.microsoft.com/office/drawing/2014/main" id="{79838B6B-FD0B-2149-B020-DFBFD7355D2C}"/>
              </a:ext>
            </a:extLst>
          </p:cNvPr>
          <p:cNvCxnSpPr>
            <a:cxnSpLocks/>
            <a:stCxn id="171" idx="3"/>
            <a:endCxn id="277" idx="2"/>
          </p:cNvCxnSpPr>
          <p:nvPr/>
        </p:nvCxnSpPr>
        <p:spPr>
          <a:xfrm flipV="1">
            <a:off x="8521283" y="4202359"/>
            <a:ext cx="1316684" cy="3872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꺾인 연결선[E] 253">
            <a:extLst>
              <a:ext uri="{FF2B5EF4-FFF2-40B4-BE49-F238E27FC236}">
                <a16:creationId xmlns:a16="http://schemas.microsoft.com/office/drawing/2014/main" id="{F125F224-EE92-6940-AD07-EB02885CD764}"/>
              </a:ext>
            </a:extLst>
          </p:cNvPr>
          <p:cNvCxnSpPr>
            <a:cxnSpLocks/>
            <a:stCxn id="159" idx="3"/>
            <a:endCxn id="277" idx="2"/>
          </p:cNvCxnSpPr>
          <p:nvPr/>
        </p:nvCxnSpPr>
        <p:spPr>
          <a:xfrm flipV="1">
            <a:off x="8521283" y="4202359"/>
            <a:ext cx="1316684" cy="7929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꺾인 연결선[E] 254">
            <a:extLst>
              <a:ext uri="{FF2B5EF4-FFF2-40B4-BE49-F238E27FC236}">
                <a16:creationId xmlns:a16="http://schemas.microsoft.com/office/drawing/2014/main" id="{42C27034-5CB1-E243-9454-87E70DF26FA5}"/>
              </a:ext>
            </a:extLst>
          </p:cNvPr>
          <p:cNvCxnSpPr>
            <a:cxnSpLocks/>
            <a:stCxn id="153" idx="3"/>
            <a:endCxn id="277" idx="2"/>
          </p:cNvCxnSpPr>
          <p:nvPr/>
        </p:nvCxnSpPr>
        <p:spPr>
          <a:xfrm flipV="1">
            <a:off x="8521283" y="4202359"/>
            <a:ext cx="1316684" cy="11869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TextBox 271">
            <a:extLst>
              <a:ext uri="{FF2B5EF4-FFF2-40B4-BE49-F238E27FC236}">
                <a16:creationId xmlns:a16="http://schemas.microsoft.com/office/drawing/2014/main" id="{DC8A6108-4802-1B4F-9CAC-6465BDF0121E}"/>
              </a:ext>
            </a:extLst>
          </p:cNvPr>
          <p:cNvSpPr txBox="1"/>
          <p:nvPr/>
        </p:nvSpPr>
        <p:spPr>
          <a:xfrm>
            <a:off x="10806758" y="4090672"/>
            <a:ext cx="550033" cy="23083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2F528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ore-KR" sz="900" dirty="0">
                <a:solidFill>
                  <a:schemeClr val="bg1"/>
                </a:solidFill>
              </a:rPr>
              <a:t>output</a:t>
            </a:r>
          </a:p>
        </p:txBody>
      </p:sp>
      <p:grpSp>
        <p:nvGrpSpPr>
          <p:cNvPr id="273" name="그룹 272">
            <a:extLst>
              <a:ext uri="{FF2B5EF4-FFF2-40B4-BE49-F238E27FC236}">
                <a16:creationId xmlns:a16="http://schemas.microsoft.com/office/drawing/2014/main" id="{C3A41755-E6A8-1844-9436-83A560CD9C5D}"/>
              </a:ext>
            </a:extLst>
          </p:cNvPr>
          <p:cNvGrpSpPr/>
          <p:nvPr/>
        </p:nvGrpSpPr>
        <p:grpSpPr>
          <a:xfrm rot="10800000">
            <a:off x="9717244" y="4039732"/>
            <a:ext cx="536009" cy="339976"/>
            <a:chOff x="3570898" y="3755771"/>
            <a:chExt cx="536009" cy="339976"/>
          </a:xfrm>
        </p:grpSpPr>
        <p:sp>
          <p:nvSpPr>
            <p:cNvPr id="274" name="달 273">
              <a:extLst>
                <a:ext uri="{FF2B5EF4-FFF2-40B4-BE49-F238E27FC236}">
                  <a16:creationId xmlns:a16="http://schemas.microsoft.com/office/drawing/2014/main" id="{D5358BE5-4BD1-A947-8226-B010E2223AA0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5" name="타원 274">
              <a:extLst>
                <a:ext uri="{FF2B5EF4-FFF2-40B4-BE49-F238E27FC236}">
                  <a16:creationId xmlns:a16="http://schemas.microsoft.com/office/drawing/2014/main" id="{B3A1682D-4470-6B4C-ADD5-FE2CD2B72965}"/>
                </a:ext>
              </a:extLst>
            </p:cNvPr>
            <p:cNvSpPr/>
            <p:nvPr/>
          </p:nvSpPr>
          <p:spPr>
            <a:xfrm rot="10800000">
              <a:off x="3957008" y="400213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6" name="타원 275">
              <a:extLst>
                <a:ext uri="{FF2B5EF4-FFF2-40B4-BE49-F238E27FC236}">
                  <a16:creationId xmlns:a16="http://schemas.microsoft.com/office/drawing/2014/main" id="{52119FC3-4E5E-2748-816E-18184C2720A9}"/>
                </a:ext>
              </a:extLst>
            </p:cNvPr>
            <p:cNvSpPr/>
            <p:nvPr/>
          </p:nvSpPr>
          <p:spPr>
            <a:xfrm rot="10800000">
              <a:off x="3955046" y="379519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77" name="타원 276">
              <a:extLst>
                <a:ext uri="{FF2B5EF4-FFF2-40B4-BE49-F238E27FC236}">
                  <a16:creationId xmlns:a16="http://schemas.microsoft.com/office/drawing/2014/main" id="{FD07F086-E13C-A64E-B23F-D7FDCFB50E92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F654B0A2-0D0C-4248-8A52-FB0862CCAABF}"/>
              </a:ext>
            </a:extLst>
          </p:cNvPr>
          <p:cNvCxnSpPr>
            <a:stCxn id="274" idx="1"/>
            <a:endCxn id="272" idx="1"/>
          </p:cNvCxnSpPr>
          <p:nvPr/>
        </p:nvCxnSpPr>
        <p:spPr>
          <a:xfrm flipV="1">
            <a:off x="10253253" y="4206088"/>
            <a:ext cx="553505" cy="3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TextBox 289">
            <a:extLst>
              <a:ext uri="{FF2B5EF4-FFF2-40B4-BE49-F238E27FC236}">
                <a16:creationId xmlns:a16="http://schemas.microsoft.com/office/drawing/2014/main" id="{4C80F648-A5A2-6F4B-8640-66752B196CB2}"/>
              </a:ext>
            </a:extLst>
          </p:cNvPr>
          <p:cNvSpPr txBox="1"/>
          <p:nvPr/>
        </p:nvSpPr>
        <p:spPr>
          <a:xfrm>
            <a:off x="614149" y="3093098"/>
            <a:ext cx="503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[26]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847C0210-0EFE-5443-AD57-07848B19F9B0}"/>
              </a:ext>
            </a:extLst>
          </p:cNvPr>
          <p:cNvSpPr txBox="1"/>
          <p:nvPr/>
        </p:nvSpPr>
        <p:spPr>
          <a:xfrm>
            <a:off x="614149" y="3213658"/>
            <a:ext cx="503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[27]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03798E8B-32E8-3849-A4B0-8B8DD06AD0B6}"/>
              </a:ext>
            </a:extLst>
          </p:cNvPr>
          <p:cNvSpPr txBox="1"/>
          <p:nvPr/>
        </p:nvSpPr>
        <p:spPr>
          <a:xfrm>
            <a:off x="614149" y="3330307"/>
            <a:ext cx="503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[28]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0C19B9A1-78E5-0942-953B-6992EEF4A03F}"/>
              </a:ext>
            </a:extLst>
          </p:cNvPr>
          <p:cNvSpPr txBox="1"/>
          <p:nvPr/>
        </p:nvSpPr>
        <p:spPr>
          <a:xfrm>
            <a:off x="614149" y="3488491"/>
            <a:ext cx="503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[26]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2AA5F071-0CA0-3F41-B83C-8A566CA6062F}"/>
              </a:ext>
            </a:extLst>
          </p:cNvPr>
          <p:cNvSpPr txBox="1"/>
          <p:nvPr/>
        </p:nvSpPr>
        <p:spPr>
          <a:xfrm>
            <a:off x="614149" y="3609051"/>
            <a:ext cx="503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[27]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1DC746B6-7220-064C-96B8-9CFA645B4D02}"/>
              </a:ext>
            </a:extLst>
          </p:cNvPr>
          <p:cNvSpPr txBox="1"/>
          <p:nvPr/>
        </p:nvSpPr>
        <p:spPr>
          <a:xfrm>
            <a:off x="614149" y="3725700"/>
            <a:ext cx="503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[28]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C7D5F0B7-0859-8343-8DC6-13E11228F8E2}"/>
              </a:ext>
            </a:extLst>
          </p:cNvPr>
          <p:cNvSpPr txBox="1"/>
          <p:nvPr/>
        </p:nvSpPr>
        <p:spPr>
          <a:xfrm>
            <a:off x="614149" y="3982182"/>
            <a:ext cx="503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[27]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8CE7C066-9675-A442-81E8-5819D1D056F4}"/>
              </a:ext>
            </a:extLst>
          </p:cNvPr>
          <p:cNvSpPr txBox="1"/>
          <p:nvPr/>
        </p:nvSpPr>
        <p:spPr>
          <a:xfrm>
            <a:off x="614149" y="4098831"/>
            <a:ext cx="503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[28]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E52AF7F3-7A62-E14E-B4B4-8BDF81FCFA4F}"/>
              </a:ext>
            </a:extLst>
          </p:cNvPr>
          <p:cNvSpPr txBox="1"/>
          <p:nvPr/>
        </p:nvSpPr>
        <p:spPr>
          <a:xfrm>
            <a:off x="614149" y="4253230"/>
            <a:ext cx="503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[26]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355DD429-170A-A144-A1D3-46F6C829F146}"/>
              </a:ext>
            </a:extLst>
          </p:cNvPr>
          <p:cNvSpPr txBox="1"/>
          <p:nvPr/>
        </p:nvSpPr>
        <p:spPr>
          <a:xfrm>
            <a:off x="614149" y="4373790"/>
            <a:ext cx="503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[27]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94519255-9448-7B48-8688-2D160F3C4E60}"/>
              </a:ext>
            </a:extLst>
          </p:cNvPr>
          <p:cNvSpPr txBox="1"/>
          <p:nvPr/>
        </p:nvSpPr>
        <p:spPr>
          <a:xfrm>
            <a:off x="614149" y="4490439"/>
            <a:ext cx="503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[28]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F0F202AF-530E-A541-9F49-37DE54231CD1}"/>
              </a:ext>
            </a:extLst>
          </p:cNvPr>
          <p:cNvSpPr txBox="1"/>
          <p:nvPr/>
        </p:nvSpPr>
        <p:spPr>
          <a:xfrm>
            <a:off x="614149" y="4784246"/>
            <a:ext cx="503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[27]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C38AFA63-DB67-F845-A2BB-92E757D6BC12}"/>
              </a:ext>
            </a:extLst>
          </p:cNvPr>
          <p:cNvSpPr txBox="1"/>
          <p:nvPr/>
        </p:nvSpPr>
        <p:spPr>
          <a:xfrm>
            <a:off x="614149" y="4900895"/>
            <a:ext cx="503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[28]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1B5FD4D2-511F-C44A-8131-D59C10106BBC}"/>
              </a:ext>
            </a:extLst>
          </p:cNvPr>
          <p:cNvSpPr txBox="1"/>
          <p:nvPr/>
        </p:nvSpPr>
        <p:spPr>
          <a:xfrm>
            <a:off x="614149" y="5066869"/>
            <a:ext cx="503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[26]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99BB7A1C-89CE-D641-B2A7-DA973178578E}"/>
              </a:ext>
            </a:extLst>
          </p:cNvPr>
          <p:cNvSpPr txBox="1"/>
          <p:nvPr/>
        </p:nvSpPr>
        <p:spPr>
          <a:xfrm>
            <a:off x="614149" y="5187429"/>
            <a:ext cx="503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[27]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5C7A54CF-24C7-8A4D-8EE3-2A8976B8F668}"/>
              </a:ext>
            </a:extLst>
          </p:cNvPr>
          <p:cNvSpPr txBox="1"/>
          <p:nvPr/>
        </p:nvSpPr>
        <p:spPr>
          <a:xfrm>
            <a:off x="614149" y="5304078"/>
            <a:ext cx="503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[28]</a:t>
            </a:r>
          </a:p>
        </p:txBody>
      </p:sp>
    </p:spTree>
    <p:extLst>
      <p:ext uri="{BB962C8B-B14F-4D97-AF65-F5344CB8AC3E}">
        <p14:creationId xmlns:p14="http://schemas.microsoft.com/office/powerpoint/2010/main" val="76162775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732C77-B342-6440-8A1F-0141DC8DF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Verilog Code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E18C48-D71E-5F45-A452-B898C23EE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966448-C456-964C-BC74-27FE720B8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7C7238-7612-6540-B1AA-2F3D338C4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104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A5C27D-ED60-CF4D-B658-052B50F36545}"/>
              </a:ext>
            </a:extLst>
          </p:cNvPr>
          <p:cNvSpPr/>
          <p:nvPr/>
        </p:nvSpPr>
        <p:spPr>
          <a:xfrm>
            <a:off x="452719" y="1283994"/>
            <a:ext cx="8906434" cy="533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100" dirty="0">
                <a:latin typeface="Helvetica Neue" panose="02000503000000020004" pitchFamily="2" charset="0"/>
              </a:rPr>
              <a:t>27710     if (builder_nist_clock_csrbank9_sel) begin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27711         case (builder_nist_clock_interface9_bank_bus_adr[3:0])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27712             1'd0: begin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27713                 builder_nist_clock_interface9_bank_bus_dat_r &lt;= 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main_rtio_core_reset_w</a:t>
            </a:r>
            <a:r>
              <a:rPr lang="en-US" altLang="ko-Kore-KR" sz="1100" dirty="0">
                <a:latin typeface="Helvetica Neue" panose="02000503000000020004" pitchFamily="2" charset="0"/>
              </a:rPr>
              <a:t>;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27714             end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27715             1'd1: begin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27716                 builder_nist_clock_interface9_bank_bus_dat_r &lt;= 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main_rtio_core_reset_phy_w</a:t>
            </a:r>
            <a:r>
              <a:rPr lang="en-US" altLang="ko-Kore-KR" sz="1100" dirty="0">
                <a:latin typeface="Helvetica Neue" panose="02000503000000020004" pitchFamily="2" charset="0"/>
              </a:rPr>
              <a:t>;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27717             end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27718             2'd2: begin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27719                 builder_nist_clock_interface9_bank_bus_dat_r &lt;= 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main_rtio_core_async_error_w</a:t>
            </a:r>
            <a:r>
              <a:rPr lang="en-US" altLang="ko-Kore-KR" sz="1100" dirty="0">
                <a:latin typeface="Helvetica Neue" panose="02000503000000020004" pitchFamily="2" charset="0"/>
              </a:rPr>
              <a:t>;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27720             end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27721             2'd3: begin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27722                 builder_nist_clock_interface9_bank_bus_dat_r &lt;= builder_nist_clock_csrbank9_collision_channel1_w;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27723             end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27724             3'd4: begin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27725                 builder_nist_clock_interface9_bank_bus_dat_r &lt;= builder_nist_clock_csrbank9_collision_channel0_w;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27726             end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27727             3'd5: begin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27728                 builder_nist_clock_interface9_bank_bus_dat_r &lt;= builder_nist_clock_csrbank9_busy_channel1_w;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27729             end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27730             3'd6: begin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27731                 builder_nist_clock_interface9_bank_bus_dat_r &lt;= builder_nist_clock_csrbank9_busy_channel0_w;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27732             end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27733             3'd7: begin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27734                 builder_nist_clock_interface9_bank_bus_dat_r &lt;= builder_nist_clock_csrbank9_sequence_error_channel1_w;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27735             end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27736             4'd8: begin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27737                 builder_nist_clock_interface9_bank_bus_dat_r &lt;= builder_nist_clock_csrbank9_sequence_error_channel0_w;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27738             end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27739         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endcase</a:t>
            </a:r>
            <a:endParaRPr lang="en-US" altLang="ko-Kore-KR" sz="1100" dirty="0">
              <a:latin typeface="Helvetica Neue" panose="02000503000000020004" pitchFamily="2" charset="0"/>
            </a:endParaRP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27740     end</a:t>
            </a:r>
            <a:endParaRPr lang="en-US" altLang="ko-Kore-KR" sz="1100" dirty="0"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154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732C77-B342-6440-8A1F-0141DC8DF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Verilog Code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E18C48-D71E-5F45-A452-B898C23EE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966448-C456-964C-BC74-27FE720B8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7C7238-7612-6540-B1AA-2F3D338C4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105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A5C27D-ED60-CF4D-B658-052B50F36545}"/>
              </a:ext>
            </a:extLst>
          </p:cNvPr>
          <p:cNvSpPr/>
          <p:nvPr/>
        </p:nvSpPr>
        <p:spPr>
          <a:xfrm>
            <a:off x="452719" y="1283994"/>
            <a:ext cx="3918113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100" b="1" dirty="0"/>
              <a:t>15498 </a:t>
            </a:r>
            <a:r>
              <a:rPr lang="en-US" altLang="ko-Kore-KR" sz="1100" dirty="0"/>
              <a:t>assign </a:t>
            </a:r>
            <a:r>
              <a:rPr lang="en-US" altLang="ko-Kore-KR" sz="1100" dirty="0" err="1"/>
              <a:t>main_nist_clock_nist_clock_interface_dat_r</a:t>
            </a:r>
            <a:r>
              <a:rPr lang="en-US" altLang="ko-Kore-KR" sz="1100" dirty="0"/>
              <a:t> = (((((((((((((((((builder_nist_clock_interface0_bank_bus_dat_r | builder_nist_clock_interface1_bank_bus_dat_r) | builder_nist_clock_interface2_bank_bus_dat_r) | builder_nist_clock_interface3_bank_bus_dat_r) | builder_nist_clock_interface4_bank_bus_dat_r) | builder_nist_clock_interface5_bank_bus_dat_r) | builder_nist_clock_interface6_bank_bus_dat_r) | builder_nist_clock_interface7_bank_bus_dat_r) | builder_nist_clock_interface8_bank_bus_dat_r) | </a:t>
            </a:r>
            <a:r>
              <a:rPr lang="en-US" altLang="ko-Kore-KR" sz="1100" b="1" dirty="0"/>
              <a:t>builder_nist_clock_interface9_bank_bus_dat_r</a:t>
            </a:r>
            <a:r>
              <a:rPr lang="en-US" altLang="ko-Kore-KR" sz="1100" dirty="0"/>
              <a:t>) | builder_nist_clock_interface10_bank_bus_dat_r) | builder_nist_clock_interface11_bank_bus_dat_r) | builder_nist_clock_interface12_bank_bus_dat_r) | builder_nist_clock_interface13_bank_bus_dat_r) | builder_nist_clock_interface14_bank_bus_dat_r) | builder_nist_clock_interface15_bank_bus_dat_r) | builder_nist_clock_interface16_bank_bus_dat_r) | builder_nist_clock_interface17_bank_bus_dat_r);</a:t>
            </a:r>
          </a:p>
        </p:txBody>
      </p:sp>
    </p:spTree>
    <p:extLst>
      <p:ext uri="{BB962C8B-B14F-4D97-AF65-F5344CB8AC3E}">
        <p14:creationId xmlns:p14="http://schemas.microsoft.com/office/powerpoint/2010/main" val="55095001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732C77-B342-6440-8A1F-0141DC8DF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Verilog Code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E18C48-D71E-5F45-A452-B898C23EE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966448-C456-964C-BC74-27FE720B8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7C7238-7612-6540-B1AA-2F3D338C4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106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A5C27D-ED60-CF4D-B658-052B50F36545}"/>
              </a:ext>
            </a:extLst>
          </p:cNvPr>
          <p:cNvSpPr/>
          <p:nvPr/>
        </p:nvSpPr>
        <p:spPr>
          <a:xfrm>
            <a:off x="452719" y="1283994"/>
            <a:ext cx="8906434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100" b="1" dirty="0"/>
              <a:t>14451</a:t>
            </a:r>
            <a:r>
              <a:rPr lang="en-US" altLang="ko-Kore-KR" sz="1100" dirty="0"/>
              <a:t> assign </a:t>
            </a:r>
            <a:r>
              <a:rPr lang="en-US" altLang="ko-Kore-KR" sz="1100" dirty="0" err="1"/>
              <a:t>builder_nist_clock_shared_dat_r</a:t>
            </a:r>
            <a:r>
              <a:rPr lang="en-US" altLang="ko-Kore-KR" sz="1100" dirty="0"/>
              <a:t> = </a:t>
            </a:r>
          </a:p>
          <a:p>
            <a:r>
              <a:rPr lang="en-US" altLang="ko-Kore-KR" sz="1100" dirty="0"/>
              <a:t>(((((({32{</a:t>
            </a:r>
            <a:r>
              <a:rPr lang="en-US" altLang="ko-Kore-KR" sz="1100" dirty="0" err="1"/>
              <a:t>builder_nist_clock_slave_sel_r</a:t>
            </a:r>
            <a:r>
              <a:rPr lang="en-US" altLang="ko-Kore-KR" sz="1100" dirty="0"/>
              <a:t>[0]}} &amp; </a:t>
            </a:r>
            <a:r>
              <a:rPr lang="en-US" altLang="ko-Kore-KR" sz="1100" dirty="0" err="1"/>
              <a:t>main_nist_clock_nist_clock_sram_bus_dat_r</a:t>
            </a:r>
            <a:r>
              <a:rPr lang="en-US" altLang="ko-Kore-KR" sz="1100" dirty="0"/>
              <a:t>) | </a:t>
            </a:r>
          </a:p>
          <a:p>
            <a:r>
              <a:rPr lang="en-US" altLang="ko-Kore-KR" sz="1100" dirty="0"/>
              <a:t>({32{</a:t>
            </a:r>
            <a:r>
              <a:rPr lang="en-US" altLang="ko-Kore-KR" sz="1100" dirty="0" err="1"/>
              <a:t>builder_nist_clock_slave_sel_r</a:t>
            </a:r>
            <a:r>
              <a:rPr lang="en-US" altLang="ko-Kore-KR" sz="1100" dirty="0"/>
              <a:t>[1]}} &amp; </a:t>
            </a:r>
            <a:r>
              <a:rPr lang="en-US" altLang="ko-Kore-KR" sz="1100" b="1" dirty="0" err="1"/>
              <a:t>main_nist_clock_nist_clock_bus_wishbone_dat_r</a:t>
            </a:r>
            <a:r>
              <a:rPr lang="en-US" altLang="ko-Kore-KR" sz="1100" dirty="0"/>
              <a:t>)) | </a:t>
            </a:r>
          </a:p>
          <a:p>
            <a:r>
              <a:rPr lang="en-US" altLang="ko-Kore-KR" sz="1100" dirty="0"/>
              <a:t>({32{</a:t>
            </a:r>
            <a:r>
              <a:rPr lang="en-US" altLang="ko-Kore-KR" sz="1100" dirty="0" err="1"/>
              <a:t>builder_nist_clock_slave_sel_r</a:t>
            </a:r>
            <a:r>
              <a:rPr lang="en-US" altLang="ko-Kore-KR" sz="1100" dirty="0"/>
              <a:t>[2]}} &amp; </a:t>
            </a:r>
            <a:r>
              <a:rPr lang="en-US" altLang="ko-Kore-KR" sz="1100" dirty="0" err="1"/>
              <a:t>main_nist_clock_nist_clock_wb_sdram_dat_r</a:t>
            </a:r>
            <a:r>
              <a:rPr lang="en-US" altLang="ko-Kore-KR" sz="1100" dirty="0"/>
              <a:t>)) | </a:t>
            </a:r>
          </a:p>
          <a:p>
            <a:r>
              <a:rPr lang="en-US" altLang="ko-Kore-KR" sz="1100" dirty="0"/>
              <a:t>({32{</a:t>
            </a:r>
            <a:r>
              <a:rPr lang="en-US" altLang="ko-Kore-KR" sz="1100" dirty="0" err="1"/>
              <a:t>builder_nist_clock_slave_sel_r</a:t>
            </a:r>
            <a:r>
              <a:rPr lang="en-US" altLang="ko-Kore-KR" sz="1100" dirty="0"/>
              <a:t>[3]}} &amp; </a:t>
            </a:r>
            <a:r>
              <a:rPr lang="en-US" altLang="ko-Kore-KR" sz="1100" dirty="0" err="1"/>
              <a:t>main_nist_clock_spiflash_bus_dat_r</a:t>
            </a:r>
            <a:r>
              <a:rPr lang="en-US" altLang="ko-Kore-KR" sz="1100" dirty="0"/>
              <a:t>)) | </a:t>
            </a:r>
          </a:p>
          <a:p>
            <a:r>
              <a:rPr lang="en-US" altLang="ko-Kore-KR" sz="1100" dirty="0"/>
              <a:t>({32{</a:t>
            </a:r>
            <a:r>
              <a:rPr lang="en-US" altLang="ko-Kore-KR" sz="1100" dirty="0" err="1"/>
              <a:t>builder_nist_clock_slave_sel_r</a:t>
            </a:r>
            <a:r>
              <a:rPr lang="en-US" altLang="ko-Kore-KR" sz="1100" dirty="0"/>
              <a:t>[4]}} &amp; </a:t>
            </a:r>
            <a:r>
              <a:rPr lang="en-US" altLang="ko-Kore-KR" sz="1100" dirty="0" err="1"/>
              <a:t>main_bus_dat_r</a:t>
            </a:r>
            <a:r>
              <a:rPr lang="en-US" altLang="ko-Kore-KR" sz="1100" dirty="0"/>
              <a:t>)) | </a:t>
            </a:r>
          </a:p>
          <a:p>
            <a:r>
              <a:rPr lang="en-US" altLang="ko-Kore-KR" sz="1100" dirty="0"/>
              <a:t>({32{</a:t>
            </a:r>
            <a:r>
              <a:rPr lang="en-US" altLang="ko-Kore-KR" sz="1100" dirty="0" err="1"/>
              <a:t>builder_nist_clock_slave_sel_r</a:t>
            </a:r>
            <a:r>
              <a:rPr lang="en-US" altLang="ko-Kore-KR" sz="1100" dirty="0"/>
              <a:t>[5]}} &amp; main_mailbox_i1_dat_r));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29E3F1C-0A15-CF40-932A-035B79C35671}"/>
              </a:ext>
            </a:extLst>
          </p:cNvPr>
          <p:cNvSpPr/>
          <p:nvPr/>
        </p:nvSpPr>
        <p:spPr>
          <a:xfrm>
            <a:off x="452719" y="3244138"/>
            <a:ext cx="1199431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100" dirty="0">
                <a:latin typeface="Helvetica Neue" panose="02000503000000020004" pitchFamily="2" charset="0"/>
              </a:rPr>
              <a:t>14389 always @(*) begin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14390     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builder_nist_clock_slave_sel</a:t>
            </a:r>
            <a:r>
              <a:rPr lang="en-US" altLang="ko-Kore-KR" sz="1100" dirty="0">
                <a:latin typeface="Helvetica Neue" panose="02000503000000020004" pitchFamily="2" charset="0"/>
              </a:rPr>
              <a:t> &lt;= 6'd0;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14391     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builder_nist_clock_slave_sel</a:t>
            </a:r>
            <a:r>
              <a:rPr lang="en-US" altLang="ko-Kore-KR" sz="1100" dirty="0">
                <a:latin typeface="Helvetica Neue" panose="02000503000000020004" pitchFamily="2" charset="0"/>
              </a:rPr>
              <a:t>[0] &lt;= (((1'd1 &amp; (~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builder_nist_clock_shared_adr</a:t>
            </a:r>
            <a:r>
              <a:rPr lang="en-US" altLang="ko-Kore-KR" sz="1100" dirty="0">
                <a:latin typeface="Helvetica Neue" panose="02000503000000020004" pitchFamily="2" charset="0"/>
              </a:rPr>
              <a:t>[27])) &amp; (~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builder_nist_clock_shared_adr</a:t>
            </a:r>
            <a:r>
              <a:rPr lang="en-US" altLang="ko-Kore-KR" sz="1100" dirty="0">
                <a:latin typeface="Helvetica Neue" panose="02000503000000020004" pitchFamily="2" charset="0"/>
              </a:rPr>
              <a:t>[28])) &amp; 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builder_nist_clock_shared_adr</a:t>
            </a:r>
            <a:r>
              <a:rPr lang="en-US" altLang="ko-Kore-KR" sz="1100" dirty="0">
                <a:latin typeface="Helvetica Neue" panose="02000503000000020004" pitchFamily="2" charset="0"/>
              </a:rPr>
              <a:t>[26]);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14392     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builder_nist_clock_slave_sel</a:t>
            </a:r>
            <a:r>
              <a:rPr lang="en-US" altLang="ko-Kore-KR" sz="1100" dirty="0">
                <a:latin typeface="Helvetica Neue" panose="02000503000000020004" pitchFamily="2" charset="0"/>
              </a:rPr>
              <a:t>[1] &lt;= (((1'd1 &amp; (~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builder_nist_clock_shared_adr</a:t>
            </a:r>
            <a:r>
              <a:rPr lang="en-US" altLang="ko-Kore-KR" sz="1100" dirty="0">
                <a:latin typeface="Helvetica Neue" panose="02000503000000020004" pitchFamily="2" charset="0"/>
              </a:rPr>
              <a:t>[26])) &amp; 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builder_nist_clock_shared_adr</a:t>
            </a:r>
            <a:r>
              <a:rPr lang="en-US" altLang="ko-Kore-KR" sz="1100" dirty="0">
                <a:latin typeface="Helvetica Neue" panose="02000503000000020004" pitchFamily="2" charset="0"/>
              </a:rPr>
              <a:t>[27])     &amp; 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builder_nist_clock_shared_adr</a:t>
            </a:r>
            <a:r>
              <a:rPr lang="en-US" altLang="ko-Kore-KR" sz="1100" dirty="0">
                <a:latin typeface="Helvetica Neue" panose="02000503000000020004" pitchFamily="2" charset="0"/>
              </a:rPr>
              <a:t>[28]);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14393     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builder_nist_clock_slave_sel</a:t>
            </a:r>
            <a:r>
              <a:rPr lang="en-US" altLang="ko-Kore-KR" sz="1100" dirty="0">
                <a:latin typeface="Helvetica Neue" panose="02000503000000020004" pitchFamily="2" charset="0"/>
              </a:rPr>
              <a:t>[2] &lt;= ((1’d1  &amp; (~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builder_nist_clock_shared_adr</a:t>
            </a:r>
            <a:r>
              <a:rPr lang="en-US" altLang="ko-Kore-KR" sz="1100" dirty="0">
                <a:latin typeface="Helvetica Neue" panose="02000503000000020004" pitchFamily="2" charset="0"/>
              </a:rPr>
              <a:t>[27])) &amp; 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builder_nist_clock_shared_adr</a:t>
            </a:r>
            <a:r>
              <a:rPr lang="en-US" altLang="ko-Kore-KR" sz="1100" dirty="0">
                <a:latin typeface="Helvetica Neue" panose="02000503000000020004" pitchFamily="2" charset="0"/>
              </a:rPr>
              <a:t>[28]);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14394     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builder_nist_clock_slave_sel</a:t>
            </a:r>
            <a:r>
              <a:rPr lang="en-US" altLang="ko-Kore-KR" sz="1100" dirty="0">
                <a:latin typeface="Helvetica Neue" panose="02000503000000020004" pitchFamily="2" charset="0"/>
              </a:rPr>
              <a:t>[3] &lt;= (((1'd1 &amp; (~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builder_nist_clock_shared_adr</a:t>
            </a:r>
            <a:r>
              <a:rPr lang="en-US" altLang="ko-Kore-KR" sz="1100" dirty="0">
                <a:latin typeface="Helvetica Neue" panose="02000503000000020004" pitchFamily="2" charset="0"/>
              </a:rPr>
              <a:t>[26])) &amp; (~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builder_nist_clock_shared_adr</a:t>
            </a:r>
            <a:r>
              <a:rPr lang="en-US" altLang="ko-Kore-KR" sz="1100" dirty="0">
                <a:latin typeface="Helvetica Neue" panose="02000503000000020004" pitchFamily="2" charset="0"/>
              </a:rPr>
              <a:t>[27])) &amp; (~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builder_nist_clock_shared_adr</a:t>
            </a:r>
            <a:r>
              <a:rPr lang="en-US" altLang="ko-Kore-KR" sz="1100" dirty="0">
                <a:latin typeface="Helvetica Neue" panose="02000503000000020004" pitchFamily="2" charset="0"/>
              </a:rPr>
              <a:t>[28]));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14395     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builder_nist_clock_slave_sel</a:t>
            </a:r>
            <a:r>
              <a:rPr lang="en-US" altLang="ko-Kore-KR" sz="1100" dirty="0">
                <a:latin typeface="Helvetica Neue" panose="02000503000000020004" pitchFamily="2" charset="0"/>
              </a:rPr>
              <a:t>[4] &lt;= ((1’d1  &amp; (~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builder_nist_clock_shared_adr</a:t>
            </a:r>
            <a:r>
              <a:rPr lang="en-US" altLang="ko-Kore-KR" sz="1100" dirty="0">
                <a:latin typeface="Helvetica Neue" panose="02000503000000020004" pitchFamily="2" charset="0"/>
              </a:rPr>
              <a:t>[28])) &amp; 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builder_nist_clock_shared_adr</a:t>
            </a:r>
            <a:r>
              <a:rPr lang="en-US" altLang="ko-Kore-KR" sz="1100" dirty="0">
                <a:latin typeface="Helvetica Neue" panose="02000503000000020004" pitchFamily="2" charset="0"/>
              </a:rPr>
              <a:t>[27]);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14396     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builder_nist_clock_slave_sel</a:t>
            </a:r>
            <a:r>
              <a:rPr lang="en-US" altLang="ko-Kore-KR" sz="1100" dirty="0">
                <a:latin typeface="Helvetica Neue" panose="02000503000000020004" pitchFamily="2" charset="0"/>
              </a:rPr>
              <a:t>[5] &lt;= (((1'd1 &amp; 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builder_nist_clock_shared_adr</a:t>
            </a:r>
            <a:r>
              <a:rPr lang="en-US" altLang="ko-Kore-KR" sz="1100" dirty="0">
                <a:latin typeface="Helvetica Neue" panose="02000503000000020004" pitchFamily="2" charset="0"/>
              </a:rPr>
              <a:t>[26])     &amp; 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builder_nist_clock_shared_adr</a:t>
            </a:r>
            <a:r>
              <a:rPr lang="en-US" altLang="ko-Kore-KR" sz="1100" dirty="0">
                <a:latin typeface="Helvetica Neue" panose="02000503000000020004" pitchFamily="2" charset="0"/>
              </a:rPr>
              <a:t>[27])     &amp; 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builder_nist_clock_shared_adr</a:t>
            </a:r>
            <a:r>
              <a:rPr lang="en-US" altLang="ko-Kore-KR" sz="1100" dirty="0">
                <a:latin typeface="Helvetica Neue" panose="02000503000000020004" pitchFamily="2" charset="0"/>
              </a:rPr>
              <a:t>[28]);</a:t>
            </a:r>
            <a:endParaRPr lang="en-US" altLang="ko-Kore-KR" sz="1100" dirty="0"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555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53EA85-544F-1543-9627-236968650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37AE6E-42BE-7042-A844-72A5B128A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073621-B5FD-234B-8841-A146E78CA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107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769865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ABEB5C-AD47-D24D-A2BC-8729EE0C5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F10ADC-5422-F242-9293-A085EF6D0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516751-72DB-6E4F-B970-4E2F4FD19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108</a:t>
            </a:fld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7184DF-AA71-0A46-AC1C-56E600AABD3C}"/>
              </a:ext>
            </a:extLst>
          </p:cNvPr>
          <p:cNvSpPr txBox="1"/>
          <p:nvPr/>
        </p:nvSpPr>
        <p:spPr>
          <a:xfrm>
            <a:off x="1649896" y="2325757"/>
            <a:ext cx="872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==========================================================================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7596523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6ACED6-3DB0-FB40-8182-54E96CAEF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03C954-0341-3E45-9411-BDBDCE834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 dirty="0" err="1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8DA4AD-BCA8-034A-8283-BF972958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109</a:t>
            </a:fld>
            <a:endParaRPr kumimoji="1" lang="ko-Kore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3BB93BF-8E0B-DA42-AC80-52A8AE4D314D}"/>
              </a:ext>
            </a:extLst>
          </p:cNvPr>
          <p:cNvGrpSpPr/>
          <p:nvPr/>
        </p:nvGrpSpPr>
        <p:grpSpPr>
          <a:xfrm>
            <a:off x="64987" y="1961380"/>
            <a:ext cx="2068862" cy="713556"/>
            <a:chOff x="61025" y="2391627"/>
            <a:chExt cx="2068862" cy="71355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AB843F9-3BE4-9D42-A632-6DE9C62A5BB9}"/>
                </a:ext>
              </a:extLst>
            </p:cNvPr>
            <p:cNvGrpSpPr/>
            <p:nvPr/>
          </p:nvGrpSpPr>
          <p:grpSpPr>
            <a:xfrm>
              <a:off x="61025" y="2391627"/>
              <a:ext cx="1789834" cy="713337"/>
              <a:chOff x="3017345" y="6023089"/>
              <a:chExt cx="1789834" cy="713337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4A6B757F-FCBC-2743-A475-E5635F114ACE}"/>
                  </a:ext>
                </a:extLst>
              </p:cNvPr>
              <p:cNvSpPr/>
              <p:nvPr/>
            </p:nvSpPr>
            <p:spPr>
              <a:xfrm>
                <a:off x="3017345" y="6023089"/>
                <a:ext cx="1789834" cy="713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CSRStatus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collision_channel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5246D12-70B6-A14D-B824-53D73B715FE5}"/>
                  </a:ext>
                </a:extLst>
              </p:cNvPr>
              <p:cNvSpPr/>
              <p:nvPr/>
            </p:nvSpPr>
            <p:spPr>
              <a:xfrm>
                <a:off x="3470023" y="6407629"/>
                <a:ext cx="88447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status[15:0]</a:t>
                </a:r>
                <a:endParaRPr kumimoji="1" lang="ko-Kore-KR" altLang="en-US" sz="1100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2A2EB7-591F-2541-B0BC-D260DA5212BF}"/>
                </a:ext>
              </a:extLst>
            </p:cNvPr>
            <p:cNvSpPr txBox="1"/>
            <p:nvPr/>
          </p:nvSpPr>
          <p:spPr>
            <a:xfrm>
              <a:off x="1528405" y="2858962"/>
              <a:ext cx="6014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11" name="삼각형 10">
              <a:extLst>
                <a:ext uri="{FF2B5EF4-FFF2-40B4-BE49-F238E27FC236}">
                  <a16:creationId xmlns:a16="http://schemas.microsoft.com/office/drawing/2014/main" id="{0DC84098-A232-8649-A4DB-8C7606D9D278}"/>
                </a:ext>
              </a:extLst>
            </p:cNvPr>
            <p:cNvSpPr/>
            <p:nvPr/>
          </p:nvSpPr>
          <p:spPr>
            <a:xfrm rot="16200000">
              <a:off x="1350466" y="295710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" name="꺾인 연결선[E] 11">
              <a:extLst>
                <a:ext uri="{FF2B5EF4-FFF2-40B4-BE49-F238E27FC236}">
                  <a16:creationId xmlns:a16="http://schemas.microsoft.com/office/drawing/2014/main" id="{94E66226-1EA9-6A4F-91C8-F88A772839D6}"/>
                </a:ext>
              </a:extLst>
            </p:cNvPr>
            <p:cNvCxnSpPr>
              <a:cxnSpLocks/>
              <a:stCxn id="10" idx="1"/>
              <a:endCxn id="11" idx="3"/>
            </p:cNvCxnSpPr>
            <p:nvPr/>
          </p:nvCxnSpPr>
          <p:spPr>
            <a:xfrm rot="10800000">
              <a:off x="1398385" y="2981417"/>
              <a:ext cx="130020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C8C2939-274F-4642-A432-7E46013BC257}"/>
              </a:ext>
            </a:extLst>
          </p:cNvPr>
          <p:cNvGrpSpPr/>
          <p:nvPr/>
        </p:nvGrpSpPr>
        <p:grpSpPr>
          <a:xfrm>
            <a:off x="61024" y="1216476"/>
            <a:ext cx="2072825" cy="718094"/>
            <a:chOff x="52433" y="1425241"/>
            <a:chExt cx="2072825" cy="71809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65DB972-E7D3-304A-B4CB-8468875F8204}"/>
                </a:ext>
              </a:extLst>
            </p:cNvPr>
            <p:cNvGrpSpPr/>
            <p:nvPr/>
          </p:nvGrpSpPr>
          <p:grpSpPr>
            <a:xfrm>
              <a:off x="52433" y="1425241"/>
              <a:ext cx="1798426" cy="713337"/>
              <a:chOff x="3013049" y="6023089"/>
              <a:chExt cx="1798426" cy="713337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971F94F8-F218-AC47-AFEC-82C26E9DF231}"/>
                  </a:ext>
                </a:extLst>
              </p:cNvPr>
              <p:cNvSpPr/>
              <p:nvPr/>
            </p:nvSpPr>
            <p:spPr>
              <a:xfrm>
                <a:off x="3013049" y="6023089"/>
                <a:ext cx="1798426" cy="713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CSRStatus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busy_channel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1D25507-FF7D-0A4B-9ECD-89734E6AC7F5}"/>
                  </a:ext>
                </a:extLst>
              </p:cNvPr>
              <p:cNvSpPr/>
              <p:nvPr/>
            </p:nvSpPr>
            <p:spPr>
              <a:xfrm>
                <a:off x="3470023" y="6407629"/>
                <a:ext cx="88447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status[15:0]</a:t>
                </a:r>
                <a:endParaRPr kumimoji="1" lang="ko-Kore-KR" altLang="en-US" sz="1100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A0CAB6-FABC-9A43-AE44-AD8D933DB495}"/>
                </a:ext>
              </a:extLst>
            </p:cNvPr>
            <p:cNvSpPr txBox="1"/>
            <p:nvPr/>
          </p:nvSpPr>
          <p:spPr>
            <a:xfrm>
              <a:off x="1523776" y="1897114"/>
              <a:ext cx="6014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18" name="삼각형 17">
              <a:extLst>
                <a:ext uri="{FF2B5EF4-FFF2-40B4-BE49-F238E27FC236}">
                  <a16:creationId xmlns:a16="http://schemas.microsoft.com/office/drawing/2014/main" id="{A69266C0-3623-AC4D-A4DE-0ED3300A9DB8}"/>
                </a:ext>
              </a:extLst>
            </p:cNvPr>
            <p:cNvSpPr/>
            <p:nvPr/>
          </p:nvSpPr>
          <p:spPr>
            <a:xfrm rot="16200000">
              <a:off x="1345837" y="199526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9" name="꺾인 연결선[E] 18">
              <a:extLst>
                <a:ext uri="{FF2B5EF4-FFF2-40B4-BE49-F238E27FC236}">
                  <a16:creationId xmlns:a16="http://schemas.microsoft.com/office/drawing/2014/main" id="{DDB91A81-C233-1A4E-A580-BA67224345A6}"/>
                </a:ext>
              </a:extLst>
            </p:cNvPr>
            <p:cNvCxnSpPr>
              <a:cxnSpLocks/>
              <a:stCxn id="17" idx="1"/>
              <a:endCxn id="18" idx="3"/>
            </p:cNvCxnSpPr>
            <p:nvPr/>
          </p:nvCxnSpPr>
          <p:spPr>
            <a:xfrm rot="10800000">
              <a:off x="1393756" y="2019569"/>
              <a:ext cx="130020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C6CB594-23E6-EB40-877C-3674093724D5}"/>
              </a:ext>
            </a:extLst>
          </p:cNvPr>
          <p:cNvGrpSpPr/>
          <p:nvPr/>
        </p:nvGrpSpPr>
        <p:grpSpPr>
          <a:xfrm>
            <a:off x="63338" y="458853"/>
            <a:ext cx="2047510" cy="725130"/>
            <a:chOff x="63338" y="458853"/>
            <a:chExt cx="2047510" cy="72513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4400398-C792-984D-8B56-25E163F71668}"/>
                </a:ext>
              </a:extLst>
            </p:cNvPr>
            <p:cNvGrpSpPr/>
            <p:nvPr/>
          </p:nvGrpSpPr>
          <p:grpSpPr>
            <a:xfrm>
              <a:off x="63338" y="458853"/>
              <a:ext cx="1776612" cy="713337"/>
              <a:chOff x="3035107" y="6023089"/>
              <a:chExt cx="1776612" cy="713337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238A94A1-2A96-1147-928B-8DDA75CBF638}"/>
                  </a:ext>
                </a:extLst>
              </p:cNvPr>
              <p:cNvSpPr/>
              <p:nvPr/>
            </p:nvSpPr>
            <p:spPr>
              <a:xfrm>
                <a:off x="3035107" y="6023089"/>
                <a:ext cx="1776612" cy="713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CSRStatus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sequence_error_channel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618FBEDC-328A-1F40-A77C-ADF9A123FFF7}"/>
                  </a:ext>
                </a:extLst>
              </p:cNvPr>
              <p:cNvSpPr/>
              <p:nvPr/>
            </p:nvSpPr>
            <p:spPr>
              <a:xfrm>
                <a:off x="3470023" y="6407629"/>
                <a:ext cx="88447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status[15:0]</a:t>
                </a:r>
                <a:endParaRPr kumimoji="1" lang="ko-Kore-KR" altLang="en-US" sz="1100" dirty="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CAABD0-A6FF-D24F-B7A0-26B45CDB82DC}"/>
                </a:ext>
              </a:extLst>
            </p:cNvPr>
            <p:cNvSpPr txBox="1"/>
            <p:nvPr/>
          </p:nvSpPr>
          <p:spPr>
            <a:xfrm>
              <a:off x="1509366" y="937762"/>
              <a:ext cx="6014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25" name="삼각형 24">
              <a:extLst>
                <a:ext uri="{FF2B5EF4-FFF2-40B4-BE49-F238E27FC236}">
                  <a16:creationId xmlns:a16="http://schemas.microsoft.com/office/drawing/2014/main" id="{EA625276-817B-3343-8E30-931678F80080}"/>
                </a:ext>
              </a:extLst>
            </p:cNvPr>
            <p:cNvSpPr/>
            <p:nvPr/>
          </p:nvSpPr>
          <p:spPr>
            <a:xfrm rot="16200000">
              <a:off x="1331427" y="103590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6" name="꺾인 연결선[E] 25">
              <a:extLst>
                <a:ext uri="{FF2B5EF4-FFF2-40B4-BE49-F238E27FC236}">
                  <a16:creationId xmlns:a16="http://schemas.microsoft.com/office/drawing/2014/main" id="{28415C53-8A0A-644C-B2A6-B49B90E76C13}"/>
                </a:ext>
              </a:extLst>
            </p:cNvPr>
            <p:cNvCxnSpPr>
              <a:cxnSpLocks/>
              <a:stCxn id="24" idx="1"/>
              <a:endCxn id="25" idx="3"/>
            </p:cNvCxnSpPr>
            <p:nvPr/>
          </p:nvCxnSpPr>
          <p:spPr>
            <a:xfrm rot="10800000">
              <a:off x="1379346" y="1060217"/>
              <a:ext cx="130020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1A52C19-4229-B04E-B682-3BB9383E43BB}"/>
              </a:ext>
            </a:extLst>
          </p:cNvPr>
          <p:cNvGrpSpPr/>
          <p:nvPr/>
        </p:nvGrpSpPr>
        <p:grpSpPr>
          <a:xfrm>
            <a:off x="61024" y="4202637"/>
            <a:ext cx="967983" cy="789191"/>
            <a:chOff x="3067996" y="6023089"/>
            <a:chExt cx="967983" cy="78919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806A1F9-3966-8C46-AB6D-C8E85190FCEF}"/>
                </a:ext>
              </a:extLst>
            </p:cNvPr>
            <p:cNvGrpSpPr/>
            <p:nvPr/>
          </p:nvGrpSpPr>
          <p:grpSpPr>
            <a:xfrm>
              <a:off x="3067996" y="6023089"/>
              <a:ext cx="967983" cy="789191"/>
              <a:chOff x="3067996" y="6023089"/>
              <a:chExt cx="967983" cy="789191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3AEC9520-6A26-7749-80D8-8F2ED80245E7}"/>
                  </a:ext>
                </a:extLst>
              </p:cNvPr>
              <p:cNvSpPr/>
              <p:nvPr/>
            </p:nvSpPr>
            <p:spPr>
              <a:xfrm>
                <a:off x="3067996" y="6023089"/>
                <a:ext cx="967983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(reset)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ED38771A-03EC-C646-99C1-BD172A3A80BA}"/>
                  </a:ext>
                </a:extLst>
              </p:cNvPr>
              <p:cNvSpPr/>
              <p:nvPr/>
            </p:nvSpPr>
            <p:spPr>
              <a:xfrm>
                <a:off x="3090752" y="6401385"/>
                <a:ext cx="259477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</a:t>
                </a:r>
                <a:endParaRPr kumimoji="1" lang="ko-Kore-KR" altLang="en-US" sz="1100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7CE144D-BE89-B949-9D5C-A6EFD09E0E9D}"/>
                  </a:ext>
                </a:extLst>
              </p:cNvPr>
              <p:cNvSpPr/>
              <p:nvPr/>
            </p:nvSpPr>
            <p:spPr>
              <a:xfrm>
                <a:off x="3375619" y="6401385"/>
                <a:ext cx="262307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</a:t>
                </a:r>
                <a:endParaRPr kumimoji="1" lang="ko-Kore-KR" altLang="en-US" sz="1100" dirty="0"/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3BFB680-415E-944B-8C60-3BCD1DC876E8}"/>
                </a:ext>
              </a:extLst>
            </p:cNvPr>
            <p:cNvSpPr/>
            <p:nvPr/>
          </p:nvSpPr>
          <p:spPr>
            <a:xfrm>
              <a:off x="3661861" y="6404739"/>
              <a:ext cx="351916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8DA38CD-079D-6E46-A4EE-65C9596BD3BA}"/>
              </a:ext>
            </a:extLst>
          </p:cNvPr>
          <p:cNvGrpSpPr/>
          <p:nvPr/>
        </p:nvGrpSpPr>
        <p:grpSpPr>
          <a:xfrm>
            <a:off x="61025" y="3353256"/>
            <a:ext cx="967982" cy="789191"/>
            <a:chOff x="3067997" y="6023089"/>
            <a:chExt cx="967982" cy="789191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21CC6FA-D595-004C-A5A9-2165C43D4383}"/>
                </a:ext>
              </a:extLst>
            </p:cNvPr>
            <p:cNvGrpSpPr/>
            <p:nvPr/>
          </p:nvGrpSpPr>
          <p:grpSpPr>
            <a:xfrm>
              <a:off x="3067997" y="6023089"/>
              <a:ext cx="967982" cy="789191"/>
              <a:chOff x="3067997" y="6023089"/>
              <a:chExt cx="967982" cy="789191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9CFB8FDA-1410-2448-94FB-B329CA3FF550}"/>
                  </a:ext>
                </a:extLst>
              </p:cNvPr>
              <p:cNvSpPr/>
              <p:nvPr/>
            </p:nvSpPr>
            <p:spPr>
              <a:xfrm>
                <a:off x="3067997" y="6023089"/>
                <a:ext cx="967982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reset_phy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E6B93AE2-E139-434A-91CB-60FC95D5B373}"/>
                  </a:ext>
                </a:extLst>
              </p:cNvPr>
              <p:cNvSpPr/>
              <p:nvPr/>
            </p:nvSpPr>
            <p:spPr>
              <a:xfrm>
                <a:off x="3090753" y="6401385"/>
                <a:ext cx="262324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</a:t>
                </a:r>
                <a:endParaRPr kumimoji="1" lang="ko-Kore-KR" altLang="en-US" sz="1100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5D887EA7-3A79-2D4E-B807-7BB413490F5E}"/>
                  </a:ext>
                </a:extLst>
              </p:cNvPr>
              <p:cNvSpPr/>
              <p:nvPr/>
            </p:nvSpPr>
            <p:spPr>
              <a:xfrm>
                <a:off x="3375619" y="6401385"/>
                <a:ext cx="26518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</a:t>
                </a:r>
                <a:endParaRPr kumimoji="1" lang="ko-Kore-KR" altLang="en-US" sz="1100" dirty="0"/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FE0C181-AFDE-6648-82F9-413F9DE497C9}"/>
                </a:ext>
              </a:extLst>
            </p:cNvPr>
            <p:cNvSpPr/>
            <p:nvPr/>
          </p:nvSpPr>
          <p:spPr>
            <a:xfrm>
              <a:off x="3669418" y="6397182"/>
              <a:ext cx="344359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BF39929-C8D3-724E-A208-682D5EDA4D98}"/>
              </a:ext>
            </a:extLst>
          </p:cNvPr>
          <p:cNvGrpSpPr/>
          <p:nvPr/>
        </p:nvGrpSpPr>
        <p:grpSpPr>
          <a:xfrm>
            <a:off x="58789" y="5094046"/>
            <a:ext cx="1688531" cy="789191"/>
            <a:chOff x="3067996" y="6023089"/>
            <a:chExt cx="1688531" cy="789191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22748419-7C7E-5C4A-9029-C556F95A9ABD}"/>
                </a:ext>
              </a:extLst>
            </p:cNvPr>
            <p:cNvGrpSpPr/>
            <p:nvPr/>
          </p:nvGrpSpPr>
          <p:grpSpPr>
            <a:xfrm>
              <a:off x="3067996" y="6023089"/>
              <a:ext cx="1688531" cy="789191"/>
              <a:chOff x="3067996" y="6023089"/>
              <a:chExt cx="1688531" cy="789191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08C59481-5ED5-264C-A953-C15EC47CC5E3}"/>
                  </a:ext>
                </a:extLst>
              </p:cNvPr>
              <p:cNvSpPr/>
              <p:nvPr/>
            </p:nvSpPr>
            <p:spPr>
              <a:xfrm>
                <a:off x="3067996" y="6023089"/>
                <a:ext cx="1688531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async_error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999873F-4D82-364B-A95E-9B111731FD32}"/>
                  </a:ext>
                </a:extLst>
              </p:cNvPr>
              <p:cNvSpPr/>
              <p:nvPr/>
            </p:nvSpPr>
            <p:spPr>
              <a:xfrm>
                <a:off x="3116508" y="6401385"/>
                <a:ext cx="554483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w[2:0]</a:t>
                </a:r>
                <a:endParaRPr kumimoji="1" lang="ko-Kore-KR" altLang="en-US" sz="1100" dirty="0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988AA66B-F884-744B-85C2-51A09C9F1D02}"/>
                  </a:ext>
                </a:extLst>
              </p:cNvPr>
              <p:cNvSpPr/>
              <p:nvPr/>
            </p:nvSpPr>
            <p:spPr>
              <a:xfrm>
                <a:off x="3736968" y="6401385"/>
                <a:ext cx="560530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r[2:0]</a:t>
                </a:r>
                <a:endParaRPr kumimoji="1" lang="ko-Kore-KR" altLang="en-US" sz="1100" dirty="0"/>
              </a:p>
            </p:txBody>
          </p:sp>
        </p:grp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FAFADF0-C134-BC4C-8597-DC6600EB10EF}"/>
                </a:ext>
              </a:extLst>
            </p:cNvPr>
            <p:cNvSpPr/>
            <p:nvPr/>
          </p:nvSpPr>
          <p:spPr>
            <a:xfrm>
              <a:off x="4358803" y="6397182"/>
              <a:ext cx="351916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4F232C6B-24B6-D548-9B04-B4620A4A312C}"/>
              </a:ext>
            </a:extLst>
          </p:cNvPr>
          <p:cNvGrpSpPr/>
          <p:nvPr/>
        </p:nvGrpSpPr>
        <p:grpSpPr>
          <a:xfrm>
            <a:off x="5793390" y="5452403"/>
            <a:ext cx="2879658" cy="351608"/>
            <a:chOff x="6411762" y="1777121"/>
            <a:chExt cx="2879658" cy="351608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94F33CE8-EF69-E54E-BC4C-03132FAB7EF1}"/>
                </a:ext>
              </a:extLst>
            </p:cNvPr>
            <p:cNvSpPr/>
            <p:nvPr/>
          </p:nvSpPr>
          <p:spPr>
            <a:xfrm>
              <a:off x="6411762" y="1823929"/>
              <a:ext cx="211343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builder_comb_rhs_array_muxed63[31:0]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88A0F83A-41ED-924C-B71E-946E940A31E6}"/>
                </a:ext>
              </a:extLst>
            </p:cNvPr>
            <p:cNvSpPr txBox="1"/>
            <p:nvPr/>
          </p:nvSpPr>
          <p:spPr>
            <a:xfrm>
              <a:off x="8638956" y="1777121"/>
              <a:ext cx="6524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49" name="삼각형 148">
              <a:extLst>
                <a:ext uri="{FF2B5EF4-FFF2-40B4-BE49-F238E27FC236}">
                  <a16:creationId xmlns:a16="http://schemas.microsoft.com/office/drawing/2014/main" id="{352DD08B-EC43-C743-9A46-DBD093D9E417}"/>
                </a:ext>
              </a:extLst>
            </p:cNvPr>
            <p:cNvSpPr/>
            <p:nvPr/>
          </p:nvSpPr>
          <p:spPr>
            <a:xfrm rot="16200000">
              <a:off x="8478327" y="1874244"/>
              <a:ext cx="47223" cy="50662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0" name="꺾인 연결선[E] 149">
              <a:extLst>
                <a:ext uri="{FF2B5EF4-FFF2-40B4-BE49-F238E27FC236}">
                  <a16:creationId xmlns:a16="http://schemas.microsoft.com/office/drawing/2014/main" id="{6EB8ED99-651F-4C4E-9D2B-FD030C46439F}"/>
                </a:ext>
              </a:extLst>
            </p:cNvPr>
            <p:cNvCxnSpPr>
              <a:cxnSpLocks/>
              <a:stCxn id="148" idx="1"/>
              <a:endCxn id="149" idx="3"/>
            </p:cNvCxnSpPr>
            <p:nvPr/>
          </p:nvCxnSpPr>
          <p:spPr>
            <a:xfrm rot="10800000">
              <a:off x="8527270" y="1899576"/>
              <a:ext cx="111686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72B869FD-C9CC-004E-A7E3-7898A8221CBC}"/>
              </a:ext>
            </a:extLst>
          </p:cNvPr>
          <p:cNvSpPr txBox="1"/>
          <p:nvPr/>
        </p:nvSpPr>
        <p:spPr>
          <a:xfrm>
            <a:off x="909996" y="5940413"/>
            <a:ext cx="6223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[2:0]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88EADCC-1111-B844-ACA9-DB3359C9D62D}"/>
              </a:ext>
            </a:extLst>
          </p:cNvPr>
          <p:cNvGrpSpPr/>
          <p:nvPr/>
        </p:nvGrpSpPr>
        <p:grpSpPr>
          <a:xfrm>
            <a:off x="2778458" y="5452403"/>
            <a:ext cx="2853290" cy="474063"/>
            <a:chOff x="5861298" y="4211432"/>
            <a:chExt cx="2853290" cy="474063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DD2E0FDB-5F5B-6146-8568-91CB612C413B}"/>
                </a:ext>
              </a:extLst>
            </p:cNvPr>
            <p:cNvGrpSpPr/>
            <p:nvPr/>
          </p:nvGrpSpPr>
          <p:grpSpPr>
            <a:xfrm>
              <a:off x="5861298" y="4211432"/>
              <a:ext cx="2853290" cy="351608"/>
              <a:chOff x="6411762" y="1777121"/>
              <a:chExt cx="2853290" cy="351608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21731A6-A5A2-9F46-83DF-ECD304F45BAB}"/>
                  </a:ext>
                </a:extLst>
              </p:cNvPr>
              <p:cNvSpPr/>
              <p:nvPr/>
            </p:nvSpPr>
            <p:spPr>
              <a:xfrm>
                <a:off x="6411762" y="1823929"/>
                <a:ext cx="202802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ore-KR" sz="900" dirty="0" err="1"/>
                  <a:t>main_nist_clock_nist_clock_interface_dat_w</a:t>
                </a:r>
                <a:r>
                  <a:rPr lang="en-US" altLang="ko-Kore-KR" sz="900" dirty="0"/>
                  <a:t>[7:0]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6BFC5C6-7D8F-4E43-A764-8A7E02D802F9}"/>
                  </a:ext>
                </a:extLst>
              </p:cNvPr>
              <p:cNvSpPr txBox="1"/>
              <p:nvPr/>
            </p:nvSpPr>
            <p:spPr>
              <a:xfrm>
                <a:off x="8638956" y="1777121"/>
                <a:ext cx="62609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sys_clk</a:t>
                </a:r>
                <a:endParaRPr kumimoji="1" lang="ko-Kore-KR" altLang="en-US" sz="1000" b="1" dirty="0"/>
              </a:p>
            </p:txBody>
          </p:sp>
          <p:sp>
            <p:nvSpPr>
              <p:cNvPr id="72" name="삼각형 71">
                <a:extLst>
                  <a:ext uri="{FF2B5EF4-FFF2-40B4-BE49-F238E27FC236}">
                    <a16:creationId xmlns:a16="http://schemas.microsoft.com/office/drawing/2014/main" id="{E006508A-88B6-254C-82A4-799C064CB3BD}"/>
                  </a:ext>
                </a:extLst>
              </p:cNvPr>
              <p:cNvSpPr/>
              <p:nvPr/>
            </p:nvSpPr>
            <p:spPr>
              <a:xfrm rot="16200000">
                <a:off x="8389895" y="1875268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3" name="꺾인 연결선[E] 72">
                <a:extLst>
                  <a:ext uri="{FF2B5EF4-FFF2-40B4-BE49-F238E27FC236}">
                    <a16:creationId xmlns:a16="http://schemas.microsoft.com/office/drawing/2014/main" id="{4394BFFF-BD8D-8D41-984A-58F3061CDA13}"/>
                  </a:ext>
                </a:extLst>
              </p:cNvPr>
              <p:cNvCxnSpPr>
                <a:cxnSpLocks/>
                <a:stCxn id="71" idx="1"/>
                <a:endCxn id="72" idx="3"/>
              </p:cNvCxnSpPr>
              <p:nvPr/>
            </p:nvCxnSpPr>
            <p:spPr>
              <a:xfrm rot="10800000">
                <a:off x="8437814" y="1899576"/>
                <a:ext cx="201142" cy="657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2C708FD9-4EDE-BE40-8923-C0BDD72DB6B7}"/>
                </a:ext>
              </a:extLst>
            </p:cNvPr>
            <p:cNvSpPr txBox="1"/>
            <p:nvPr/>
          </p:nvSpPr>
          <p:spPr>
            <a:xfrm>
              <a:off x="7880969" y="4454663"/>
              <a:ext cx="59762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[7:0]</a:t>
              </a:r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68E79AA0-B24D-8A4B-A8BB-07C4286D6D42}"/>
              </a:ext>
            </a:extLst>
          </p:cNvPr>
          <p:cNvGrpSpPr/>
          <p:nvPr/>
        </p:nvGrpSpPr>
        <p:grpSpPr>
          <a:xfrm rot="5400000">
            <a:off x="8514969" y="5488568"/>
            <a:ext cx="529936" cy="331135"/>
            <a:chOff x="8173088" y="5938792"/>
            <a:chExt cx="529936" cy="331135"/>
          </a:xfrm>
        </p:grpSpPr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C4C8EB80-F2F1-6C42-9856-E6550993C9E8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223A7A99-36F3-1A41-B58A-DBF282F576D3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AE9BF2D8-E413-0B47-8954-D51FBA880E3A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3" name="사다리꼴[T] 172">
                <a:extLst>
                  <a:ext uri="{FF2B5EF4-FFF2-40B4-BE49-F238E27FC236}">
                    <a16:creationId xmlns:a16="http://schemas.microsoft.com/office/drawing/2014/main" id="{A41984AC-71AD-E14A-AE2A-E4BDAC1363BA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B6A47F4A-E7E6-C74F-A111-80BED6E0C8FB}"/>
              </a:ext>
            </a:extLst>
          </p:cNvPr>
          <p:cNvCxnSpPr>
            <a:cxnSpLocks/>
            <a:stCxn id="173" idx="0"/>
            <a:endCxn id="147" idx="3"/>
          </p:cNvCxnSpPr>
          <p:nvPr/>
        </p:nvCxnSpPr>
        <p:spPr>
          <a:xfrm rot="10800000">
            <a:off x="7906822" y="5651611"/>
            <a:ext cx="707549" cy="25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꺾인 연결선[E] 174">
            <a:extLst>
              <a:ext uri="{FF2B5EF4-FFF2-40B4-BE49-F238E27FC236}">
                <a16:creationId xmlns:a16="http://schemas.microsoft.com/office/drawing/2014/main" id="{66AB080C-7E7C-1343-A3EC-B80C021ED5B4}"/>
              </a:ext>
            </a:extLst>
          </p:cNvPr>
          <p:cNvCxnSpPr>
            <a:cxnSpLocks/>
            <a:stCxn id="172" idx="4"/>
            <a:endCxn id="102" idx="1"/>
          </p:cNvCxnSpPr>
          <p:nvPr/>
        </p:nvCxnSpPr>
        <p:spPr>
          <a:xfrm>
            <a:off x="8941210" y="5524586"/>
            <a:ext cx="1449870" cy="1675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DA55ACBD-8DE3-DD4D-AD8A-44F94BF1DA4C}"/>
              </a:ext>
            </a:extLst>
          </p:cNvPr>
          <p:cNvCxnSpPr>
            <a:cxnSpLocks/>
            <a:stCxn id="165" idx="4"/>
            <a:endCxn id="103" idx="1"/>
          </p:cNvCxnSpPr>
          <p:nvPr/>
        </p:nvCxnSpPr>
        <p:spPr>
          <a:xfrm flipV="1">
            <a:off x="8945505" y="5767133"/>
            <a:ext cx="1449502" cy="2286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8D86EB74-EAB5-DD45-97A0-5840BC624743}"/>
              </a:ext>
            </a:extLst>
          </p:cNvPr>
          <p:cNvCxnSpPr>
            <a:stCxn id="70" idx="1"/>
            <a:endCxn id="46" idx="2"/>
          </p:cNvCxnSpPr>
          <p:nvPr/>
        </p:nvCxnSpPr>
        <p:spPr>
          <a:xfrm rot="10800000" flipV="1">
            <a:off x="1008026" y="5651610"/>
            <a:ext cx="1770432" cy="77859"/>
          </a:xfrm>
          <a:prstGeom prst="bentConnector4">
            <a:avLst>
              <a:gd name="adj1" fmla="val 42085"/>
              <a:gd name="adj2" fmla="val 4241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[E] 53">
            <a:extLst>
              <a:ext uri="{FF2B5EF4-FFF2-40B4-BE49-F238E27FC236}">
                <a16:creationId xmlns:a16="http://schemas.microsoft.com/office/drawing/2014/main" id="{8E0AD5A9-5337-8F40-874C-FA1781C1D82F}"/>
              </a:ext>
            </a:extLst>
          </p:cNvPr>
          <p:cNvCxnSpPr>
            <a:stCxn id="147" idx="1"/>
            <a:endCxn id="70" idx="3"/>
          </p:cNvCxnSpPr>
          <p:nvPr/>
        </p:nvCxnSpPr>
        <p:spPr>
          <a:xfrm rot="10800000">
            <a:off x="4806480" y="5651611"/>
            <a:ext cx="986911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C5E793BA-800A-9A41-AB79-FC149669302B}"/>
              </a:ext>
            </a:extLst>
          </p:cNvPr>
          <p:cNvGrpSpPr/>
          <p:nvPr/>
        </p:nvGrpSpPr>
        <p:grpSpPr>
          <a:xfrm>
            <a:off x="10386024" y="3602275"/>
            <a:ext cx="1722195" cy="2945250"/>
            <a:chOff x="10386024" y="3602275"/>
            <a:chExt cx="1722195" cy="2945250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825EC13F-F184-2C48-9649-4ED495EFC677}"/>
                </a:ext>
              </a:extLst>
            </p:cNvPr>
            <p:cNvGrpSpPr/>
            <p:nvPr/>
          </p:nvGrpSpPr>
          <p:grpSpPr>
            <a:xfrm>
              <a:off x="10386024" y="3602275"/>
              <a:ext cx="1722195" cy="2945250"/>
              <a:chOff x="6318404" y="166250"/>
              <a:chExt cx="1722195" cy="2945250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1AB1DACA-092D-624A-98E5-F9B3C1DA188F}"/>
                  </a:ext>
                </a:extLst>
              </p:cNvPr>
              <p:cNvSpPr/>
              <p:nvPr/>
            </p:nvSpPr>
            <p:spPr>
              <a:xfrm>
                <a:off x="6375401" y="166250"/>
                <a:ext cx="1665198" cy="29452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mor1kx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25AC0AA-AD9D-904B-BBC2-BE9DD2C4DD99}"/>
                  </a:ext>
                </a:extLst>
              </p:cNvPr>
              <p:cNvSpPr txBox="1"/>
              <p:nvPr/>
            </p:nvSpPr>
            <p:spPr>
              <a:xfrm>
                <a:off x="6318404" y="1133263"/>
                <a:ext cx="9148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ore-KR" sz="900" dirty="0" err="1"/>
                  <a:t>iwbm_adr_o</a:t>
                </a:r>
                <a:endParaRPr lang="en-US" altLang="ko-Kore-KR" sz="900" dirty="0"/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E67688EE-E4FC-AD49-B736-DDDDEF25C5C1}"/>
                  </a:ext>
                </a:extLst>
              </p:cNvPr>
              <p:cNvSpPr txBox="1"/>
              <p:nvPr/>
            </p:nvSpPr>
            <p:spPr>
              <a:xfrm>
                <a:off x="6318404" y="1336532"/>
                <a:ext cx="9148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ore-KR" sz="900" dirty="0" err="1"/>
                  <a:t>dwbm_adr_o</a:t>
                </a:r>
                <a:endParaRPr lang="en-US" altLang="ko-Kore-KR" sz="900" dirty="0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158D3395-435B-7D42-8DA0-483902E41436}"/>
                  </a:ext>
                </a:extLst>
              </p:cNvPr>
              <p:cNvSpPr txBox="1"/>
              <p:nvPr/>
            </p:nvSpPr>
            <p:spPr>
              <a:xfrm>
                <a:off x="6318404" y="1565200"/>
                <a:ext cx="11922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ore-KR" sz="900" dirty="0" err="1"/>
                  <a:t>iwbm_adr_we_o</a:t>
                </a:r>
                <a:endParaRPr lang="en-US" altLang="ko-Kore-KR" sz="900" dirty="0"/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E0C45DE-30B9-644A-832D-76E875AE4FDC}"/>
                  </a:ext>
                </a:extLst>
              </p:cNvPr>
              <p:cNvSpPr txBox="1"/>
              <p:nvPr/>
            </p:nvSpPr>
            <p:spPr>
              <a:xfrm>
                <a:off x="6322331" y="1790997"/>
                <a:ext cx="11922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ore-KR" sz="900" dirty="0" err="1"/>
                  <a:t>dwbm_we_o</a:t>
                </a:r>
                <a:endParaRPr lang="en-US" altLang="ko-Kore-KR" sz="900" dirty="0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43795ED-5086-424D-A3C0-B4576B24DBC0}"/>
                </a:ext>
              </a:extLst>
            </p:cNvPr>
            <p:cNvSpPr txBox="1"/>
            <p:nvPr/>
          </p:nvSpPr>
          <p:spPr>
            <a:xfrm>
              <a:off x="10391080" y="5425920"/>
              <a:ext cx="11922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iwbm_dat_o</a:t>
              </a:r>
              <a:endParaRPr lang="en-US" altLang="ko-Kore-KR" sz="900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FE19ABF-FDB8-A34D-9DAC-2E4A0AF033C4}"/>
                </a:ext>
              </a:extLst>
            </p:cNvPr>
            <p:cNvSpPr txBox="1"/>
            <p:nvPr/>
          </p:nvSpPr>
          <p:spPr>
            <a:xfrm>
              <a:off x="10395007" y="5651717"/>
              <a:ext cx="11922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dwbm_dat_o</a:t>
              </a:r>
              <a:endParaRPr lang="en-US" altLang="ko-Kore-KR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90353145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6ACED6-3DB0-FB40-8182-54E96CAEF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03C954-0341-3E45-9411-BDBDCE834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 dirty="0" err="1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8DA4AD-BCA8-034A-8283-BF972958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110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EC463F-FA66-FF41-9BBB-17E76A776C38}"/>
              </a:ext>
            </a:extLst>
          </p:cNvPr>
          <p:cNvSpPr/>
          <p:nvPr/>
        </p:nvSpPr>
        <p:spPr>
          <a:xfrm>
            <a:off x="6375400" y="166250"/>
            <a:ext cx="2352251" cy="29452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mor1kx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3BB93BF-8E0B-DA42-AC80-52A8AE4D314D}"/>
              </a:ext>
            </a:extLst>
          </p:cNvPr>
          <p:cNvGrpSpPr/>
          <p:nvPr/>
        </p:nvGrpSpPr>
        <p:grpSpPr>
          <a:xfrm>
            <a:off x="64987" y="1961380"/>
            <a:ext cx="2068862" cy="713556"/>
            <a:chOff x="61025" y="2391627"/>
            <a:chExt cx="2068862" cy="71355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AB843F9-3BE4-9D42-A632-6DE9C62A5BB9}"/>
                </a:ext>
              </a:extLst>
            </p:cNvPr>
            <p:cNvGrpSpPr/>
            <p:nvPr/>
          </p:nvGrpSpPr>
          <p:grpSpPr>
            <a:xfrm>
              <a:off x="61025" y="2391627"/>
              <a:ext cx="1789834" cy="713337"/>
              <a:chOff x="3017345" y="6023089"/>
              <a:chExt cx="1789834" cy="713337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4A6B757F-FCBC-2743-A475-E5635F114ACE}"/>
                  </a:ext>
                </a:extLst>
              </p:cNvPr>
              <p:cNvSpPr/>
              <p:nvPr/>
            </p:nvSpPr>
            <p:spPr>
              <a:xfrm>
                <a:off x="3017345" y="6023089"/>
                <a:ext cx="1789834" cy="713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CSRStatus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collision_channel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5246D12-70B6-A14D-B824-53D73B715FE5}"/>
                  </a:ext>
                </a:extLst>
              </p:cNvPr>
              <p:cNvSpPr/>
              <p:nvPr/>
            </p:nvSpPr>
            <p:spPr>
              <a:xfrm>
                <a:off x="3470023" y="6407629"/>
                <a:ext cx="88447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status[15:0]</a:t>
                </a:r>
                <a:endParaRPr kumimoji="1" lang="ko-Kore-KR" altLang="en-US" sz="1100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2A2EB7-591F-2541-B0BC-D260DA5212BF}"/>
                </a:ext>
              </a:extLst>
            </p:cNvPr>
            <p:cNvSpPr txBox="1"/>
            <p:nvPr/>
          </p:nvSpPr>
          <p:spPr>
            <a:xfrm>
              <a:off x="1528405" y="2858962"/>
              <a:ext cx="6014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11" name="삼각형 10">
              <a:extLst>
                <a:ext uri="{FF2B5EF4-FFF2-40B4-BE49-F238E27FC236}">
                  <a16:creationId xmlns:a16="http://schemas.microsoft.com/office/drawing/2014/main" id="{0DC84098-A232-8649-A4DB-8C7606D9D278}"/>
                </a:ext>
              </a:extLst>
            </p:cNvPr>
            <p:cNvSpPr/>
            <p:nvPr/>
          </p:nvSpPr>
          <p:spPr>
            <a:xfrm rot="16200000">
              <a:off x="1350466" y="295710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" name="꺾인 연결선[E] 11">
              <a:extLst>
                <a:ext uri="{FF2B5EF4-FFF2-40B4-BE49-F238E27FC236}">
                  <a16:creationId xmlns:a16="http://schemas.microsoft.com/office/drawing/2014/main" id="{94E66226-1EA9-6A4F-91C8-F88A772839D6}"/>
                </a:ext>
              </a:extLst>
            </p:cNvPr>
            <p:cNvCxnSpPr>
              <a:cxnSpLocks/>
              <a:stCxn id="10" idx="1"/>
              <a:endCxn id="11" idx="3"/>
            </p:cNvCxnSpPr>
            <p:nvPr/>
          </p:nvCxnSpPr>
          <p:spPr>
            <a:xfrm rot="10800000">
              <a:off x="1398385" y="2981417"/>
              <a:ext cx="130020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C8C2939-274F-4642-A432-7E46013BC257}"/>
              </a:ext>
            </a:extLst>
          </p:cNvPr>
          <p:cNvGrpSpPr/>
          <p:nvPr/>
        </p:nvGrpSpPr>
        <p:grpSpPr>
          <a:xfrm>
            <a:off x="61024" y="1216476"/>
            <a:ext cx="2072825" cy="718094"/>
            <a:chOff x="52433" y="1425241"/>
            <a:chExt cx="2072825" cy="71809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65DB972-E7D3-304A-B4CB-8468875F8204}"/>
                </a:ext>
              </a:extLst>
            </p:cNvPr>
            <p:cNvGrpSpPr/>
            <p:nvPr/>
          </p:nvGrpSpPr>
          <p:grpSpPr>
            <a:xfrm>
              <a:off x="52433" y="1425241"/>
              <a:ext cx="1798426" cy="713337"/>
              <a:chOff x="3013049" y="6023089"/>
              <a:chExt cx="1798426" cy="713337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971F94F8-F218-AC47-AFEC-82C26E9DF231}"/>
                  </a:ext>
                </a:extLst>
              </p:cNvPr>
              <p:cNvSpPr/>
              <p:nvPr/>
            </p:nvSpPr>
            <p:spPr>
              <a:xfrm>
                <a:off x="3013049" y="6023089"/>
                <a:ext cx="1798426" cy="713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CSRStatus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busy_channel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1D25507-FF7D-0A4B-9ECD-89734E6AC7F5}"/>
                  </a:ext>
                </a:extLst>
              </p:cNvPr>
              <p:cNvSpPr/>
              <p:nvPr/>
            </p:nvSpPr>
            <p:spPr>
              <a:xfrm>
                <a:off x="3470023" y="6407629"/>
                <a:ext cx="88447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status[15:0]</a:t>
                </a:r>
                <a:endParaRPr kumimoji="1" lang="ko-Kore-KR" altLang="en-US" sz="1100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A0CAB6-FABC-9A43-AE44-AD8D933DB495}"/>
                </a:ext>
              </a:extLst>
            </p:cNvPr>
            <p:cNvSpPr txBox="1"/>
            <p:nvPr/>
          </p:nvSpPr>
          <p:spPr>
            <a:xfrm>
              <a:off x="1523776" y="1897114"/>
              <a:ext cx="6014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18" name="삼각형 17">
              <a:extLst>
                <a:ext uri="{FF2B5EF4-FFF2-40B4-BE49-F238E27FC236}">
                  <a16:creationId xmlns:a16="http://schemas.microsoft.com/office/drawing/2014/main" id="{A69266C0-3623-AC4D-A4DE-0ED3300A9DB8}"/>
                </a:ext>
              </a:extLst>
            </p:cNvPr>
            <p:cNvSpPr/>
            <p:nvPr/>
          </p:nvSpPr>
          <p:spPr>
            <a:xfrm rot="16200000">
              <a:off x="1345837" y="199526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9" name="꺾인 연결선[E] 18">
              <a:extLst>
                <a:ext uri="{FF2B5EF4-FFF2-40B4-BE49-F238E27FC236}">
                  <a16:creationId xmlns:a16="http://schemas.microsoft.com/office/drawing/2014/main" id="{DDB91A81-C233-1A4E-A580-BA67224345A6}"/>
                </a:ext>
              </a:extLst>
            </p:cNvPr>
            <p:cNvCxnSpPr>
              <a:cxnSpLocks/>
              <a:stCxn id="17" idx="1"/>
              <a:endCxn id="18" idx="3"/>
            </p:cNvCxnSpPr>
            <p:nvPr/>
          </p:nvCxnSpPr>
          <p:spPr>
            <a:xfrm rot="10800000">
              <a:off x="1393756" y="2019569"/>
              <a:ext cx="130020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C6CB594-23E6-EB40-877C-3674093724D5}"/>
              </a:ext>
            </a:extLst>
          </p:cNvPr>
          <p:cNvGrpSpPr/>
          <p:nvPr/>
        </p:nvGrpSpPr>
        <p:grpSpPr>
          <a:xfrm>
            <a:off x="63338" y="458853"/>
            <a:ext cx="2047510" cy="725130"/>
            <a:chOff x="63338" y="458853"/>
            <a:chExt cx="2047510" cy="72513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4400398-C792-984D-8B56-25E163F71668}"/>
                </a:ext>
              </a:extLst>
            </p:cNvPr>
            <p:cNvGrpSpPr/>
            <p:nvPr/>
          </p:nvGrpSpPr>
          <p:grpSpPr>
            <a:xfrm>
              <a:off x="63338" y="458853"/>
              <a:ext cx="1776612" cy="713337"/>
              <a:chOff x="3035107" y="6023089"/>
              <a:chExt cx="1776612" cy="713337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238A94A1-2A96-1147-928B-8DDA75CBF638}"/>
                  </a:ext>
                </a:extLst>
              </p:cNvPr>
              <p:cNvSpPr/>
              <p:nvPr/>
            </p:nvSpPr>
            <p:spPr>
              <a:xfrm>
                <a:off x="3035107" y="6023089"/>
                <a:ext cx="1776612" cy="713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CSRStatus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sequence_error_channel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618FBEDC-328A-1F40-A77C-ADF9A123FFF7}"/>
                  </a:ext>
                </a:extLst>
              </p:cNvPr>
              <p:cNvSpPr/>
              <p:nvPr/>
            </p:nvSpPr>
            <p:spPr>
              <a:xfrm>
                <a:off x="3470023" y="6407629"/>
                <a:ext cx="88447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status[15:0]</a:t>
                </a:r>
                <a:endParaRPr kumimoji="1" lang="ko-Kore-KR" altLang="en-US" sz="1100" dirty="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CAABD0-A6FF-D24F-B7A0-26B45CDB82DC}"/>
                </a:ext>
              </a:extLst>
            </p:cNvPr>
            <p:cNvSpPr txBox="1"/>
            <p:nvPr/>
          </p:nvSpPr>
          <p:spPr>
            <a:xfrm>
              <a:off x="1509366" y="937762"/>
              <a:ext cx="6014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25" name="삼각형 24">
              <a:extLst>
                <a:ext uri="{FF2B5EF4-FFF2-40B4-BE49-F238E27FC236}">
                  <a16:creationId xmlns:a16="http://schemas.microsoft.com/office/drawing/2014/main" id="{EA625276-817B-3343-8E30-931678F80080}"/>
                </a:ext>
              </a:extLst>
            </p:cNvPr>
            <p:cNvSpPr/>
            <p:nvPr/>
          </p:nvSpPr>
          <p:spPr>
            <a:xfrm rot="16200000">
              <a:off x="1331427" y="103590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6" name="꺾인 연결선[E] 25">
              <a:extLst>
                <a:ext uri="{FF2B5EF4-FFF2-40B4-BE49-F238E27FC236}">
                  <a16:creationId xmlns:a16="http://schemas.microsoft.com/office/drawing/2014/main" id="{28415C53-8A0A-644C-B2A6-B49B90E76C13}"/>
                </a:ext>
              </a:extLst>
            </p:cNvPr>
            <p:cNvCxnSpPr>
              <a:cxnSpLocks/>
              <a:stCxn id="24" idx="1"/>
              <a:endCxn id="25" idx="3"/>
            </p:cNvCxnSpPr>
            <p:nvPr/>
          </p:nvCxnSpPr>
          <p:spPr>
            <a:xfrm rot="10800000">
              <a:off x="1379346" y="1060217"/>
              <a:ext cx="130020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1A52C19-4229-B04E-B682-3BB9383E43BB}"/>
              </a:ext>
            </a:extLst>
          </p:cNvPr>
          <p:cNvGrpSpPr/>
          <p:nvPr/>
        </p:nvGrpSpPr>
        <p:grpSpPr>
          <a:xfrm>
            <a:off x="61024" y="4202637"/>
            <a:ext cx="967983" cy="789191"/>
            <a:chOff x="3067996" y="6023089"/>
            <a:chExt cx="967983" cy="78919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806A1F9-3966-8C46-AB6D-C8E85190FCEF}"/>
                </a:ext>
              </a:extLst>
            </p:cNvPr>
            <p:cNvGrpSpPr/>
            <p:nvPr/>
          </p:nvGrpSpPr>
          <p:grpSpPr>
            <a:xfrm>
              <a:off x="3067996" y="6023089"/>
              <a:ext cx="967983" cy="789191"/>
              <a:chOff x="3067996" y="6023089"/>
              <a:chExt cx="967983" cy="789191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3AEC9520-6A26-7749-80D8-8F2ED80245E7}"/>
                  </a:ext>
                </a:extLst>
              </p:cNvPr>
              <p:cNvSpPr/>
              <p:nvPr/>
            </p:nvSpPr>
            <p:spPr>
              <a:xfrm>
                <a:off x="3067996" y="6023089"/>
                <a:ext cx="967983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(reset)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ED38771A-03EC-C646-99C1-BD172A3A80BA}"/>
                  </a:ext>
                </a:extLst>
              </p:cNvPr>
              <p:cNvSpPr/>
              <p:nvPr/>
            </p:nvSpPr>
            <p:spPr>
              <a:xfrm>
                <a:off x="3090752" y="6401385"/>
                <a:ext cx="259477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</a:t>
                </a:r>
                <a:endParaRPr kumimoji="1" lang="ko-Kore-KR" altLang="en-US" sz="1100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7CE144D-BE89-B949-9D5C-A6EFD09E0E9D}"/>
                  </a:ext>
                </a:extLst>
              </p:cNvPr>
              <p:cNvSpPr/>
              <p:nvPr/>
            </p:nvSpPr>
            <p:spPr>
              <a:xfrm>
                <a:off x="3375619" y="6401385"/>
                <a:ext cx="262307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</a:t>
                </a:r>
                <a:endParaRPr kumimoji="1" lang="ko-Kore-KR" altLang="en-US" sz="1100" dirty="0"/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3BFB680-415E-944B-8C60-3BCD1DC876E8}"/>
                </a:ext>
              </a:extLst>
            </p:cNvPr>
            <p:cNvSpPr/>
            <p:nvPr/>
          </p:nvSpPr>
          <p:spPr>
            <a:xfrm>
              <a:off x="3661861" y="6404739"/>
              <a:ext cx="351916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8DA38CD-079D-6E46-A4EE-65C9596BD3BA}"/>
              </a:ext>
            </a:extLst>
          </p:cNvPr>
          <p:cNvGrpSpPr/>
          <p:nvPr/>
        </p:nvGrpSpPr>
        <p:grpSpPr>
          <a:xfrm>
            <a:off x="61025" y="3353256"/>
            <a:ext cx="967982" cy="789191"/>
            <a:chOff x="3067997" y="6023089"/>
            <a:chExt cx="967982" cy="789191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21CC6FA-D595-004C-A5A9-2165C43D4383}"/>
                </a:ext>
              </a:extLst>
            </p:cNvPr>
            <p:cNvGrpSpPr/>
            <p:nvPr/>
          </p:nvGrpSpPr>
          <p:grpSpPr>
            <a:xfrm>
              <a:off x="3067997" y="6023089"/>
              <a:ext cx="967982" cy="789191"/>
              <a:chOff x="3067997" y="6023089"/>
              <a:chExt cx="967982" cy="789191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9CFB8FDA-1410-2448-94FB-B329CA3FF550}"/>
                  </a:ext>
                </a:extLst>
              </p:cNvPr>
              <p:cNvSpPr/>
              <p:nvPr/>
            </p:nvSpPr>
            <p:spPr>
              <a:xfrm>
                <a:off x="3067997" y="6023089"/>
                <a:ext cx="967982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reset_phy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E6B93AE2-E139-434A-91CB-60FC95D5B373}"/>
                  </a:ext>
                </a:extLst>
              </p:cNvPr>
              <p:cNvSpPr/>
              <p:nvPr/>
            </p:nvSpPr>
            <p:spPr>
              <a:xfrm>
                <a:off x="3090753" y="6401385"/>
                <a:ext cx="262324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</a:t>
                </a:r>
                <a:endParaRPr kumimoji="1" lang="ko-Kore-KR" altLang="en-US" sz="1100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5D887EA7-3A79-2D4E-B807-7BB413490F5E}"/>
                  </a:ext>
                </a:extLst>
              </p:cNvPr>
              <p:cNvSpPr/>
              <p:nvPr/>
            </p:nvSpPr>
            <p:spPr>
              <a:xfrm>
                <a:off x="3375619" y="6401385"/>
                <a:ext cx="26518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</a:t>
                </a:r>
                <a:endParaRPr kumimoji="1" lang="ko-Kore-KR" altLang="en-US" sz="1100" dirty="0"/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FE0C181-AFDE-6648-82F9-413F9DE497C9}"/>
                </a:ext>
              </a:extLst>
            </p:cNvPr>
            <p:cNvSpPr/>
            <p:nvPr/>
          </p:nvSpPr>
          <p:spPr>
            <a:xfrm>
              <a:off x="3669418" y="6397182"/>
              <a:ext cx="344359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BF39929-C8D3-724E-A208-682D5EDA4D98}"/>
              </a:ext>
            </a:extLst>
          </p:cNvPr>
          <p:cNvGrpSpPr/>
          <p:nvPr/>
        </p:nvGrpSpPr>
        <p:grpSpPr>
          <a:xfrm>
            <a:off x="58789" y="5094046"/>
            <a:ext cx="1688531" cy="789191"/>
            <a:chOff x="3067996" y="6023089"/>
            <a:chExt cx="1688531" cy="789191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22748419-7C7E-5C4A-9029-C556F95A9ABD}"/>
                </a:ext>
              </a:extLst>
            </p:cNvPr>
            <p:cNvGrpSpPr/>
            <p:nvPr/>
          </p:nvGrpSpPr>
          <p:grpSpPr>
            <a:xfrm>
              <a:off x="3067996" y="6023089"/>
              <a:ext cx="1688531" cy="789191"/>
              <a:chOff x="3067996" y="6023089"/>
              <a:chExt cx="1688531" cy="789191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08C59481-5ED5-264C-A953-C15EC47CC5E3}"/>
                  </a:ext>
                </a:extLst>
              </p:cNvPr>
              <p:cNvSpPr/>
              <p:nvPr/>
            </p:nvSpPr>
            <p:spPr>
              <a:xfrm>
                <a:off x="3067996" y="6023089"/>
                <a:ext cx="1688531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async_error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999873F-4D82-364B-A95E-9B111731FD32}"/>
                  </a:ext>
                </a:extLst>
              </p:cNvPr>
              <p:cNvSpPr/>
              <p:nvPr/>
            </p:nvSpPr>
            <p:spPr>
              <a:xfrm>
                <a:off x="3116508" y="6401385"/>
                <a:ext cx="554483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w[2:0]</a:t>
                </a:r>
                <a:endParaRPr kumimoji="1" lang="ko-Kore-KR" altLang="en-US" sz="1100" dirty="0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988AA66B-F884-744B-85C2-51A09C9F1D02}"/>
                  </a:ext>
                </a:extLst>
              </p:cNvPr>
              <p:cNvSpPr/>
              <p:nvPr/>
            </p:nvSpPr>
            <p:spPr>
              <a:xfrm>
                <a:off x="3736968" y="6401385"/>
                <a:ext cx="560530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r[2:0]</a:t>
                </a:r>
                <a:endParaRPr kumimoji="1" lang="ko-Kore-KR" altLang="en-US" sz="1100" dirty="0"/>
              </a:p>
            </p:txBody>
          </p:sp>
        </p:grp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FAFADF0-C134-BC4C-8597-DC6600EB10EF}"/>
                </a:ext>
              </a:extLst>
            </p:cNvPr>
            <p:cNvSpPr/>
            <p:nvPr/>
          </p:nvSpPr>
          <p:spPr>
            <a:xfrm>
              <a:off x="4358803" y="6397182"/>
              <a:ext cx="351916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868F935E-67EA-6E4C-857B-7AB4E0300B2D}"/>
              </a:ext>
            </a:extLst>
          </p:cNvPr>
          <p:cNvGrpSpPr/>
          <p:nvPr/>
        </p:nvGrpSpPr>
        <p:grpSpPr>
          <a:xfrm>
            <a:off x="1617045" y="3608203"/>
            <a:ext cx="2130079" cy="516112"/>
            <a:chOff x="2723949" y="3608203"/>
            <a:chExt cx="2130079" cy="516112"/>
          </a:xfrm>
        </p:grpSpPr>
        <p:cxnSp>
          <p:nvCxnSpPr>
            <p:cNvPr id="48" name="꺾인 연결선[E] 47">
              <a:extLst>
                <a:ext uri="{FF2B5EF4-FFF2-40B4-BE49-F238E27FC236}">
                  <a16:creationId xmlns:a16="http://schemas.microsoft.com/office/drawing/2014/main" id="{03F906C2-4552-5248-91A9-F53276BD3BB8}"/>
                </a:ext>
              </a:extLst>
            </p:cNvPr>
            <p:cNvCxnSpPr>
              <a:cxnSpLocks/>
              <a:endCxn id="102" idx="0"/>
            </p:cNvCxnSpPr>
            <p:nvPr/>
          </p:nvCxnSpPr>
          <p:spPr>
            <a:xfrm>
              <a:off x="2723949" y="3855913"/>
              <a:ext cx="2130079" cy="26840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81CC222-81E0-F444-852F-2356B272B792}"/>
                </a:ext>
              </a:extLst>
            </p:cNvPr>
            <p:cNvSpPr txBox="1"/>
            <p:nvPr/>
          </p:nvSpPr>
          <p:spPr>
            <a:xfrm>
              <a:off x="2974207" y="3608203"/>
              <a:ext cx="181917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builder_nist_clock_csrbank9_sel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54524023-1217-4A4A-9E1E-C383A5E7A59D}"/>
              </a:ext>
            </a:extLst>
          </p:cNvPr>
          <p:cNvGrpSpPr/>
          <p:nvPr/>
        </p:nvGrpSpPr>
        <p:grpSpPr>
          <a:xfrm>
            <a:off x="1600670" y="4624600"/>
            <a:ext cx="2435190" cy="425750"/>
            <a:chOff x="2666199" y="3608203"/>
            <a:chExt cx="2435190" cy="425750"/>
          </a:xfrm>
        </p:grpSpPr>
        <p:cxnSp>
          <p:nvCxnSpPr>
            <p:cNvPr id="52" name="꺾인 연결선[E] 51">
              <a:extLst>
                <a:ext uri="{FF2B5EF4-FFF2-40B4-BE49-F238E27FC236}">
                  <a16:creationId xmlns:a16="http://schemas.microsoft.com/office/drawing/2014/main" id="{AFF82909-3C11-CC44-A16D-D2141735F8ED}"/>
                </a:ext>
              </a:extLst>
            </p:cNvPr>
            <p:cNvCxnSpPr>
              <a:cxnSpLocks/>
            </p:cNvCxnSpPr>
            <p:nvPr/>
          </p:nvCxnSpPr>
          <p:spPr>
            <a:xfrm>
              <a:off x="2723949" y="3855913"/>
              <a:ext cx="1304418" cy="178040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6CB3CBF-E519-1643-B800-64181DB71FCD}"/>
                </a:ext>
              </a:extLst>
            </p:cNvPr>
            <p:cNvSpPr txBox="1"/>
            <p:nvPr/>
          </p:nvSpPr>
          <p:spPr>
            <a:xfrm>
              <a:off x="2666199" y="3608203"/>
              <a:ext cx="24351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builder_nist_clock_interface9_bank_bus_we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03969495-E753-F54A-A0C7-06F7E28569B0}"/>
              </a:ext>
            </a:extLst>
          </p:cNvPr>
          <p:cNvGrpSpPr/>
          <p:nvPr/>
        </p:nvGrpSpPr>
        <p:grpSpPr>
          <a:xfrm>
            <a:off x="4405540" y="3502204"/>
            <a:ext cx="2661804" cy="443505"/>
            <a:chOff x="3032295" y="3602959"/>
            <a:chExt cx="2661804" cy="443505"/>
          </a:xfrm>
        </p:grpSpPr>
        <p:cxnSp>
          <p:nvCxnSpPr>
            <p:cNvPr id="61" name="꺾인 연결선[E] 60">
              <a:extLst>
                <a:ext uri="{FF2B5EF4-FFF2-40B4-BE49-F238E27FC236}">
                  <a16:creationId xmlns:a16="http://schemas.microsoft.com/office/drawing/2014/main" id="{BB0BADEA-1EDD-2E40-8571-AD8EDD292F00}"/>
                </a:ext>
              </a:extLst>
            </p:cNvPr>
            <p:cNvCxnSpPr>
              <a:cxnSpLocks/>
              <a:endCxn id="70" idx="1"/>
            </p:cNvCxnSpPr>
            <p:nvPr/>
          </p:nvCxnSpPr>
          <p:spPr>
            <a:xfrm>
              <a:off x="3359474" y="4038392"/>
              <a:ext cx="1532317" cy="807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A65ADC1-43A8-624E-B741-5E65F1F37F55}"/>
                </a:ext>
              </a:extLst>
            </p:cNvPr>
            <p:cNvSpPr txBox="1"/>
            <p:nvPr/>
          </p:nvSpPr>
          <p:spPr>
            <a:xfrm>
              <a:off x="3032295" y="3602959"/>
              <a:ext cx="266180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builder_nist_clock_interface9_bank_bus_adr[13:0]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3EF5622-D0E5-FB45-A0D3-C6D5256D8001}"/>
              </a:ext>
            </a:extLst>
          </p:cNvPr>
          <p:cNvGrpSpPr/>
          <p:nvPr/>
        </p:nvGrpSpPr>
        <p:grpSpPr>
          <a:xfrm>
            <a:off x="8293057" y="3612084"/>
            <a:ext cx="3051146" cy="670218"/>
            <a:chOff x="1854142" y="3614677"/>
            <a:chExt cx="3051146" cy="670218"/>
          </a:xfrm>
        </p:grpSpPr>
        <p:cxnSp>
          <p:nvCxnSpPr>
            <p:cNvPr id="64" name="꺾인 연결선[E] 63">
              <a:extLst>
                <a:ext uri="{FF2B5EF4-FFF2-40B4-BE49-F238E27FC236}">
                  <a16:creationId xmlns:a16="http://schemas.microsoft.com/office/drawing/2014/main" id="{4A9544D9-E3DC-684A-9E8E-0ADFC9969857}"/>
                </a:ext>
              </a:extLst>
            </p:cNvPr>
            <p:cNvCxnSpPr>
              <a:cxnSpLocks/>
              <a:stCxn id="70" idx="3"/>
            </p:cNvCxnSpPr>
            <p:nvPr/>
          </p:nvCxnSpPr>
          <p:spPr>
            <a:xfrm>
              <a:off x="1854142" y="3948302"/>
              <a:ext cx="892750" cy="336593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35CC61B-FF99-4149-A139-B1C3ABDDF6F9}"/>
                </a:ext>
              </a:extLst>
            </p:cNvPr>
            <p:cNvSpPr txBox="1"/>
            <p:nvPr/>
          </p:nvSpPr>
          <p:spPr>
            <a:xfrm>
              <a:off x="2157968" y="3614677"/>
              <a:ext cx="274732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main_nist_clock_nist_clock_bus_wishbone_adr</a:t>
              </a:r>
              <a:r>
                <a:rPr lang="en-US" altLang="ko-Kore-KR" sz="900" dirty="0"/>
                <a:t>[29:0]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DD2E0FDB-5F5B-6146-8568-91CB612C413B}"/>
              </a:ext>
            </a:extLst>
          </p:cNvPr>
          <p:cNvGrpSpPr/>
          <p:nvPr/>
        </p:nvGrpSpPr>
        <p:grpSpPr>
          <a:xfrm>
            <a:off x="6265036" y="3746501"/>
            <a:ext cx="2853290" cy="351608"/>
            <a:chOff x="6411762" y="1777121"/>
            <a:chExt cx="2853290" cy="351608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21731A6-A5A2-9F46-83DF-ECD304F45BAB}"/>
                </a:ext>
              </a:extLst>
            </p:cNvPr>
            <p:cNvSpPr/>
            <p:nvPr/>
          </p:nvSpPr>
          <p:spPr>
            <a:xfrm>
              <a:off x="6411762" y="1823929"/>
              <a:ext cx="202802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ore-KR" sz="900" dirty="0" err="1"/>
                <a:t>main_nist_clock_nist_clock_interface_adr</a:t>
              </a:r>
              <a:r>
                <a:rPr lang="en-US" altLang="ko-Kore-KR" sz="900" dirty="0"/>
                <a:t>[13:0]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6BFC5C6-7D8F-4E43-A764-8A7E02D802F9}"/>
                </a:ext>
              </a:extLst>
            </p:cNvPr>
            <p:cNvSpPr txBox="1"/>
            <p:nvPr/>
          </p:nvSpPr>
          <p:spPr>
            <a:xfrm>
              <a:off x="8638956" y="1777121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72" name="삼각형 71">
              <a:extLst>
                <a:ext uri="{FF2B5EF4-FFF2-40B4-BE49-F238E27FC236}">
                  <a16:creationId xmlns:a16="http://schemas.microsoft.com/office/drawing/2014/main" id="{E006508A-88B6-254C-82A4-799C064CB3BD}"/>
                </a:ext>
              </a:extLst>
            </p:cNvPr>
            <p:cNvSpPr/>
            <p:nvPr/>
          </p:nvSpPr>
          <p:spPr>
            <a:xfrm rot="16200000">
              <a:off x="8389895" y="1875268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4394BFFF-BD8D-8D41-984A-58F3061CDA13}"/>
                </a:ext>
              </a:extLst>
            </p:cNvPr>
            <p:cNvCxnSpPr>
              <a:cxnSpLocks/>
              <a:stCxn id="71" idx="1"/>
              <a:endCxn id="72" idx="3"/>
            </p:cNvCxnSpPr>
            <p:nvPr/>
          </p:nvCxnSpPr>
          <p:spPr>
            <a:xfrm rot="10800000">
              <a:off x="8437814" y="1899576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09A29129-5DD6-9941-BAFF-C2B48B0542FB}"/>
              </a:ext>
            </a:extLst>
          </p:cNvPr>
          <p:cNvGrpSpPr/>
          <p:nvPr/>
        </p:nvGrpSpPr>
        <p:grpSpPr>
          <a:xfrm>
            <a:off x="8505525" y="4034592"/>
            <a:ext cx="3046972" cy="619570"/>
            <a:chOff x="2043667" y="3608203"/>
            <a:chExt cx="3046972" cy="619570"/>
          </a:xfrm>
        </p:grpSpPr>
        <p:cxnSp>
          <p:nvCxnSpPr>
            <p:cNvPr id="76" name="꺾인 연결선[E] 75">
              <a:extLst>
                <a:ext uri="{FF2B5EF4-FFF2-40B4-BE49-F238E27FC236}">
                  <a16:creationId xmlns:a16="http://schemas.microsoft.com/office/drawing/2014/main" id="{C3D697BF-5A24-244C-AB87-351F4C59B7C4}"/>
                </a:ext>
              </a:extLst>
            </p:cNvPr>
            <p:cNvCxnSpPr>
              <a:cxnSpLocks/>
              <a:endCxn id="85" idx="0"/>
            </p:cNvCxnSpPr>
            <p:nvPr/>
          </p:nvCxnSpPr>
          <p:spPr>
            <a:xfrm rot="10800000" flipV="1">
              <a:off x="2043667" y="3855913"/>
              <a:ext cx="695150" cy="371860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5BD1029-2FF0-3049-BA3B-7786F3316F1A}"/>
                </a:ext>
              </a:extLst>
            </p:cNvPr>
            <p:cNvSpPr txBox="1"/>
            <p:nvPr/>
          </p:nvSpPr>
          <p:spPr>
            <a:xfrm>
              <a:off x="2676949" y="3608203"/>
              <a:ext cx="24136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builder_nist_clock_shared_adr</a:t>
              </a:r>
              <a:r>
                <a:rPr lang="en-US" altLang="ko-Kore-KR" sz="900" dirty="0"/>
                <a:t>[29:0]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697248E-0709-B941-A4C4-B4EAB6288C9D}"/>
              </a:ext>
            </a:extLst>
          </p:cNvPr>
          <p:cNvGrpSpPr/>
          <p:nvPr/>
        </p:nvGrpSpPr>
        <p:grpSpPr>
          <a:xfrm>
            <a:off x="8444756" y="5097559"/>
            <a:ext cx="2413690" cy="444033"/>
            <a:chOff x="2676949" y="3608203"/>
            <a:chExt cx="2413690" cy="444033"/>
          </a:xfrm>
        </p:grpSpPr>
        <p:cxnSp>
          <p:nvCxnSpPr>
            <p:cNvPr id="82" name="꺾인 연결선[E] 81">
              <a:extLst>
                <a:ext uri="{FF2B5EF4-FFF2-40B4-BE49-F238E27FC236}">
                  <a16:creationId xmlns:a16="http://schemas.microsoft.com/office/drawing/2014/main" id="{C0F4C153-5090-F244-B9C7-4C7162702A09}"/>
                </a:ext>
              </a:extLst>
            </p:cNvPr>
            <p:cNvCxnSpPr>
              <a:cxnSpLocks/>
              <a:stCxn id="127" idx="4"/>
            </p:cNvCxnSpPr>
            <p:nvPr/>
          </p:nvCxnSpPr>
          <p:spPr>
            <a:xfrm>
              <a:off x="2681273" y="3817589"/>
              <a:ext cx="2112108" cy="234647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9C257AD-C732-5441-A4A8-AB3AD1EA21CD}"/>
                </a:ext>
              </a:extLst>
            </p:cNvPr>
            <p:cNvSpPr txBox="1"/>
            <p:nvPr/>
          </p:nvSpPr>
          <p:spPr>
            <a:xfrm>
              <a:off x="2676949" y="3608203"/>
              <a:ext cx="24136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main_nist_clock_nist_clock_ibus_adr</a:t>
              </a:r>
              <a:r>
                <a:rPr lang="en-US" altLang="ko-Kore-KR" sz="900" dirty="0"/>
                <a:t>[29:0]</a:t>
              </a: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09C975A-22FE-8A47-B11A-84DDF9370355}"/>
              </a:ext>
            </a:extLst>
          </p:cNvPr>
          <p:cNvSpPr/>
          <p:nvPr/>
        </p:nvSpPr>
        <p:spPr>
          <a:xfrm>
            <a:off x="7435184" y="4654162"/>
            <a:ext cx="214068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ore-KR" sz="900" dirty="0"/>
              <a:t>builder_comb_rhs_array_muxed62[29:0]</a:t>
            </a: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4FF4AAB3-935D-EB48-BFE9-898670822A2F}"/>
              </a:ext>
            </a:extLst>
          </p:cNvPr>
          <p:cNvGrpSpPr/>
          <p:nvPr/>
        </p:nvGrpSpPr>
        <p:grpSpPr>
          <a:xfrm>
            <a:off x="8433967" y="5537114"/>
            <a:ext cx="2413690" cy="252188"/>
            <a:chOff x="2682202" y="3800048"/>
            <a:chExt cx="2413690" cy="252188"/>
          </a:xfrm>
        </p:grpSpPr>
        <p:cxnSp>
          <p:nvCxnSpPr>
            <p:cNvPr id="90" name="꺾인 연결선[E] 89">
              <a:extLst>
                <a:ext uri="{FF2B5EF4-FFF2-40B4-BE49-F238E27FC236}">
                  <a16:creationId xmlns:a16="http://schemas.microsoft.com/office/drawing/2014/main" id="{95E40E3F-FCE1-7A49-B759-E7E264EACE26}"/>
                </a:ext>
              </a:extLst>
            </p:cNvPr>
            <p:cNvCxnSpPr>
              <a:cxnSpLocks/>
              <a:stCxn id="125" idx="4"/>
            </p:cNvCxnSpPr>
            <p:nvPr/>
          </p:nvCxnSpPr>
          <p:spPr>
            <a:xfrm>
              <a:off x="2701610" y="3835293"/>
              <a:ext cx="2091771" cy="216943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23AE36E-8AEC-EA48-B039-0A624485FC38}"/>
                </a:ext>
              </a:extLst>
            </p:cNvPr>
            <p:cNvSpPr txBox="1"/>
            <p:nvPr/>
          </p:nvSpPr>
          <p:spPr>
            <a:xfrm>
              <a:off x="2682202" y="3800048"/>
              <a:ext cx="24136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main_nist_clock_nist_clock_tmpu_adr</a:t>
              </a:r>
              <a:r>
                <a:rPr lang="en-US" altLang="ko-Kore-KR" sz="900" dirty="0"/>
                <a:t>[29:0]</a:t>
              </a: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52815E96-1B32-BF41-BC3A-C0B51911DCF6}"/>
              </a:ext>
            </a:extLst>
          </p:cNvPr>
          <p:cNvGrpSpPr/>
          <p:nvPr/>
        </p:nvGrpSpPr>
        <p:grpSpPr>
          <a:xfrm>
            <a:off x="9660220" y="5273096"/>
            <a:ext cx="2413690" cy="444033"/>
            <a:chOff x="2676949" y="3608203"/>
            <a:chExt cx="2413690" cy="444033"/>
          </a:xfrm>
        </p:grpSpPr>
        <p:cxnSp>
          <p:nvCxnSpPr>
            <p:cNvPr id="93" name="꺾인 연결선[E] 92">
              <a:extLst>
                <a:ext uri="{FF2B5EF4-FFF2-40B4-BE49-F238E27FC236}">
                  <a16:creationId xmlns:a16="http://schemas.microsoft.com/office/drawing/2014/main" id="{AB6BCAA1-FD27-6649-B3CB-DBDD7D554CA0}"/>
                </a:ext>
              </a:extLst>
            </p:cNvPr>
            <p:cNvCxnSpPr>
              <a:cxnSpLocks/>
            </p:cNvCxnSpPr>
            <p:nvPr/>
          </p:nvCxnSpPr>
          <p:spPr>
            <a:xfrm>
              <a:off x="3577917" y="3880264"/>
              <a:ext cx="1215464" cy="17197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EE7729F-90F0-234D-A796-D046BE8F6A6E}"/>
                </a:ext>
              </a:extLst>
            </p:cNvPr>
            <p:cNvSpPr txBox="1"/>
            <p:nvPr/>
          </p:nvSpPr>
          <p:spPr>
            <a:xfrm>
              <a:off x="2676949" y="3608203"/>
              <a:ext cx="24136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main_nist_clock_nist_clock_i_adr_o</a:t>
              </a:r>
              <a:r>
                <a:rPr lang="en-US" altLang="ko-Kore-KR" sz="900" dirty="0"/>
                <a:t>[31:2]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C4D012BA-2443-0246-9E60-288713709767}"/>
              </a:ext>
            </a:extLst>
          </p:cNvPr>
          <p:cNvGrpSpPr/>
          <p:nvPr/>
        </p:nvGrpSpPr>
        <p:grpSpPr>
          <a:xfrm>
            <a:off x="9118326" y="5796989"/>
            <a:ext cx="2413690" cy="604404"/>
            <a:chOff x="2676949" y="3447832"/>
            <a:chExt cx="2413690" cy="604404"/>
          </a:xfrm>
        </p:grpSpPr>
        <p:cxnSp>
          <p:nvCxnSpPr>
            <p:cNvPr id="96" name="꺾인 연결선[E] 95">
              <a:extLst>
                <a:ext uri="{FF2B5EF4-FFF2-40B4-BE49-F238E27FC236}">
                  <a16:creationId xmlns:a16="http://schemas.microsoft.com/office/drawing/2014/main" id="{4FCB9AC8-B4CA-F342-99EE-75E6EF4979DC}"/>
                </a:ext>
              </a:extLst>
            </p:cNvPr>
            <p:cNvCxnSpPr>
              <a:cxnSpLocks/>
            </p:cNvCxnSpPr>
            <p:nvPr/>
          </p:nvCxnSpPr>
          <p:spPr>
            <a:xfrm>
              <a:off x="4103769" y="3447832"/>
              <a:ext cx="689612" cy="604404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5C96447-0BB3-C34A-8E6B-E3DC27306C15}"/>
                </a:ext>
              </a:extLst>
            </p:cNvPr>
            <p:cNvSpPr txBox="1"/>
            <p:nvPr/>
          </p:nvSpPr>
          <p:spPr>
            <a:xfrm>
              <a:off x="2676949" y="3608203"/>
              <a:ext cx="24136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main_nist_clock_nist_clock_dbus_adr</a:t>
              </a:r>
              <a:r>
                <a:rPr lang="en-US" altLang="ko-Kore-KR" sz="900" dirty="0"/>
                <a:t>[29:0]</a:t>
              </a: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BEA4C0BA-899D-A344-BB4E-FD3C10B8CF99}"/>
              </a:ext>
            </a:extLst>
          </p:cNvPr>
          <p:cNvGrpSpPr/>
          <p:nvPr/>
        </p:nvGrpSpPr>
        <p:grpSpPr>
          <a:xfrm>
            <a:off x="9354343" y="6401392"/>
            <a:ext cx="2413690" cy="363127"/>
            <a:chOff x="2742745" y="3694136"/>
            <a:chExt cx="2413690" cy="363127"/>
          </a:xfrm>
        </p:grpSpPr>
        <p:cxnSp>
          <p:nvCxnSpPr>
            <p:cNvPr id="99" name="꺾인 연결선[E] 98">
              <a:extLst>
                <a:ext uri="{FF2B5EF4-FFF2-40B4-BE49-F238E27FC236}">
                  <a16:creationId xmlns:a16="http://schemas.microsoft.com/office/drawing/2014/main" id="{319FFD21-F48D-D449-B855-CBAA91BC232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529221" y="3788075"/>
              <a:ext cx="358099" cy="170221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E90FED0-A07E-F049-993E-0FDCFC790301}"/>
                </a:ext>
              </a:extLst>
            </p:cNvPr>
            <p:cNvSpPr txBox="1"/>
            <p:nvPr/>
          </p:nvSpPr>
          <p:spPr>
            <a:xfrm>
              <a:off x="2742745" y="3826431"/>
              <a:ext cx="24136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main_nist_clock_nist_clock_d_adr_o</a:t>
              </a:r>
              <a:r>
                <a:rPr lang="en-US" altLang="ko-Kore-KR" sz="900" dirty="0"/>
                <a:t>[31:2]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7F71F562-507B-434E-8D90-CAEA20AAC908}"/>
              </a:ext>
            </a:extLst>
          </p:cNvPr>
          <p:cNvGrpSpPr/>
          <p:nvPr/>
        </p:nvGrpSpPr>
        <p:grpSpPr>
          <a:xfrm rot="16200000">
            <a:off x="3640139" y="3852156"/>
            <a:ext cx="758287" cy="544317"/>
            <a:chOff x="2883371" y="5392849"/>
            <a:chExt cx="962915" cy="724984"/>
          </a:xfrm>
        </p:grpSpPr>
        <p:sp>
          <p:nvSpPr>
            <p:cNvPr id="102" name="사다리꼴[T] 101">
              <a:extLst>
                <a:ext uri="{FF2B5EF4-FFF2-40B4-BE49-F238E27FC236}">
                  <a16:creationId xmlns:a16="http://schemas.microsoft.com/office/drawing/2014/main" id="{1A7C4680-8538-4E4E-A4F7-6887CBCBE1FD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100" dirty="0"/>
                <a:t>EQUAL?</a:t>
              </a:r>
              <a:endParaRPr kumimoji="1" lang="ko-Kore-KR" altLang="en-US" sz="1100" dirty="0"/>
            </a:p>
          </p:txBody>
        </p:sp>
        <p:sp>
          <p:nvSpPr>
            <p:cNvPr id="103" name="삼각형 102">
              <a:extLst>
                <a:ext uri="{FF2B5EF4-FFF2-40B4-BE49-F238E27FC236}">
                  <a16:creationId xmlns:a16="http://schemas.microsoft.com/office/drawing/2014/main" id="{7B276595-ADBD-AD4C-A9FB-B68AF17119FB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2CD1D242-9B5C-7042-AD8A-10FB0347845A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8FE98B5C-E7E1-1F49-972F-F55BDE5B4C53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D34D5CFF-7913-F54F-9FFB-C53510D14594}"/>
              </a:ext>
            </a:extLst>
          </p:cNvPr>
          <p:cNvSpPr/>
          <p:nvPr/>
        </p:nvSpPr>
        <p:spPr>
          <a:xfrm>
            <a:off x="4206916" y="3061486"/>
            <a:ext cx="397248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16</a:t>
            </a:r>
            <a:endParaRPr kumimoji="1" lang="ko-Kore-KR" altLang="en-US" sz="1100" dirty="0"/>
          </a:p>
        </p:txBody>
      </p:sp>
      <p:cxnSp>
        <p:nvCxnSpPr>
          <p:cNvPr id="110" name="꺾인 연결선[E] 109">
            <a:extLst>
              <a:ext uri="{FF2B5EF4-FFF2-40B4-BE49-F238E27FC236}">
                <a16:creationId xmlns:a16="http://schemas.microsoft.com/office/drawing/2014/main" id="{3A1627F0-38A5-5E43-AB9B-392162F5FD9B}"/>
              </a:ext>
            </a:extLst>
          </p:cNvPr>
          <p:cNvCxnSpPr>
            <a:cxnSpLocks/>
            <a:endCxn id="105" idx="3"/>
          </p:cNvCxnSpPr>
          <p:nvPr/>
        </p:nvCxnSpPr>
        <p:spPr>
          <a:xfrm rot="10800000" flipV="1">
            <a:off x="4248959" y="3945711"/>
            <a:ext cx="486538" cy="411622"/>
          </a:xfrm>
          <a:prstGeom prst="bentConnector3">
            <a:avLst>
              <a:gd name="adj1" fmla="val 128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0E6E54B8-8937-794F-88C8-579D516456A9}"/>
              </a:ext>
            </a:extLst>
          </p:cNvPr>
          <p:cNvSpPr txBox="1"/>
          <p:nvPr/>
        </p:nvSpPr>
        <p:spPr>
          <a:xfrm>
            <a:off x="4225487" y="4127374"/>
            <a:ext cx="6223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[13:9]</a:t>
            </a:r>
          </a:p>
        </p:txBody>
      </p:sp>
      <p:cxnSp>
        <p:nvCxnSpPr>
          <p:cNvPr id="116" name="꺾인 연결선[E] 115">
            <a:extLst>
              <a:ext uri="{FF2B5EF4-FFF2-40B4-BE49-F238E27FC236}">
                <a16:creationId xmlns:a16="http://schemas.microsoft.com/office/drawing/2014/main" id="{3D6C1BEB-CD1C-8A41-B1AF-BBD7E840198D}"/>
              </a:ext>
            </a:extLst>
          </p:cNvPr>
          <p:cNvCxnSpPr>
            <a:stCxn id="106" idx="2"/>
            <a:endCxn id="104" idx="3"/>
          </p:cNvCxnSpPr>
          <p:nvPr/>
        </p:nvCxnSpPr>
        <p:spPr>
          <a:xfrm rot="5400000">
            <a:off x="4051523" y="3565675"/>
            <a:ext cx="553407" cy="1546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4E7DA456-A881-A040-BDF7-51628BC34185}"/>
              </a:ext>
            </a:extLst>
          </p:cNvPr>
          <p:cNvGrpSpPr/>
          <p:nvPr/>
        </p:nvGrpSpPr>
        <p:grpSpPr>
          <a:xfrm rot="5400000">
            <a:off x="8022839" y="5270927"/>
            <a:ext cx="529936" cy="331135"/>
            <a:chOff x="8173088" y="5938792"/>
            <a:chExt cx="529936" cy="331135"/>
          </a:xfrm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7701A2A0-CCC1-FB41-8BE3-7F48F3463D5D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C12E3ADB-89FF-7D49-BFC7-340FFE3AC4DF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27" name="타원 126">
                <a:extLst>
                  <a:ext uri="{FF2B5EF4-FFF2-40B4-BE49-F238E27FC236}">
                    <a16:creationId xmlns:a16="http://schemas.microsoft.com/office/drawing/2014/main" id="{C5EE0DC3-6903-0347-9205-234FD1AAB6EB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28" name="사다리꼴[T] 127">
                <a:extLst>
                  <a:ext uri="{FF2B5EF4-FFF2-40B4-BE49-F238E27FC236}">
                    <a16:creationId xmlns:a16="http://schemas.microsoft.com/office/drawing/2014/main" id="{BE6414BE-14EF-E841-972C-C96F12D1D790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32" name="꺾인 연결선[E] 131">
            <a:extLst>
              <a:ext uri="{FF2B5EF4-FFF2-40B4-BE49-F238E27FC236}">
                <a16:creationId xmlns:a16="http://schemas.microsoft.com/office/drawing/2014/main" id="{0048C5E1-5FD4-9E4F-BB67-15CEEB42EA0A}"/>
              </a:ext>
            </a:extLst>
          </p:cNvPr>
          <p:cNvCxnSpPr>
            <a:stCxn id="128" idx="0"/>
            <a:endCxn id="85" idx="2"/>
          </p:cNvCxnSpPr>
          <p:nvPr/>
        </p:nvCxnSpPr>
        <p:spPr>
          <a:xfrm rot="10800000" flipH="1">
            <a:off x="8122239" y="4958962"/>
            <a:ext cx="383285" cy="477534"/>
          </a:xfrm>
          <a:prstGeom prst="bentConnector4">
            <a:avLst>
              <a:gd name="adj1" fmla="val -59642"/>
              <a:gd name="adj2" fmla="val 663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10BFA574-2128-5A4B-B90C-70B2C0F646AC}"/>
              </a:ext>
            </a:extLst>
          </p:cNvPr>
          <p:cNvSpPr txBox="1"/>
          <p:nvPr/>
        </p:nvSpPr>
        <p:spPr>
          <a:xfrm>
            <a:off x="6318404" y="1133263"/>
            <a:ext cx="9148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 err="1"/>
              <a:t>dwbm_adr_o</a:t>
            </a:r>
            <a:endParaRPr lang="en-US" altLang="ko-Kore-KR" sz="9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7D1A2C5-EB82-514F-97F9-0C2D39B04049}"/>
              </a:ext>
            </a:extLst>
          </p:cNvPr>
          <p:cNvSpPr txBox="1"/>
          <p:nvPr/>
        </p:nvSpPr>
        <p:spPr>
          <a:xfrm>
            <a:off x="6318404" y="1336532"/>
            <a:ext cx="9148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 err="1"/>
              <a:t>iwbm_adr_o</a:t>
            </a:r>
            <a:endParaRPr lang="en-US" altLang="ko-Kore-KR" sz="9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27B3CED-48DD-E247-9018-F4D772DC550A}"/>
              </a:ext>
            </a:extLst>
          </p:cNvPr>
          <p:cNvSpPr txBox="1"/>
          <p:nvPr/>
        </p:nvSpPr>
        <p:spPr>
          <a:xfrm>
            <a:off x="6318404" y="1565200"/>
            <a:ext cx="11922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 err="1"/>
              <a:t>iwbm_adr_we_o</a:t>
            </a:r>
            <a:endParaRPr lang="en-US" altLang="ko-Kore-KR" sz="900" dirty="0"/>
          </a:p>
        </p:txBody>
      </p: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9F0E6327-D759-CB4E-9C2A-F6FB60A7ACF3}"/>
              </a:ext>
            </a:extLst>
          </p:cNvPr>
          <p:cNvGrpSpPr/>
          <p:nvPr/>
        </p:nvGrpSpPr>
        <p:grpSpPr>
          <a:xfrm>
            <a:off x="2401768" y="4830293"/>
            <a:ext cx="2435190" cy="433234"/>
            <a:chOff x="1629095" y="3649730"/>
            <a:chExt cx="2435190" cy="433234"/>
          </a:xfrm>
        </p:grpSpPr>
        <p:cxnSp>
          <p:nvCxnSpPr>
            <p:cNvPr id="144" name="꺾인 연결선[E] 143">
              <a:extLst>
                <a:ext uri="{FF2B5EF4-FFF2-40B4-BE49-F238E27FC236}">
                  <a16:creationId xmlns:a16="http://schemas.microsoft.com/office/drawing/2014/main" id="{965C62E8-A7EE-AA46-9437-3AEE646AA4BF}"/>
                </a:ext>
              </a:extLst>
            </p:cNvPr>
            <p:cNvCxnSpPr>
              <a:cxnSpLocks/>
              <a:endCxn id="147" idx="1"/>
            </p:cNvCxnSpPr>
            <p:nvPr/>
          </p:nvCxnSpPr>
          <p:spPr>
            <a:xfrm>
              <a:off x="2190165" y="3863844"/>
              <a:ext cx="1134530" cy="219120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E713DE4D-CBF2-724D-B041-22C85E9547F5}"/>
                </a:ext>
              </a:extLst>
            </p:cNvPr>
            <p:cNvSpPr txBox="1"/>
            <p:nvPr/>
          </p:nvSpPr>
          <p:spPr>
            <a:xfrm>
              <a:off x="1629095" y="3649730"/>
              <a:ext cx="24351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main_nist_clock_nist_clock_interface_we</a:t>
              </a:r>
              <a:endParaRPr lang="en-US" altLang="ko-Kore-KR" sz="900" dirty="0"/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4F232C6B-24B6-D548-9B04-B4620A4A312C}"/>
              </a:ext>
            </a:extLst>
          </p:cNvPr>
          <p:cNvGrpSpPr/>
          <p:nvPr/>
        </p:nvGrpSpPr>
        <p:grpSpPr>
          <a:xfrm>
            <a:off x="4097368" y="5064319"/>
            <a:ext cx="2853290" cy="351608"/>
            <a:chOff x="6411762" y="1777121"/>
            <a:chExt cx="2853290" cy="351608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94F33CE8-EF69-E54E-BC4C-03132FAB7EF1}"/>
                </a:ext>
              </a:extLst>
            </p:cNvPr>
            <p:cNvSpPr/>
            <p:nvPr/>
          </p:nvSpPr>
          <p:spPr>
            <a:xfrm>
              <a:off x="6411762" y="1823929"/>
              <a:ext cx="202802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builder_comb_rhs_array_muxed67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88A0F83A-41ED-924C-B71E-946E940A31E6}"/>
                </a:ext>
              </a:extLst>
            </p:cNvPr>
            <p:cNvSpPr txBox="1"/>
            <p:nvPr/>
          </p:nvSpPr>
          <p:spPr>
            <a:xfrm>
              <a:off x="8638956" y="1777121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49" name="삼각형 148">
              <a:extLst>
                <a:ext uri="{FF2B5EF4-FFF2-40B4-BE49-F238E27FC236}">
                  <a16:creationId xmlns:a16="http://schemas.microsoft.com/office/drawing/2014/main" id="{352DD08B-EC43-C743-9A46-DBD093D9E417}"/>
                </a:ext>
              </a:extLst>
            </p:cNvPr>
            <p:cNvSpPr/>
            <p:nvPr/>
          </p:nvSpPr>
          <p:spPr>
            <a:xfrm rot="16200000">
              <a:off x="8389895" y="1875268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0" name="꺾인 연결선[E] 149">
              <a:extLst>
                <a:ext uri="{FF2B5EF4-FFF2-40B4-BE49-F238E27FC236}">
                  <a16:creationId xmlns:a16="http://schemas.microsoft.com/office/drawing/2014/main" id="{6EB8ED99-651F-4C4E-9D2B-FD030C46439F}"/>
                </a:ext>
              </a:extLst>
            </p:cNvPr>
            <p:cNvCxnSpPr>
              <a:cxnSpLocks/>
              <a:stCxn id="148" idx="1"/>
              <a:endCxn id="149" idx="3"/>
            </p:cNvCxnSpPr>
            <p:nvPr/>
          </p:nvCxnSpPr>
          <p:spPr>
            <a:xfrm rot="10800000">
              <a:off x="8437814" y="1899576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C69A5C1E-011C-5945-9BBE-264F41D1DBFC}"/>
              </a:ext>
            </a:extLst>
          </p:cNvPr>
          <p:cNvGrpSpPr/>
          <p:nvPr/>
        </p:nvGrpSpPr>
        <p:grpSpPr>
          <a:xfrm>
            <a:off x="5291007" y="5706114"/>
            <a:ext cx="2435190" cy="413140"/>
            <a:chOff x="2666199" y="3608203"/>
            <a:chExt cx="2435190" cy="413140"/>
          </a:xfrm>
        </p:grpSpPr>
        <p:cxnSp>
          <p:nvCxnSpPr>
            <p:cNvPr id="152" name="꺾인 연결선[E] 151">
              <a:extLst>
                <a:ext uri="{FF2B5EF4-FFF2-40B4-BE49-F238E27FC236}">
                  <a16:creationId xmlns:a16="http://schemas.microsoft.com/office/drawing/2014/main" id="{851E826E-FF5E-DB45-A49E-B42B79A807BD}"/>
                </a:ext>
              </a:extLst>
            </p:cNvPr>
            <p:cNvCxnSpPr>
              <a:cxnSpLocks/>
              <a:stCxn id="170" idx="4"/>
            </p:cNvCxnSpPr>
            <p:nvPr/>
          </p:nvCxnSpPr>
          <p:spPr>
            <a:xfrm>
              <a:off x="2735351" y="3849009"/>
              <a:ext cx="1946800" cy="172334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D55861E-9565-444C-8D43-8FC05F61D49B}"/>
                </a:ext>
              </a:extLst>
            </p:cNvPr>
            <p:cNvSpPr txBox="1"/>
            <p:nvPr/>
          </p:nvSpPr>
          <p:spPr>
            <a:xfrm>
              <a:off x="2666199" y="3608203"/>
              <a:ext cx="24351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main_nist_clock_nist_clock_ibus_we</a:t>
              </a:r>
              <a:endParaRPr lang="en-US" altLang="ko-Kore-KR" sz="900" dirty="0"/>
            </a:p>
          </p:txBody>
        </p: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86275752-71A7-3648-A584-C87096610D1D}"/>
              </a:ext>
            </a:extLst>
          </p:cNvPr>
          <p:cNvGrpSpPr/>
          <p:nvPr/>
        </p:nvGrpSpPr>
        <p:grpSpPr>
          <a:xfrm>
            <a:off x="5288603" y="6179374"/>
            <a:ext cx="2435190" cy="296584"/>
            <a:chOff x="2666199" y="3608203"/>
            <a:chExt cx="2435190" cy="296584"/>
          </a:xfrm>
        </p:grpSpPr>
        <p:cxnSp>
          <p:nvCxnSpPr>
            <p:cNvPr id="155" name="꺾인 연결선[E] 154">
              <a:extLst>
                <a:ext uri="{FF2B5EF4-FFF2-40B4-BE49-F238E27FC236}">
                  <a16:creationId xmlns:a16="http://schemas.microsoft.com/office/drawing/2014/main" id="{C5C75D97-84E1-8D44-8E88-4A2976F9CDFD}"/>
                </a:ext>
              </a:extLst>
            </p:cNvPr>
            <p:cNvCxnSpPr>
              <a:cxnSpLocks/>
              <a:stCxn id="168" idx="4"/>
            </p:cNvCxnSpPr>
            <p:nvPr/>
          </p:nvCxnSpPr>
          <p:spPr>
            <a:xfrm>
              <a:off x="2742050" y="3641163"/>
              <a:ext cx="1110729" cy="263624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679928F2-C48C-174B-BD0B-92B173F222E0}"/>
                </a:ext>
              </a:extLst>
            </p:cNvPr>
            <p:cNvSpPr txBox="1"/>
            <p:nvPr/>
          </p:nvSpPr>
          <p:spPr>
            <a:xfrm>
              <a:off x="2666199" y="3608203"/>
              <a:ext cx="24351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main_nist_clock_nist_clock_tmpu_we</a:t>
              </a:r>
              <a:endParaRPr lang="en-US" altLang="ko-Kore-KR" sz="900" dirty="0"/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5BD04B9E-70BD-9648-81A0-464910A20021}"/>
              </a:ext>
            </a:extLst>
          </p:cNvPr>
          <p:cNvSpPr txBox="1"/>
          <p:nvPr/>
        </p:nvSpPr>
        <p:spPr>
          <a:xfrm>
            <a:off x="6322331" y="1790997"/>
            <a:ext cx="11922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 err="1"/>
              <a:t>dwbm_we_o</a:t>
            </a:r>
            <a:endParaRPr lang="en-US" altLang="ko-Kore-KR" sz="900" dirty="0"/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7D39C28C-5C74-504E-86D0-28152A7440CD}"/>
              </a:ext>
            </a:extLst>
          </p:cNvPr>
          <p:cNvGrpSpPr/>
          <p:nvPr/>
        </p:nvGrpSpPr>
        <p:grpSpPr>
          <a:xfrm>
            <a:off x="6304242" y="6294790"/>
            <a:ext cx="2435190" cy="302710"/>
            <a:chOff x="1802972" y="3750366"/>
            <a:chExt cx="2435190" cy="302710"/>
          </a:xfrm>
        </p:grpSpPr>
        <p:cxnSp>
          <p:nvCxnSpPr>
            <p:cNvPr id="159" name="꺾인 연결선[E] 158">
              <a:extLst>
                <a:ext uri="{FF2B5EF4-FFF2-40B4-BE49-F238E27FC236}">
                  <a16:creationId xmlns:a16="http://schemas.microsoft.com/office/drawing/2014/main" id="{9AFDE3E6-0F25-D142-BAF2-4EEA04C7869C}"/>
                </a:ext>
              </a:extLst>
            </p:cNvPr>
            <p:cNvCxnSpPr>
              <a:cxnSpLocks/>
            </p:cNvCxnSpPr>
            <p:nvPr/>
          </p:nvCxnSpPr>
          <p:spPr>
            <a:xfrm>
              <a:off x="1874130" y="3931534"/>
              <a:ext cx="857819" cy="12154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374E5A9D-59F1-824D-AA11-43278F4CBB9C}"/>
                </a:ext>
              </a:extLst>
            </p:cNvPr>
            <p:cNvSpPr txBox="1"/>
            <p:nvPr/>
          </p:nvSpPr>
          <p:spPr>
            <a:xfrm>
              <a:off x="1802972" y="3750366"/>
              <a:ext cx="24351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main_nist_clock_nist_clock_dbus_we</a:t>
              </a:r>
              <a:endParaRPr lang="en-US" altLang="ko-Kore-KR" sz="900" dirty="0"/>
            </a:p>
          </p:txBody>
        </p: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EBBC26E6-91B7-C142-AAC1-FC9BE77CC806}"/>
              </a:ext>
            </a:extLst>
          </p:cNvPr>
          <p:cNvGrpSpPr/>
          <p:nvPr/>
        </p:nvGrpSpPr>
        <p:grpSpPr>
          <a:xfrm rot="5400000">
            <a:off x="4933918" y="5910902"/>
            <a:ext cx="529936" cy="331135"/>
            <a:chOff x="8173088" y="5938792"/>
            <a:chExt cx="529936" cy="331135"/>
          </a:xfrm>
        </p:grpSpPr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FDF7693E-5698-744B-BDBD-474EC2DA7584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B9916C7E-CE2E-2340-9C8A-02F5733B74B0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410E52DC-0C41-EE49-BEF9-C2771DE5E577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1" name="사다리꼴[T] 170">
                <a:extLst>
                  <a:ext uri="{FF2B5EF4-FFF2-40B4-BE49-F238E27FC236}">
                    <a16:creationId xmlns:a16="http://schemas.microsoft.com/office/drawing/2014/main" id="{7963A180-ACD1-C94E-8774-8A708415D67F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79" name="꺾인 연결선[E] 178">
            <a:extLst>
              <a:ext uri="{FF2B5EF4-FFF2-40B4-BE49-F238E27FC236}">
                <a16:creationId xmlns:a16="http://schemas.microsoft.com/office/drawing/2014/main" id="{C3770DF9-E0F5-5944-AE21-494B89D7D608}"/>
              </a:ext>
            </a:extLst>
          </p:cNvPr>
          <p:cNvCxnSpPr>
            <a:stCxn id="171" idx="0"/>
            <a:endCxn id="147" idx="2"/>
          </p:cNvCxnSpPr>
          <p:nvPr/>
        </p:nvCxnSpPr>
        <p:spPr>
          <a:xfrm rot="10800000" flipH="1">
            <a:off x="5033319" y="5415927"/>
            <a:ext cx="78060" cy="660544"/>
          </a:xfrm>
          <a:prstGeom prst="bentConnector4">
            <a:avLst>
              <a:gd name="adj1" fmla="val -292852"/>
              <a:gd name="adj2" fmla="val 617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BE658329-CA51-7249-B698-B50B39075221}"/>
              </a:ext>
            </a:extLst>
          </p:cNvPr>
          <p:cNvGrpSpPr/>
          <p:nvPr/>
        </p:nvGrpSpPr>
        <p:grpSpPr>
          <a:xfrm rot="16200000">
            <a:off x="2184740" y="5460354"/>
            <a:ext cx="758287" cy="544317"/>
            <a:chOff x="2883371" y="5392849"/>
            <a:chExt cx="962915" cy="724984"/>
          </a:xfrm>
        </p:grpSpPr>
        <p:sp>
          <p:nvSpPr>
            <p:cNvPr id="181" name="사다리꼴[T] 180">
              <a:extLst>
                <a:ext uri="{FF2B5EF4-FFF2-40B4-BE49-F238E27FC236}">
                  <a16:creationId xmlns:a16="http://schemas.microsoft.com/office/drawing/2014/main" id="{C01848D2-82DF-4149-B9EA-0BA0D4EA4601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100" dirty="0"/>
                <a:t>EQUAL?</a:t>
              </a:r>
              <a:endParaRPr kumimoji="1" lang="ko-Kore-KR" altLang="en-US" sz="1100" dirty="0"/>
            </a:p>
          </p:txBody>
        </p:sp>
        <p:sp>
          <p:nvSpPr>
            <p:cNvPr id="182" name="삼각형 181">
              <a:extLst>
                <a:ext uri="{FF2B5EF4-FFF2-40B4-BE49-F238E27FC236}">
                  <a16:creationId xmlns:a16="http://schemas.microsoft.com/office/drawing/2014/main" id="{56AED18A-0A6A-E14F-8EE6-99C62442A443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6BE0112E-E421-7046-A281-768342CADE54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EF55B096-B6E6-FF49-9FE9-2D62924296F0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cxnSp>
        <p:nvCxnSpPr>
          <p:cNvPr id="186" name="꺾인 연결선[E] 185">
            <a:extLst>
              <a:ext uri="{FF2B5EF4-FFF2-40B4-BE49-F238E27FC236}">
                <a16:creationId xmlns:a16="http://schemas.microsoft.com/office/drawing/2014/main" id="{A03018C1-E7DD-0A42-9B75-8E7765A4B1D4}"/>
              </a:ext>
            </a:extLst>
          </p:cNvPr>
          <p:cNvCxnSpPr>
            <a:cxnSpLocks/>
            <a:endCxn id="184" idx="3"/>
          </p:cNvCxnSpPr>
          <p:nvPr/>
        </p:nvCxnSpPr>
        <p:spPr>
          <a:xfrm rot="5400000">
            <a:off x="2751959" y="3978173"/>
            <a:ext cx="2028960" cy="194575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72B869FD-C9CC-004E-A7E3-7898A8221CBC}"/>
              </a:ext>
            </a:extLst>
          </p:cNvPr>
          <p:cNvSpPr txBox="1"/>
          <p:nvPr/>
        </p:nvSpPr>
        <p:spPr>
          <a:xfrm>
            <a:off x="2776263" y="5636567"/>
            <a:ext cx="6223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[3:0]</a:t>
            </a: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564F8A60-9A5B-7D4F-A764-8DC732696F44}"/>
              </a:ext>
            </a:extLst>
          </p:cNvPr>
          <p:cNvSpPr/>
          <p:nvPr/>
        </p:nvSpPr>
        <p:spPr>
          <a:xfrm>
            <a:off x="2938085" y="5094855"/>
            <a:ext cx="397248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16</a:t>
            </a:r>
            <a:endParaRPr kumimoji="1" lang="ko-Kore-KR" altLang="en-US" sz="1100" dirty="0"/>
          </a:p>
        </p:txBody>
      </p:sp>
      <p:cxnSp>
        <p:nvCxnSpPr>
          <p:cNvPr id="191" name="꺾인 연결선[E] 190">
            <a:extLst>
              <a:ext uri="{FF2B5EF4-FFF2-40B4-BE49-F238E27FC236}">
                <a16:creationId xmlns:a16="http://schemas.microsoft.com/office/drawing/2014/main" id="{AA02FED5-BD47-0E41-B15C-602FDE9001C0}"/>
              </a:ext>
            </a:extLst>
          </p:cNvPr>
          <p:cNvCxnSpPr>
            <a:cxnSpLocks/>
            <a:stCxn id="190" idx="2"/>
            <a:endCxn id="183" idx="4"/>
          </p:cNvCxnSpPr>
          <p:nvPr/>
        </p:nvCxnSpPr>
        <p:spPr>
          <a:xfrm rot="5400000">
            <a:off x="2919146" y="5285682"/>
            <a:ext cx="103591" cy="3315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꺾인 연결선[E] 194">
            <a:extLst>
              <a:ext uri="{FF2B5EF4-FFF2-40B4-BE49-F238E27FC236}">
                <a16:creationId xmlns:a16="http://schemas.microsoft.com/office/drawing/2014/main" id="{C41B04CD-FA34-6E4E-B52B-2AF6DD129ABF}"/>
              </a:ext>
            </a:extLst>
          </p:cNvPr>
          <p:cNvCxnSpPr>
            <a:stCxn id="181" idx="0"/>
          </p:cNvCxnSpPr>
          <p:nvPr/>
        </p:nvCxnSpPr>
        <p:spPr>
          <a:xfrm rot="10800000">
            <a:off x="1839951" y="4991829"/>
            <a:ext cx="451775" cy="74068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332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6BB76FE-66A2-A843-B85A-3AB34AD9F739}"/>
              </a:ext>
            </a:extLst>
          </p:cNvPr>
          <p:cNvGrpSpPr/>
          <p:nvPr/>
        </p:nvGrpSpPr>
        <p:grpSpPr>
          <a:xfrm>
            <a:off x="1214021" y="2022295"/>
            <a:ext cx="4295585" cy="2594291"/>
            <a:chOff x="1868935" y="3603960"/>
            <a:chExt cx="4295585" cy="259429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A25F091-484B-5941-85EC-ED2AFB0902DD}"/>
                </a:ext>
              </a:extLst>
            </p:cNvPr>
            <p:cNvGrpSpPr/>
            <p:nvPr/>
          </p:nvGrpSpPr>
          <p:grpSpPr>
            <a:xfrm>
              <a:off x="1868935" y="3603960"/>
              <a:ext cx="4295585" cy="2594291"/>
              <a:chOff x="6095999" y="3092977"/>
              <a:chExt cx="4295585" cy="259429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AE163D8-0C8E-4842-A6EE-27869A56FD94}"/>
                  </a:ext>
                </a:extLst>
              </p:cNvPr>
              <p:cNvSpPr/>
              <p:nvPr/>
            </p:nvSpPr>
            <p:spPr>
              <a:xfrm>
                <a:off x="6095999" y="3092977"/>
                <a:ext cx="4295585" cy="25942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_OSERDESE2_8X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49F243A7-7A64-7649-A88D-F07C7CAD677C}"/>
                  </a:ext>
                </a:extLst>
              </p:cNvPr>
              <p:cNvSpPr/>
              <p:nvPr/>
            </p:nvSpPr>
            <p:spPr>
              <a:xfrm>
                <a:off x="6238523" y="3372851"/>
                <a:ext cx="2088746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o[7:0]</a:t>
                </a:r>
                <a:endParaRPr kumimoji="1" lang="ko-Kore-KR" altLang="en-US" sz="1100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235EC5A3-383B-714A-A91C-D09AC0412A03}"/>
                  </a:ext>
                </a:extLst>
              </p:cNvPr>
              <p:cNvSpPr/>
              <p:nvPr/>
            </p:nvSpPr>
            <p:spPr>
              <a:xfrm>
                <a:off x="6232309" y="5242685"/>
                <a:ext cx="756902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t_in</a:t>
                </a:r>
                <a:endParaRPr kumimoji="1" lang="ko-Kore-KR" altLang="en-US" sz="1100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5FE80B1-DD75-A147-B940-871B27098922}"/>
                  </a:ext>
                </a:extLst>
              </p:cNvPr>
              <p:cNvSpPr/>
              <p:nvPr/>
            </p:nvSpPr>
            <p:spPr>
              <a:xfrm>
                <a:off x="6232309" y="4696025"/>
                <a:ext cx="756902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t_out</a:t>
                </a:r>
                <a:endParaRPr kumimoji="1" lang="ko-Kore-KR" altLang="en-US" sz="1100" dirty="0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C178DB3-A2D2-4440-89D5-4B4BB5812D7B}"/>
                  </a:ext>
                </a:extLst>
              </p:cNvPr>
              <p:cNvGrpSpPr/>
              <p:nvPr/>
            </p:nvGrpSpPr>
            <p:grpSpPr>
              <a:xfrm>
                <a:off x="8404365" y="3466316"/>
                <a:ext cx="1910123" cy="2159671"/>
                <a:chOff x="8404365" y="3341186"/>
                <a:chExt cx="1910123" cy="2159671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C0D8E902-6BA3-B548-B446-6B14711B1994}"/>
                    </a:ext>
                  </a:extLst>
                </p:cNvPr>
                <p:cNvSpPr/>
                <p:nvPr/>
              </p:nvSpPr>
              <p:spPr>
                <a:xfrm>
                  <a:off x="8404365" y="3341186"/>
                  <a:ext cx="1910123" cy="215967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sz="1100" dirty="0">
                      <a:solidFill>
                        <a:schemeClr val="tx1"/>
                      </a:solidFill>
                    </a:rPr>
                    <a:t>OSERDESE2</a:t>
                  </a:r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7FF493F-9488-E347-8BB7-DE9DEAB80226}"/>
                    </a:ext>
                  </a:extLst>
                </p:cNvPr>
                <p:cNvSpPr txBox="1"/>
                <p:nvPr/>
              </p:nvSpPr>
              <p:spPr>
                <a:xfrm>
                  <a:off x="8482267" y="3575112"/>
                  <a:ext cx="573943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00" dirty="0"/>
                    <a:t>i_D1-8</a:t>
                  </a:r>
                  <a:endParaRPr kumimoji="1" lang="ko-Kore-KR" altLang="en-US" sz="1000" dirty="0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1630DCB-04F5-2544-8B2E-44E38EBE6523}"/>
                    </a:ext>
                  </a:extLst>
                </p:cNvPr>
                <p:cNvSpPr txBox="1"/>
                <p:nvPr/>
              </p:nvSpPr>
              <p:spPr>
                <a:xfrm>
                  <a:off x="8482266" y="3841295"/>
                  <a:ext cx="1181182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00" dirty="0" err="1"/>
                    <a:t>i_CLK</a:t>
                  </a:r>
                  <a:r>
                    <a:rPr kumimoji="1" lang="en-US" altLang="ko-Kore-KR" sz="1000" dirty="0"/>
                    <a:t> = </a:t>
                  </a:r>
                  <a:r>
                    <a:rPr kumimoji="1" lang="en-US" altLang="ko-Kore-KR" sz="1000" b="1" dirty="0"/>
                    <a:t>“rtiox4”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D663F6F-06FB-4749-BF29-02752964B62C}"/>
                    </a:ext>
                  </a:extLst>
                </p:cNvPr>
                <p:cNvSpPr txBox="1"/>
                <p:nvPr/>
              </p:nvSpPr>
              <p:spPr>
                <a:xfrm>
                  <a:off x="8483146" y="4113237"/>
                  <a:ext cx="134424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00" dirty="0" err="1"/>
                    <a:t>i_CLKDIV</a:t>
                  </a:r>
                  <a:r>
                    <a:rPr kumimoji="1" lang="en-US" altLang="ko-Kore-KR" sz="1000" dirty="0"/>
                    <a:t> = “</a:t>
                  </a:r>
                  <a:r>
                    <a:rPr kumimoji="1" lang="en-US" altLang="ko-Kore-KR" sz="1000" b="1" dirty="0" err="1"/>
                    <a:t>rio_phy</a:t>
                  </a:r>
                  <a:r>
                    <a:rPr kumimoji="1" lang="en-US" altLang="ko-Kore-KR" sz="1000" dirty="0"/>
                    <a:t>”</a:t>
                  </a:r>
                  <a:endParaRPr kumimoji="1" lang="ko-Kore-KR" altLang="en-US" sz="1000" dirty="0"/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EBC5659-0F1C-634B-90A0-A2598030F419}"/>
                    </a:ext>
                  </a:extLst>
                </p:cNvPr>
                <p:cNvSpPr txBox="1"/>
                <p:nvPr/>
              </p:nvSpPr>
              <p:spPr>
                <a:xfrm>
                  <a:off x="8482265" y="4361078"/>
                  <a:ext cx="119937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00" dirty="0" err="1"/>
                    <a:t>i_RST</a:t>
                  </a:r>
                  <a:r>
                    <a:rPr kumimoji="1" lang="en-US" altLang="ko-Kore-KR" sz="1000" dirty="0"/>
                    <a:t>=“</a:t>
                  </a:r>
                  <a:r>
                    <a:rPr kumimoji="1" lang="en-US" altLang="ko-Kore-KR" sz="1000" dirty="0" err="1"/>
                    <a:t>rio_phy</a:t>
                  </a:r>
                  <a:r>
                    <a:rPr kumimoji="1" lang="en-US" altLang="ko-Kore-KR" sz="1000" dirty="0"/>
                    <a:t>”</a:t>
                  </a:r>
                  <a:endParaRPr kumimoji="1" lang="ko-Kore-KR" altLang="en-US" sz="1000" dirty="0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BFE8A76-75C4-8F41-9F5C-E5CB484CE535}"/>
                    </a:ext>
                  </a:extLst>
                </p:cNvPr>
                <p:cNvSpPr txBox="1"/>
                <p:nvPr/>
              </p:nvSpPr>
              <p:spPr>
                <a:xfrm>
                  <a:off x="8482265" y="4626838"/>
                  <a:ext cx="134424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00" dirty="0" err="1"/>
                    <a:t>i_TCE</a:t>
                  </a:r>
                  <a:r>
                    <a:rPr kumimoji="1" lang="en-US" altLang="ko-Kore-KR" sz="1000" dirty="0"/>
                    <a:t> = 1’b1</a:t>
                  </a:r>
                  <a:endParaRPr kumimoji="1" lang="ko-Kore-KR" altLang="en-US" sz="1000" dirty="0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CA67957-2BCE-534A-90DD-6541913C270D}"/>
                    </a:ext>
                  </a:extLst>
                </p:cNvPr>
                <p:cNvSpPr txBox="1"/>
                <p:nvPr/>
              </p:nvSpPr>
              <p:spPr>
                <a:xfrm>
                  <a:off x="8482266" y="4884917"/>
                  <a:ext cx="99683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00" dirty="0" err="1"/>
                    <a:t>i_OCE</a:t>
                  </a:r>
                  <a:r>
                    <a:rPr kumimoji="1" lang="en-US" altLang="ko-Kore-KR" sz="1000" dirty="0"/>
                    <a:t> = 1’b1</a:t>
                  </a:r>
                  <a:endParaRPr kumimoji="1" lang="ko-Kore-KR" altLang="en-US" sz="1000" dirty="0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BC3E462-011D-534D-8D7C-CA1A88E6A873}"/>
                    </a:ext>
                  </a:extLst>
                </p:cNvPr>
                <p:cNvSpPr txBox="1"/>
                <p:nvPr/>
              </p:nvSpPr>
              <p:spPr>
                <a:xfrm>
                  <a:off x="8482266" y="5146527"/>
                  <a:ext cx="786862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00" dirty="0"/>
                    <a:t>i_T1</a:t>
                  </a:r>
                  <a:endParaRPr kumimoji="1" lang="ko-Kore-KR" altLang="en-US" sz="1000" dirty="0"/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52D215C-CE9E-6346-B055-E19D13FC3859}"/>
                    </a:ext>
                  </a:extLst>
                </p:cNvPr>
                <p:cNvSpPr txBox="1"/>
                <p:nvPr/>
              </p:nvSpPr>
              <p:spPr>
                <a:xfrm>
                  <a:off x="9740545" y="3575112"/>
                  <a:ext cx="573943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00" dirty="0" err="1"/>
                    <a:t>o_OQ</a:t>
                  </a:r>
                  <a:endParaRPr kumimoji="1" lang="ko-Kore-KR" altLang="en-US" sz="1000" dirty="0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FD8B0F2-D61A-5C4B-8741-51733FBE5923}"/>
                    </a:ext>
                  </a:extLst>
                </p:cNvPr>
                <p:cNvSpPr txBox="1"/>
                <p:nvPr/>
              </p:nvSpPr>
              <p:spPr>
                <a:xfrm>
                  <a:off x="9740544" y="3852960"/>
                  <a:ext cx="573943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00" dirty="0" err="1"/>
                    <a:t>o_TQ</a:t>
                  </a:r>
                  <a:endParaRPr kumimoji="1" lang="ko-Kore-KR" altLang="en-US" sz="1000" dirty="0"/>
                </a:p>
              </p:txBody>
            </p:sp>
            <p:sp>
              <p:nvSpPr>
                <p:cNvPr id="28" name="모서리가 둥근 직사각형 27">
                  <a:extLst>
                    <a:ext uri="{FF2B5EF4-FFF2-40B4-BE49-F238E27FC236}">
                      <a16:creationId xmlns:a16="http://schemas.microsoft.com/office/drawing/2014/main" id="{6093EA14-0345-1648-ABAA-CC5A1299CA62}"/>
                    </a:ext>
                  </a:extLst>
                </p:cNvPr>
                <p:cNvSpPr/>
                <p:nvPr/>
              </p:nvSpPr>
              <p:spPr>
                <a:xfrm>
                  <a:off x="9307629" y="4799591"/>
                  <a:ext cx="969834" cy="67729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600" dirty="0"/>
                    <a:t>DDR</a:t>
                  </a:r>
                </a:p>
                <a:p>
                  <a:pPr algn="ctr"/>
                  <a:r>
                    <a:rPr kumimoji="1" lang="en-US" altLang="ko-Kore-KR" sz="600" dirty="0"/>
                    <a:t>BUF</a:t>
                  </a:r>
                </a:p>
                <a:p>
                  <a:pPr algn="ctr"/>
                  <a:r>
                    <a:rPr kumimoji="1" lang="en-US" altLang="ko-Kore-KR" sz="600" dirty="0"/>
                    <a:t>invert-&gt;8’b11111111</a:t>
                  </a:r>
                </a:p>
                <a:p>
                  <a:pPr algn="ctr"/>
                  <a:r>
                    <a:rPr kumimoji="1" lang="en-US" altLang="ko-Kore-KR" sz="600" dirty="0"/>
                    <a:t>else8’b00000000</a:t>
                  </a:r>
                  <a:endParaRPr kumimoji="1" lang="ko-Kore-KR" altLang="en-US" sz="600" dirty="0"/>
                </a:p>
              </p:txBody>
            </p:sp>
          </p:grpSp>
          <p:cxnSp>
            <p:nvCxnSpPr>
              <p:cNvPr id="13" name="꺾인 연결선[E] 12">
                <a:extLst>
                  <a:ext uri="{FF2B5EF4-FFF2-40B4-BE49-F238E27FC236}">
                    <a16:creationId xmlns:a16="http://schemas.microsoft.com/office/drawing/2014/main" id="{32118188-5E02-1141-91EE-A8E788714A06}"/>
                  </a:ext>
                </a:extLst>
              </p:cNvPr>
              <p:cNvCxnSpPr>
                <a:stCxn id="9" idx="2"/>
                <a:endCxn id="19" idx="1"/>
              </p:cNvCxnSpPr>
              <p:nvPr/>
            </p:nvCxnSpPr>
            <p:spPr>
              <a:xfrm rot="16200000" flipH="1">
                <a:off x="7809730" y="3150816"/>
                <a:ext cx="145702" cy="1199371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꺾인 연결선[E] 13">
                <a:extLst>
                  <a:ext uri="{FF2B5EF4-FFF2-40B4-BE49-F238E27FC236}">
                    <a16:creationId xmlns:a16="http://schemas.microsoft.com/office/drawing/2014/main" id="{8416E7A8-A733-FA43-9273-00B65F9172A1}"/>
                  </a:ext>
                </a:extLst>
              </p:cNvPr>
              <p:cNvCxnSpPr>
                <a:stCxn id="10" idx="3"/>
                <a:endCxn id="25" idx="1"/>
              </p:cNvCxnSpPr>
              <p:nvPr/>
            </p:nvCxnSpPr>
            <p:spPr>
              <a:xfrm flipV="1">
                <a:off x="6989211" y="5394768"/>
                <a:ext cx="1493055" cy="317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꺾인 연결선[E] 14">
                <a:extLst>
                  <a:ext uri="{FF2B5EF4-FFF2-40B4-BE49-F238E27FC236}">
                    <a16:creationId xmlns:a16="http://schemas.microsoft.com/office/drawing/2014/main" id="{03EA3B10-170B-104C-B38F-51E767B5041C}"/>
                  </a:ext>
                </a:extLst>
              </p:cNvPr>
              <p:cNvCxnSpPr>
                <a:cxnSpLocks/>
                <a:stCxn id="26" idx="3"/>
                <a:endCxn id="17" idx="3"/>
              </p:cNvCxnSpPr>
              <p:nvPr/>
            </p:nvCxnSpPr>
            <p:spPr>
              <a:xfrm flipH="1">
                <a:off x="6989211" y="3823353"/>
                <a:ext cx="3325277" cy="461412"/>
              </a:xfrm>
              <a:prstGeom prst="bentConnector3">
                <a:avLst>
                  <a:gd name="adj1" fmla="val -10312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꺾인 연결선[E] 15">
                <a:extLst>
                  <a:ext uri="{FF2B5EF4-FFF2-40B4-BE49-F238E27FC236}">
                    <a16:creationId xmlns:a16="http://schemas.microsoft.com/office/drawing/2014/main" id="{D7D52DDD-4DCE-AC43-8F38-BD80A2AABE38}"/>
                  </a:ext>
                </a:extLst>
              </p:cNvPr>
              <p:cNvCxnSpPr>
                <a:cxnSpLocks/>
                <a:stCxn id="27" idx="3"/>
                <a:endCxn id="11" idx="3"/>
              </p:cNvCxnSpPr>
              <p:nvPr/>
            </p:nvCxnSpPr>
            <p:spPr>
              <a:xfrm flipH="1">
                <a:off x="6989211" y="4101201"/>
                <a:ext cx="3325276" cy="747224"/>
              </a:xfrm>
              <a:prstGeom prst="bentConnector3">
                <a:avLst>
                  <a:gd name="adj1" fmla="val -6875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E4FA3C15-48BC-4D47-A44B-4F72D202368D}"/>
                  </a:ext>
                </a:extLst>
              </p:cNvPr>
              <p:cNvSpPr/>
              <p:nvPr/>
            </p:nvSpPr>
            <p:spPr>
              <a:xfrm>
                <a:off x="6232309" y="4132365"/>
                <a:ext cx="756902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pad_o</a:t>
                </a:r>
                <a:endParaRPr kumimoji="1" lang="ko-Kore-KR" altLang="en-US" sz="1100" dirty="0"/>
              </a:p>
            </p:txBody>
          </p:sp>
        </p:grpSp>
        <p:cxnSp>
          <p:nvCxnSpPr>
            <p:cNvPr id="6" name="직선 연결선[R] 5">
              <a:extLst>
                <a:ext uri="{FF2B5EF4-FFF2-40B4-BE49-F238E27FC236}">
                  <a16:creationId xmlns:a16="http://schemas.microsoft.com/office/drawing/2014/main" id="{20CA39AE-7061-4D46-9937-CEB9328BCE87}"/>
                </a:ext>
              </a:extLst>
            </p:cNvPr>
            <p:cNvCxnSpPr/>
            <p:nvPr/>
          </p:nvCxnSpPr>
          <p:spPr>
            <a:xfrm flipH="1">
              <a:off x="3566809" y="4272506"/>
              <a:ext cx="77821" cy="1231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EE41C1-9DC6-A044-8A87-6DF706328808}"/>
                </a:ext>
              </a:extLst>
            </p:cNvPr>
            <p:cNvSpPr txBox="1"/>
            <p:nvPr/>
          </p:nvSpPr>
          <p:spPr>
            <a:xfrm>
              <a:off x="3472065" y="4347389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000" dirty="0"/>
                <a:t>8</a:t>
              </a:r>
              <a:endParaRPr kumimoji="1" lang="ko-Kore-KR" altLang="en-US" sz="1000" dirty="0"/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218EED5-0B8C-5B47-BB59-8E33F827E678}"/>
              </a:ext>
            </a:extLst>
          </p:cNvPr>
          <p:cNvSpPr/>
          <p:nvPr/>
        </p:nvSpPr>
        <p:spPr>
          <a:xfrm>
            <a:off x="187913" y="3058474"/>
            <a:ext cx="539014" cy="30800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pad</a:t>
            </a:r>
          </a:p>
        </p:txBody>
      </p: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957DBD8C-A071-1E48-BFFA-1A63C6CF985F}"/>
              </a:ext>
            </a:extLst>
          </p:cNvPr>
          <p:cNvCxnSpPr>
            <a:stCxn id="17" idx="1"/>
            <a:endCxn id="29" idx="3"/>
          </p:cNvCxnSpPr>
          <p:nvPr/>
        </p:nvCxnSpPr>
        <p:spPr>
          <a:xfrm rot="10800000">
            <a:off x="726927" y="3212479"/>
            <a:ext cx="623404" cy="16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5CC2609-DBBA-AE43-9800-6D25FAC03847}"/>
              </a:ext>
            </a:extLst>
          </p:cNvPr>
          <p:cNvSpPr txBox="1"/>
          <p:nvPr/>
        </p:nvSpPr>
        <p:spPr>
          <a:xfrm>
            <a:off x="6237171" y="2058316"/>
            <a:ext cx="15808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i_D1  = o[0]</a:t>
            </a:r>
          </a:p>
          <a:p>
            <a:r>
              <a:rPr kumimoji="1" lang="en-US" altLang="ko-Kore-KR" dirty="0"/>
              <a:t>i_D2  = o[1]</a:t>
            </a:r>
          </a:p>
          <a:p>
            <a:r>
              <a:rPr kumimoji="1" lang="en-US" altLang="ko-Kore-KR" dirty="0"/>
              <a:t>i_D3  = o[2]</a:t>
            </a:r>
          </a:p>
          <a:p>
            <a:r>
              <a:rPr kumimoji="1" lang="en-US" altLang="ko-Kore-KR" dirty="0"/>
              <a:t>i_D4  = o[3]</a:t>
            </a:r>
          </a:p>
          <a:p>
            <a:r>
              <a:rPr kumimoji="1" lang="en-US" altLang="ko-Kore-KR" dirty="0"/>
              <a:t>i_D5  = o[4]</a:t>
            </a:r>
          </a:p>
          <a:p>
            <a:r>
              <a:rPr kumimoji="1" lang="en-US" altLang="ko-Kore-KR" dirty="0"/>
              <a:t>i_D6  = o[5]</a:t>
            </a:r>
          </a:p>
          <a:p>
            <a:r>
              <a:rPr kumimoji="1" lang="en-US" altLang="ko-Kore-KR" dirty="0"/>
              <a:t>i_D7  = o[6]</a:t>
            </a:r>
          </a:p>
          <a:p>
            <a:r>
              <a:rPr kumimoji="1" lang="en-US" altLang="ko-Kore-KR" dirty="0"/>
              <a:t>i_D8  = o[7]</a:t>
            </a:r>
            <a:endParaRPr kumimoji="1" lang="ko-Kore-KR" altLang="en-US" b="1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D90D700-30F3-8940-877E-E2880436F90E}"/>
              </a:ext>
            </a:extLst>
          </p:cNvPr>
          <p:cNvCxnSpPr/>
          <p:nvPr/>
        </p:nvCxnSpPr>
        <p:spPr>
          <a:xfrm>
            <a:off x="8476735" y="5070019"/>
            <a:ext cx="3200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353F23B-0F42-A64F-8C72-400D0C836930}"/>
              </a:ext>
            </a:extLst>
          </p:cNvPr>
          <p:cNvSpPr txBox="1"/>
          <p:nvPr/>
        </p:nvSpPr>
        <p:spPr>
          <a:xfrm>
            <a:off x="11677135" y="4932776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t</a:t>
            </a:r>
            <a:endParaRPr kumimoji="1" lang="ko-Kore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27A7AE1-4B79-664C-B68D-BCF24B505C6B}"/>
              </a:ext>
            </a:extLst>
          </p:cNvPr>
          <p:cNvSpPr txBox="1"/>
          <p:nvPr/>
        </p:nvSpPr>
        <p:spPr>
          <a:xfrm>
            <a:off x="10378854" y="4692312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D6</a:t>
            </a:r>
            <a:endParaRPr kumimoji="1" lang="ko-Kore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8E7853A-D1B2-484C-AD13-61C9164D85E7}"/>
              </a:ext>
            </a:extLst>
          </p:cNvPr>
          <p:cNvSpPr txBox="1"/>
          <p:nvPr/>
        </p:nvSpPr>
        <p:spPr>
          <a:xfrm>
            <a:off x="10035987" y="4696500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D5</a:t>
            </a:r>
            <a:endParaRPr kumimoji="1" lang="ko-Kore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4A12B1-2C58-0A43-8384-3176234775B0}"/>
              </a:ext>
            </a:extLst>
          </p:cNvPr>
          <p:cNvSpPr txBox="1"/>
          <p:nvPr/>
        </p:nvSpPr>
        <p:spPr>
          <a:xfrm>
            <a:off x="9672892" y="4702523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D4</a:t>
            </a:r>
            <a:endParaRPr kumimoji="1" lang="ko-Kore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8AFE6E-C72B-3F46-AE21-00EC23631537}"/>
              </a:ext>
            </a:extLst>
          </p:cNvPr>
          <p:cNvSpPr txBox="1"/>
          <p:nvPr/>
        </p:nvSpPr>
        <p:spPr>
          <a:xfrm>
            <a:off x="9293943" y="4708546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D3</a:t>
            </a:r>
            <a:endParaRPr kumimoji="1" lang="ko-Kore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E7A9264-1D0D-DF45-807A-B27DEC647DB7}"/>
              </a:ext>
            </a:extLst>
          </p:cNvPr>
          <p:cNvSpPr txBox="1"/>
          <p:nvPr/>
        </p:nvSpPr>
        <p:spPr>
          <a:xfrm>
            <a:off x="8914934" y="4701103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D2</a:t>
            </a:r>
            <a:endParaRPr kumimoji="1" lang="ko-Kore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77330F-8D15-F949-999F-0ED313F79861}"/>
              </a:ext>
            </a:extLst>
          </p:cNvPr>
          <p:cNvSpPr txBox="1"/>
          <p:nvPr/>
        </p:nvSpPr>
        <p:spPr>
          <a:xfrm>
            <a:off x="8511271" y="4705291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D1</a:t>
            </a:r>
            <a:endParaRPr kumimoji="1" lang="ko-Kore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D18E708-B970-3F4E-BA38-2391A5A4F122}"/>
              </a:ext>
            </a:extLst>
          </p:cNvPr>
          <p:cNvSpPr txBox="1"/>
          <p:nvPr/>
        </p:nvSpPr>
        <p:spPr>
          <a:xfrm>
            <a:off x="10806146" y="4644889"/>
            <a:ext cx="87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D1B7A8-DFDA-724E-9197-C64BB517EC5A}"/>
              </a:ext>
            </a:extLst>
          </p:cNvPr>
          <p:cNvSpPr txBox="1"/>
          <p:nvPr/>
        </p:nvSpPr>
        <p:spPr>
          <a:xfrm>
            <a:off x="2989716" y="5828653"/>
            <a:ext cx="2977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parallel to serial converter</a:t>
            </a:r>
            <a:endParaRPr kumimoji="1" lang="ko-Kore-KR" altLang="en-US" sz="1200" dirty="0"/>
          </a:p>
        </p:txBody>
      </p: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71B6C2C9-67B1-E14D-B42F-45B134AD554D}"/>
              </a:ext>
            </a:extLst>
          </p:cNvPr>
          <p:cNvCxnSpPr>
            <a:cxnSpLocks/>
            <a:stCxn id="43" idx="0"/>
            <a:endCxn id="18" idx="2"/>
          </p:cNvCxnSpPr>
          <p:nvPr/>
        </p:nvCxnSpPr>
        <p:spPr>
          <a:xfrm rot="16200000" flipV="1">
            <a:off x="3841215" y="5191539"/>
            <a:ext cx="1273348" cy="879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E6E3F746-CB7D-7A43-A2BC-59366AF6B720}"/>
              </a:ext>
            </a:extLst>
          </p:cNvPr>
          <p:cNvSpPr txBox="1"/>
          <p:nvPr/>
        </p:nvSpPr>
        <p:spPr>
          <a:xfrm>
            <a:off x="11616" y="5806770"/>
            <a:ext cx="2977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dirty="0"/>
              <a:t>Physical output pin</a:t>
            </a:r>
            <a:endParaRPr kumimoji="1" lang="ko-Kore-KR" altLang="en-US" sz="1200" dirty="0"/>
          </a:p>
        </p:txBody>
      </p:sp>
      <p:cxnSp>
        <p:nvCxnSpPr>
          <p:cNvPr id="49" name="꺾인 연결선[E] 48">
            <a:extLst>
              <a:ext uri="{FF2B5EF4-FFF2-40B4-BE49-F238E27FC236}">
                <a16:creationId xmlns:a16="http://schemas.microsoft.com/office/drawing/2014/main" id="{87F284E2-5690-2D49-A9B0-04D0775D1397}"/>
              </a:ext>
            </a:extLst>
          </p:cNvPr>
          <p:cNvCxnSpPr>
            <a:cxnSpLocks/>
            <a:stCxn id="48" idx="0"/>
            <a:endCxn id="29" idx="2"/>
          </p:cNvCxnSpPr>
          <p:nvPr/>
        </p:nvCxnSpPr>
        <p:spPr>
          <a:xfrm rot="16200000" flipV="1">
            <a:off x="-241319" y="4065223"/>
            <a:ext cx="2440287" cy="1042808"/>
          </a:xfrm>
          <a:prstGeom prst="bentConnector3">
            <a:avLst>
              <a:gd name="adj1" fmla="val 39570"/>
            </a:avLst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날짜 개체 틀 32">
            <a:extLst>
              <a:ext uri="{FF2B5EF4-FFF2-40B4-BE49-F238E27FC236}">
                <a16:creationId xmlns:a16="http://schemas.microsoft.com/office/drawing/2014/main" id="{9978E894-8164-BE40-9700-62EED28B0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45" name="바닥글 개체 틀 44">
            <a:extLst>
              <a:ext uri="{FF2B5EF4-FFF2-40B4-BE49-F238E27FC236}">
                <a16:creationId xmlns:a16="http://schemas.microsoft.com/office/drawing/2014/main" id="{B7ACFF25-C5BC-1346-8C4E-EAB2F3C8D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46" name="슬라이드 번호 개체 틀 45">
            <a:extLst>
              <a:ext uri="{FF2B5EF4-FFF2-40B4-BE49-F238E27FC236}">
                <a16:creationId xmlns:a16="http://schemas.microsoft.com/office/drawing/2014/main" id="{613BA6F3-27DE-024C-A83D-40022DC8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12</a:t>
            </a:fld>
            <a:endParaRPr kumimoji="1" lang="ko-Kore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C71520-819E-6C40-B236-34CC1B3ECDE1}"/>
              </a:ext>
            </a:extLst>
          </p:cNvPr>
          <p:cNvSpPr txBox="1"/>
          <p:nvPr/>
        </p:nvSpPr>
        <p:spPr>
          <a:xfrm>
            <a:off x="8877250" y="3788773"/>
            <a:ext cx="1574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D1 appear first</a:t>
            </a:r>
            <a:endParaRPr kumimoji="1" lang="ko-Kore-KR" altLang="en-US" dirty="0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F40C874-43E4-E841-B4E1-E83209546290}"/>
              </a:ext>
            </a:extLst>
          </p:cNvPr>
          <p:cNvCxnSpPr>
            <a:cxnSpLocks/>
            <a:stCxn id="41" idx="0"/>
            <a:endCxn id="47" idx="2"/>
          </p:cNvCxnSpPr>
          <p:nvPr/>
        </p:nvCxnSpPr>
        <p:spPr>
          <a:xfrm flipV="1">
            <a:off x="8733447" y="4158105"/>
            <a:ext cx="930974" cy="54718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>
            <a:extLst>
              <a:ext uri="{FF2B5EF4-FFF2-40B4-BE49-F238E27FC236}">
                <a16:creationId xmlns:a16="http://schemas.microsoft.com/office/drawing/2014/main" id="{07B66F1D-DF5E-7549-8FA5-7BD88AE3D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503" y="689305"/>
            <a:ext cx="3633584" cy="316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4608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6ACED6-3DB0-FB40-8182-54E96CAEF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03C954-0341-3E45-9411-BDBDCE834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 dirty="0" err="1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8DA4AD-BCA8-034A-8283-BF972958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111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EC463F-FA66-FF41-9BBB-17E76A776C38}"/>
              </a:ext>
            </a:extLst>
          </p:cNvPr>
          <p:cNvSpPr/>
          <p:nvPr/>
        </p:nvSpPr>
        <p:spPr>
          <a:xfrm>
            <a:off x="6375400" y="166250"/>
            <a:ext cx="2352251" cy="29452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mor1kx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3BB93BF-8E0B-DA42-AC80-52A8AE4D314D}"/>
              </a:ext>
            </a:extLst>
          </p:cNvPr>
          <p:cNvGrpSpPr/>
          <p:nvPr/>
        </p:nvGrpSpPr>
        <p:grpSpPr>
          <a:xfrm>
            <a:off x="64987" y="1961380"/>
            <a:ext cx="2068862" cy="713556"/>
            <a:chOff x="61025" y="2391627"/>
            <a:chExt cx="2068862" cy="71355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AB843F9-3BE4-9D42-A632-6DE9C62A5BB9}"/>
                </a:ext>
              </a:extLst>
            </p:cNvPr>
            <p:cNvGrpSpPr/>
            <p:nvPr/>
          </p:nvGrpSpPr>
          <p:grpSpPr>
            <a:xfrm>
              <a:off x="61025" y="2391627"/>
              <a:ext cx="1789834" cy="713337"/>
              <a:chOff x="3017345" y="6023089"/>
              <a:chExt cx="1789834" cy="713337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4A6B757F-FCBC-2743-A475-E5635F114ACE}"/>
                  </a:ext>
                </a:extLst>
              </p:cNvPr>
              <p:cNvSpPr/>
              <p:nvPr/>
            </p:nvSpPr>
            <p:spPr>
              <a:xfrm>
                <a:off x="3017345" y="6023089"/>
                <a:ext cx="1789834" cy="713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CSRStatus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collision_channel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5246D12-70B6-A14D-B824-53D73B715FE5}"/>
                  </a:ext>
                </a:extLst>
              </p:cNvPr>
              <p:cNvSpPr/>
              <p:nvPr/>
            </p:nvSpPr>
            <p:spPr>
              <a:xfrm>
                <a:off x="3470023" y="6407629"/>
                <a:ext cx="88447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status[15:0]</a:t>
                </a:r>
                <a:endParaRPr kumimoji="1" lang="ko-Kore-KR" altLang="en-US" sz="1100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2A2EB7-591F-2541-B0BC-D260DA5212BF}"/>
                </a:ext>
              </a:extLst>
            </p:cNvPr>
            <p:cNvSpPr txBox="1"/>
            <p:nvPr/>
          </p:nvSpPr>
          <p:spPr>
            <a:xfrm>
              <a:off x="1528405" y="2858962"/>
              <a:ext cx="6014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11" name="삼각형 10">
              <a:extLst>
                <a:ext uri="{FF2B5EF4-FFF2-40B4-BE49-F238E27FC236}">
                  <a16:creationId xmlns:a16="http://schemas.microsoft.com/office/drawing/2014/main" id="{0DC84098-A232-8649-A4DB-8C7606D9D278}"/>
                </a:ext>
              </a:extLst>
            </p:cNvPr>
            <p:cNvSpPr/>
            <p:nvPr/>
          </p:nvSpPr>
          <p:spPr>
            <a:xfrm rot="16200000">
              <a:off x="1350466" y="295710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" name="꺾인 연결선[E] 11">
              <a:extLst>
                <a:ext uri="{FF2B5EF4-FFF2-40B4-BE49-F238E27FC236}">
                  <a16:creationId xmlns:a16="http://schemas.microsoft.com/office/drawing/2014/main" id="{94E66226-1EA9-6A4F-91C8-F88A772839D6}"/>
                </a:ext>
              </a:extLst>
            </p:cNvPr>
            <p:cNvCxnSpPr>
              <a:cxnSpLocks/>
              <a:stCxn id="10" idx="1"/>
              <a:endCxn id="11" idx="3"/>
            </p:cNvCxnSpPr>
            <p:nvPr/>
          </p:nvCxnSpPr>
          <p:spPr>
            <a:xfrm rot="10800000">
              <a:off x="1398385" y="2981417"/>
              <a:ext cx="130020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C8C2939-274F-4642-A432-7E46013BC257}"/>
              </a:ext>
            </a:extLst>
          </p:cNvPr>
          <p:cNvGrpSpPr/>
          <p:nvPr/>
        </p:nvGrpSpPr>
        <p:grpSpPr>
          <a:xfrm>
            <a:off x="61024" y="1216476"/>
            <a:ext cx="2072825" cy="718094"/>
            <a:chOff x="52433" y="1425241"/>
            <a:chExt cx="2072825" cy="71809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65DB972-E7D3-304A-B4CB-8468875F8204}"/>
                </a:ext>
              </a:extLst>
            </p:cNvPr>
            <p:cNvGrpSpPr/>
            <p:nvPr/>
          </p:nvGrpSpPr>
          <p:grpSpPr>
            <a:xfrm>
              <a:off x="52433" y="1425241"/>
              <a:ext cx="1798426" cy="713337"/>
              <a:chOff x="3013049" y="6023089"/>
              <a:chExt cx="1798426" cy="713337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971F94F8-F218-AC47-AFEC-82C26E9DF231}"/>
                  </a:ext>
                </a:extLst>
              </p:cNvPr>
              <p:cNvSpPr/>
              <p:nvPr/>
            </p:nvSpPr>
            <p:spPr>
              <a:xfrm>
                <a:off x="3013049" y="6023089"/>
                <a:ext cx="1798426" cy="713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CSRStatus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busy_channel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1D25507-FF7D-0A4B-9ECD-89734E6AC7F5}"/>
                  </a:ext>
                </a:extLst>
              </p:cNvPr>
              <p:cNvSpPr/>
              <p:nvPr/>
            </p:nvSpPr>
            <p:spPr>
              <a:xfrm>
                <a:off x="3470023" y="6407629"/>
                <a:ext cx="88447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status[15:0]</a:t>
                </a:r>
                <a:endParaRPr kumimoji="1" lang="ko-Kore-KR" altLang="en-US" sz="1100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A0CAB6-FABC-9A43-AE44-AD8D933DB495}"/>
                </a:ext>
              </a:extLst>
            </p:cNvPr>
            <p:cNvSpPr txBox="1"/>
            <p:nvPr/>
          </p:nvSpPr>
          <p:spPr>
            <a:xfrm>
              <a:off x="1523776" y="1897114"/>
              <a:ext cx="6014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18" name="삼각형 17">
              <a:extLst>
                <a:ext uri="{FF2B5EF4-FFF2-40B4-BE49-F238E27FC236}">
                  <a16:creationId xmlns:a16="http://schemas.microsoft.com/office/drawing/2014/main" id="{A69266C0-3623-AC4D-A4DE-0ED3300A9DB8}"/>
                </a:ext>
              </a:extLst>
            </p:cNvPr>
            <p:cNvSpPr/>
            <p:nvPr/>
          </p:nvSpPr>
          <p:spPr>
            <a:xfrm rot="16200000">
              <a:off x="1345837" y="199526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9" name="꺾인 연결선[E] 18">
              <a:extLst>
                <a:ext uri="{FF2B5EF4-FFF2-40B4-BE49-F238E27FC236}">
                  <a16:creationId xmlns:a16="http://schemas.microsoft.com/office/drawing/2014/main" id="{DDB91A81-C233-1A4E-A580-BA67224345A6}"/>
                </a:ext>
              </a:extLst>
            </p:cNvPr>
            <p:cNvCxnSpPr>
              <a:cxnSpLocks/>
              <a:stCxn id="17" idx="1"/>
              <a:endCxn id="18" idx="3"/>
            </p:cNvCxnSpPr>
            <p:nvPr/>
          </p:nvCxnSpPr>
          <p:spPr>
            <a:xfrm rot="10800000">
              <a:off x="1393756" y="2019569"/>
              <a:ext cx="130020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C6CB594-23E6-EB40-877C-3674093724D5}"/>
              </a:ext>
            </a:extLst>
          </p:cNvPr>
          <p:cNvGrpSpPr/>
          <p:nvPr/>
        </p:nvGrpSpPr>
        <p:grpSpPr>
          <a:xfrm>
            <a:off x="63338" y="458853"/>
            <a:ext cx="2047510" cy="725130"/>
            <a:chOff x="63338" y="458853"/>
            <a:chExt cx="2047510" cy="72513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4400398-C792-984D-8B56-25E163F71668}"/>
                </a:ext>
              </a:extLst>
            </p:cNvPr>
            <p:cNvGrpSpPr/>
            <p:nvPr/>
          </p:nvGrpSpPr>
          <p:grpSpPr>
            <a:xfrm>
              <a:off x="63338" y="458853"/>
              <a:ext cx="1776612" cy="713337"/>
              <a:chOff x="3035107" y="6023089"/>
              <a:chExt cx="1776612" cy="713337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238A94A1-2A96-1147-928B-8DDA75CBF638}"/>
                  </a:ext>
                </a:extLst>
              </p:cNvPr>
              <p:cNvSpPr/>
              <p:nvPr/>
            </p:nvSpPr>
            <p:spPr>
              <a:xfrm>
                <a:off x="3035107" y="6023089"/>
                <a:ext cx="1776612" cy="713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CSRStatus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sequence_error_channel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618FBEDC-328A-1F40-A77C-ADF9A123FFF7}"/>
                  </a:ext>
                </a:extLst>
              </p:cNvPr>
              <p:cNvSpPr/>
              <p:nvPr/>
            </p:nvSpPr>
            <p:spPr>
              <a:xfrm>
                <a:off x="3470023" y="6407629"/>
                <a:ext cx="88447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status[15:0]</a:t>
                </a:r>
                <a:endParaRPr kumimoji="1" lang="ko-Kore-KR" altLang="en-US" sz="1100" dirty="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CAABD0-A6FF-D24F-B7A0-26B45CDB82DC}"/>
                </a:ext>
              </a:extLst>
            </p:cNvPr>
            <p:cNvSpPr txBox="1"/>
            <p:nvPr/>
          </p:nvSpPr>
          <p:spPr>
            <a:xfrm>
              <a:off x="1509366" y="937762"/>
              <a:ext cx="6014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25" name="삼각형 24">
              <a:extLst>
                <a:ext uri="{FF2B5EF4-FFF2-40B4-BE49-F238E27FC236}">
                  <a16:creationId xmlns:a16="http://schemas.microsoft.com/office/drawing/2014/main" id="{EA625276-817B-3343-8E30-931678F80080}"/>
                </a:ext>
              </a:extLst>
            </p:cNvPr>
            <p:cNvSpPr/>
            <p:nvPr/>
          </p:nvSpPr>
          <p:spPr>
            <a:xfrm rot="16200000">
              <a:off x="1331427" y="103590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6" name="꺾인 연결선[E] 25">
              <a:extLst>
                <a:ext uri="{FF2B5EF4-FFF2-40B4-BE49-F238E27FC236}">
                  <a16:creationId xmlns:a16="http://schemas.microsoft.com/office/drawing/2014/main" id="{28415C53-8A0A-644C-B2A6-B49B90E76C13}"/>
                </a:ext>
              </a:extLst>
            </p:cNvPr>
            <p:cNvCxnSpPr>
              <a:cxnSpLocks/>
              <a:stCxn id="24" idx="1"/>
              <a:endCxn id="25" idx="3"/>
            </p:cNvCxnSpPr>
            <p:nvPr/>
          </p:nvCxnSpPr>
          <p:spPr>
            <a:xfrm rot="10800000">
              <a:off x="1379346" y="1060217"/>
              <a:ext cx="130020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1A52C19-4229-B04E-B682-3BB9383E43BB}"/>
              </a:ext>
            </a:extLst>
          </p:cNvPr>
          <p:cNvGrpSpPr/>
          <p:nvPr/>
        </p:nvGrpSpPr>
        <p:grpSpPr>
          <a:xfrm>
            <a:off x="61024" y="4202637"/>
            <a:ext cx="967983" cy="789191"/>
            <a:chOff x="3067996" y="6023089"/>
            <a:chExt cx="967983" cy="78919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806A1F9-3966-8C46-AB6D-C8E85190FCEF}"/>
                </a:ext>
              </a:extLst>
            </p:cNvPr>
            <p:cNvGrpSpPr/>
            <p:nvPr/>
          </p:nvGrpSpPr>
          <p:grpSpPr>
            <a:xfrm>
              <a:off x="3067996" y="6023089"/>
              <a:ext cx="967983" cy="789191"/>
              <a:chOff x="3067996" y="6023089"/>
              <a:chExt cx="967983" cy="789191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3AEC9520-6A26-7749-80D8-8F2ED80245E7}"/>
                  </a:ext>
                </a:extLst>
              </p:cNvPr>
              <p:cNvSpPr/>
              <p:nvPr/>
            </p:nvSpPr>
            <p:spPr>
              <a:xfrm>
                <a:off x="3067996" y="6023089"/>
                <a:ext cx="967983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(reset)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ED38771A-03EC-C646-99C1-BD172A3A80BA}"/>
                  </a:ext>
                </a:extLst>
              </p:cNvPr>
              <p:cNvSpPr/>
              <p:nvPr/>
            </p:nvSpPr>
            <p:spPr>
              <a:xfrm>
                <a:off x="3090752" y="6401385"/>
                <a:ext cx="259477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</a:t>
                </a:r>
                <a:endParaRPr kumimoji="1" lang="ko-Kore-KR" altLang="en-US" sz="1100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7CE144D-BE89-B949-9D5C-A6EFD09E0E9D}"/>
                  </a:ext>
                </a:extLst>
              </p:cNvPr>
              <p:cNvSpPr/>
              <p:nvPr/>
            </p:nvSpPr>
            <p:spPr>
              <a:xfrm>
                <a:off x="3375619" y="6401385"/>
                <a:ext cx="262307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</a:t>
                </a:r>
                <a:endParaRPr kumimoji="1" lang="ko-Kore-KR" altLang="en-US" sz="1100" dirty="0"/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3BFB680-415E-944B-8C60-3BCD1DC876E8}"/>
                </a:ext>
              </a:extLst>
            </p:cNvPr>
            <p:cNvSpPr/>
            <p:nvPr/>
          </p:nvSpPr>
          <p:spPr>
            <a:xfrm>
              <a:off x="3661861" y="6404739"/>
              <a:ext cx="351916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8DA38CD-079D-6E46-A4EE-65C9596BD3BA}"/>
              </a:ext>
            </a:extLst>
          </p:cNvPr>
          <p:cNvGrpSpPr/>
          <p:nvPr/>
        </p:nvGrpSpPr>
        <p:grpSpPr>
          <a:xfrm>
            <a:off x="61025" y="3353256"/>
            <a:ext cx="967982" cy="789191"/>
            <a:chOff x="3067997" y="6023089"/>
            <a:chExt cx="967982" cy="789191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21CC6FA-D595-004C-A5A9-2165C43D4383}"/>
                </a:ext>
              </a:extLst>
            </p:cNvPr>
            <p:cNvGrpSpPr/>
            <p:nvPr/>
          </p:nvGrpSpPr>
          <p:grpSpPr>
            <a:xfrm>
              <a:off x="3067997" y="6023089"/>
              <a:ext cx="967982" cy="789191"/>
              <a:chOff x="3067997" y="6023089"/>
              <a:chExt cx="967982" cy="789191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9CFB8FDA-1410-2448-94FB-B329CA3FF550}"/>
                  </a:ext>
                </a:extLst>
              </p:cNvPr>
              <p:cNvSpPr/>
              <p:nvPr/>
            </p:nvSpPr>
            <p:spPr>
              <a:xfrm>
                <a:off x="3067997" y="6023089"/>
                <a:ext cx="967982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reset_phy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E6B93AE2-E139-434A-91CB-60FC95D5B373}"/>
                  </a:ext>
                </a:extLst>
              </p:cNvPr>
              <p:cNvSpPr/>
              <p:nvPr/>
            </p:nvSpPr>
            <p:spPr>
              <a:xfrm>
                <a:off x="3090753" y="6401385"/>
                <a:ext cx="262324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</a:t>
                </a:r>
                <a:endParaRPr kumimoji="1" lang="ko-Kore-KR" altLang="en-US" sz="1100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5D887EA7-3A79-2D4E-B807-7BB413490F5E}"/>
                  </a:ext>
                </a:extLst>
              </p:cNvPr>
              <p:cNvSpPr/>
              <p:nvPr/>
            </p:nvSpPr>
            <p:spPr>
              <a:xfrm>
                <a:off x="3375619" y="6401385"/>
                <a:ext cx="26518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</a:t>
                </a:r>
                <a:endParaRPr kumimoji="1" lang="ko-Kore-KR" altLang="en-US" sz="1100" dirty="0"/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FE0C181-AFDE-6648-82F9-413F9DE497C9}"/>
                </a:ext>
              </a:extLst>
            </p:cNvPr>
            <p:cNvSpPr/>
            <p:nvPr/>
          </p:nvSpPr>
          <p:spPr>
            <a:xfrm>
              <a:off x="3669418" y="6397182"/>
              <a:ext cx="344359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BF39929-C8D3-724E-A208-682D5EDA4D98}"/>
              </a:ext>
            </a:extLst>
          </p:cNvPr>
          <p:cNvGrpSpPr/>
          <p:nvPr/>
        </p:nvGrpSpPr>
        <p:grpSpPr>
          <a:xfrm>
            <a:off x="58789" y="5094046"/>
            <a:ext cx="1688531" cy="789191"/>
            <a:chOff x="3067996" y="6023089"/>
            <a:chExt cx="1688531" cy="789191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22748419-7C7E-5C4A-9029-C556F95A9ABD}"/>
                </a:ext>
              </a:extLst>
            </p:cNvPr>
            <p:cNvGrpSpPr/>
            <p:nvPr/>
          </p:nvGrpSpPr>
          <p:grpSpPr>
            <a:xfrm>
              <a:off x="3067996" y="6023089"/>
              <a:ext cx="1688531" cy="789191"/>
              <a:chOff x="3067996" y="6023089"/>
              <a:chExt cx="1688531" cy="789191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08C59481-5ED5-264C-A953-C15EC47CC5E3}"/>
                  </a:ext>
                </a:extLst>
              </p:cNvPr>
              <p:cNvSpPr/>
              <p:nvPr/>
            </p:nvSpPr>
            <p:spPr>
              <a:xfrm>
                <a:off x="3067996" y="6023089"/>
                <a:ext cx="1688531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async_error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999873F-4D82-364B-A95E-9B111731FD32}"/>
                  </a:ext>
                </a:extLst>
              </p:cNvPr>
              <p:cNvSpPr/>
              <p:nvPr/>
            </p:nvSpPr>
            <p:spPr>
              <a:xfrm>
                <a:off x="3116508" y="6401385"/>
                <a:ext cx="554483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w[2:0]</a:t>
                </a:r>
                <a:endParaRPr kumimoji="1" lang="ko-Kore-KR" altLang="en-US" sz="1100" dirty="0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988AA66B-F884-744B-85C2-51A09C9F1D02}"/>
                  </a:ext>
                </a:extLst>
              </p:cNvPr>
              <p:cNvSpPr/>
              <p:nvPr/>
            </p:nvSpPr>
            <p:spPr>
              <a:xfrm>
                <a:off x="3736968" y="6401385"/>
                <a:ext cx="560530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r[2:0]</a:t>
                </a:r>
                <a:endParaRPr kumimoji="1" lang="ko-Kore-KR" altLang="en-US" sz="1100" dirty="0"/>
              </a:p>
            </p:txBody>
          </p:sp>
        </p:grp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FAFADF0-C134-BC4C-8597-DC6600EB10EF}"/>
                </a:ext>
              </a:extLst>
            </p:cNvPr>
            <p:cNvSpPr/>
            <p:nvPr/>
          </p:nvSpPr>
          <p:spPr>
            <a:xfrm>
              <a:off x="4358803" y="6397182"/>
              <a:ext cx="351916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868F935E-67EA-6E4C-857B-7AB4E0300B2D}"/>
              </a:ext>
            </a:extLst>
          </p:cNvPr>
          <p:cNvGrpSpPr/>
          <p:nvPr/>
        </p:nvGrpSpPr>
        <p:grpSpPr>
          <a:xfrm>
            <a:off x="1617045" y="3608203"/>
            <a:ext cx="2178694" cy="516112"/>
            <a:chOff x="2723949" y="3608203"/>
            <a:chExt cx="2178694" cy="516112"/>
          </a:xfrm>
        </p:grpSpPr>
        <p:cxnSp>
          <p:nvCxnSpPr>
            <p:cNvPr id="48" name="꺾인 연결선[E] 47">
              <a:extLst>
                <a:ext uri="{FF2B5EF4-FFF2-40B4-BE49-F238E27FC236}">
                  <a16:creationId xmlns:a16="http://schemas.microsoft.com/office/drawing/2014/main" id="{03F906C2-4552-5248-91A9-F53276BD3BB8}"/>
                </a:ext>
              </a:extLst>
            </p:cNvPr>
            <p:cNvCxnSpPr>
              <a:cxnSpLocks/>
            </p:cNvCxnSpPr>
            <p:nvPr/>
          </p:nvCxnSpPr>
          <p:spPr>
            <a:xfrm>
              <a:off x="2723949" y="3855913"/>
              <a:ext cx="2130079" cy="26840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81CC222-81E0-F444-852F-2356B272B792}"/>
                </a:ext>
              </a:extLst>
            </p:cNvPr>
            <p:cNvSpPr txBox="1"/>
            <p:nvPr/>
          </p:nvSpPr>
          <p:spPr>
            <a:xfrm>
              <a:off x="2974207" y="3608203"/>
              <a:ext cx="192843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main_rtio_core_async_error_r</a:t>
              </a:r>
              <a:r>
                <a:rPr lang="en-US" altLang="ko-Kore-KR" sz="900" dirty="0"/>
                <a:t>[2:0]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DD2E0FDB-5F5B-6146-8568-91CB612C413B}"/>
              </a:ext>
            </a:extLst>
          </p:cNvPr>
          <p:cNvGrpSpPr/>
          <p:nvPr/>
        </p:nvGrpSpPr>
        <p:grpSpPr>
          <a:xfrm>
            <a:off x="5874361" y="4211432"/>
            <a:ext cx="2853290" cy="351608"/>
            <a:chOff x="6411762" y="1777121"/>
            <a:chExt cx="2853290" cy="351608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21731A6-A5A2-9F46-83DF-ECD304F45BAB}"/>
                </a:ext>
              </a:extLst>
            </p:cNvPr>
            <p:cNvSpPr/>
            <p:nvPr/>
          </p:nvSpPr>
          <p:spPr>
            <a:xfrm>
              <a:off x="6411762" y="1823929"/>
              <a:ext cx="202802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 err="1"/>
                <a:t>main_nist_clock_nist_clock_interface_dat_w</a:t>
              </a:r>
              <a:r>
                <a:rPr lang="en-US" altLang="ko-Kore-KR" sz="900" dirty="0"/>
                <a:t>[7:0]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6BFC5C6-7D8F-4E43-A764-8A7E02D802F9}"/>
                </a:ext>
              </a:extLst>
            </p:cNvPr>
            <p:cNvSpPr txBox="1"/>
            <p:nvPr/>
          </p:nvSpPr>
          <p:spPr>
            <a:xfrm>
              <a:off x="8638956" y="1777121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72" name="삼각형 71">
              <a:extLst>
                <a:ext uri="{FF2B5EF4-FFF2-40B4-BE49-F238E27FC236}">
                  <a16:creationId xmlns:a16="http://schemas.microsoft.com/office/drawing/2014/main" id="{E006508A-88B6-254C-82A4-799C064CB3BD}"/>
                </a:ext>
              </a:extLst>
            </p:cNvPr>
            <p:cNvSpPr/>
            <p:nvPr/>
          </p:nvSpPr>
          <p:spPr>
            <a:xfrm rot="16200000">
              <a:off x="8389895" y="1875268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4394BFFF-BD8D-8D41-984A-58F3061CDA13}"/>
                </a:ext>
              </a:extLst>
            </p:cNvPr>
            <p:cNvCxnSpPr>
              <a:cxnSpLocks/>
              <a:stCxn id="71" idx="1"/>
              <a:endCxn id="72" idx="3"/>
            </p:cNvCxnSpPr>
            <p:nvPr/>
          </p:nvCxnSpPr>
          <p:spPr>
            <a:xfrm rot="10800000">
              <a:off x="8437814" y="1899576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10BFA574-2128-5A4B-B90C-70B2C0F646AC}"/>
              </a:ext>
            </a:extLst>
          </p:cNvPr>
          <p:cNvSpPr txBox="1"/>
          <p:nvPr/>
        </p:nvSpPr>
        <p:spPr>
          <a:xfrm>
            <a:off x="6318404" y="1133263"/>
            <a:ext cx="9148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 err="1"/>
              <a:t>dwbm_adr_o</a:t>
            </a:r>
            <a:endParaRPr lang="en-US" altLang="ko-Kore-KR" sz="9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7D1A2C5-EB82-514F-97F9-0C2D39B04049}"/>
              </a:ext>
            </a:extLst>
          </p:cNvPr>
          <p:cNvSpPr txBox="1"/>
          <p:nvPr/>
        </p:nvSpPr>
        <p:spPr>
          <a:xfrm>
            <a:off x="6318404" y="1336532"/>
            <a:ext cx="9148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 err="1"/>
              <a:t>iwbm_adr_o</a:t>
            </a:r>
            <a:endParaRPr lang="en-US" altLang="ko-Kore-KR" sz="9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27B3CED-48DD-E247-9018-F4D772DC550A}"/>
              </a:ext>
            </a:extLst>
          </p:cNvPr>
          <p:cNvSpPr txBox="1"/>
          <p:nvPr/>
        </p:nvSpPr>
        <p:spPr>
          <a:xfrm>
            <a:off x="6318404" y="1565200"/>
            <a:ext cx="11922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 err="1"/>
              <a:t>iwbm_adr_we_o</a:t>
            </a:r>
            <a:endParaRPr lang="en-US" altLang="ko-Kore-KR" sz="900" dirty="0"/>
          </a:p>
        </p:txBody>
      </p: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4F232C6B-24B6-D548-9B04-B4620A4A312C}"/>
              </a:ext>
            </a:extLst>
          </p:cNvPr>
          <p:cNvGrpSpPr/>
          <p:nvPr/>
        </p:nvGrpSpPr>
        <p:grpSpPr>
          <a:xfrm>
            <a:off x="9027457" y="5086551"/>
            <a:ext cx="2879658" cy="351608"/>
            <a:chOff x="6411762" y="1777121"/>
            <a:chExt cx="2879658" cy="351608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94F33CE8-EF69-E54E-BC4C-03132FAB7EF1}"/>
                </a:ext>
              </a:extLst>
            </p:cNvPr>
            <p:cNvSpPr/>
            <p:nvPr/>
          </p:nvSpPr>
          <p:spPr>
            <a:xfrm>
              <a:off x="6411762" y="1823929"/>
              <a:ext cx="211343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builder_comb_rhs_array_muxed63[31:0]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88A0F83A-41ED-924C-B71E-946E940A31E6}"/>
                </a:ext>
              </a:extLst>
            </p:cNvPr>
            <p:cNvSpPr txBox="1"/>
            <p:nvPr/>
          </p:nvSpPr>
          <p:spPr>
            <a:xfrm>
              <a:off x="8638956" y="1777121"/>
              <a:ext cx="6524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49" name="삼각형 148">
              <a:extLst>
                <a:ext uri="{FF2B5EF4-FFF2-40B4-BE49-F238E27FC236}">
                  <a16:creationId xmlns:a16="http://schemas.microsoft.com/office/drawing/2014/main" id="{352DD08B-EC43-C743-9A46-DBD093D9E417}"/>
                </a:ext>
              </a:extLst>
            </p:cNvPr>
            <p:cNvSpPr/>
            <p:nvPr/>
          </p:nvSpPr>
          <p:spPr>
            <a:xfrm rot="16200000">
              <a:off x="8478327" y="1874244"/>
              <a:ext cx="47223" cy="50662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0" name="꺾인 연결선[E] 149">
              <a:extLst>
                <a:ext uri="{FF2B5EF4-FFF2-40B4-BE49-F238E27FC236}">
                  <a16:creationId xmlns:a16="http://schemas.microsoft.com/office/drawing/2014/main" id="{6EB8ED99-651F-4C4E-9D2B-FD030C46439F}"/>
                </a:ext>
              </a:extLst>
            </p:cNvPr>
            <p:cNvCxnSpPr>
              <a:cxnSpLocks/>
              <a:stCxn id="148" idx="1"/>
              <a:endCxn id="149" idx="3"/>
            </p:cNvCxnSpPr>
            <p:nvPr/>
          </p:nvCxnSpPr>
          <p:spPr>
            <a:xfrm rot="10800000">
              <a:off x="8527270" y="1899576"/>
              <a:ext cx="111686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5BD04B9E-70BD-9648-81A0-464910A20021}"/>
              </a:ext>
            </a:extLst>
          </p:cNvPr>
          <p:cNvSpPr txBox="1"/>
          <p:nvPr/>
        </p:nvSpPr>
        <p:spPr>
          <a:xfrm>
            <a:off x="6322331" y="1790997"/>
            <a:ext cx="11922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 err="1"/>
              <a:t>dwbm_we_o</a:t>
            </a:r>
            <a:endParaRPr lang="en-US" altLang="ko-Kore-KR" sz="900" dirty="0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72B869FD-C9CC-004E-A7E3-7898A8221CBC}"/>
              </a:ext>
            </a:extLst>
          </p:cNvPr>
          <p:cNvSpPr txBox="1"/>
          <p:nvPr/>
        </p:nvSpPr>
        <p:spPr>
          <a:xfrm>
            <a:off x="3296380" y="3893483"/>
            <a:ext cx="6223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[2:0]</a:t>
            </a:r>
          </a:p>
        </p:txBody>
      </p: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FB09D25A-5029-3F4A-91B9-F5648ACC78FE}"/>
              </a:ext>
            </a:extLst>
          </p:cNvPr>
          <p:cNvGrpSpPr/>
          <p:nvPr/>
        </p:nvGrpSpPr>
        <p:grpSpPr>
          <a:xfrm>
            <a:off x="3620094" y="3877736"/>
            <a:ext cx="2644942" cy="532904"/>
            <a:chOff x="2615954" y="3608203"/>
            <a:chExt cx="2644942" cy="532904"/>
          </a:xfrm>
        </p:grpSpPr>
        <p:cxnSp>
          <p:nvCxnSpPr>
            <p:cNvPr id="134" name="꺾인 연결선[E] 133">
              <a:extLst>
                <a:ext uri="{FF2B5EF4-FFF2-40B4-BE49-F238E27FC236}">
                  <a16:creationId xmlns:a16="http://schemas.microsoft.com/office/drawing/2014/main" id="{B906DC11-3FC3-764F-BA00-A748433E7003}"/>
                </a:ext>
              </a:extLst>
            </p:cNvPr>
            <p:cNvCxnSpPr>
              <a:cxnSpLocks/>
              <a:endCxn id="70" idx="1"/>
            </p:cNvCxnSpPr>
            <p:nvPr/>
          </p:nvCxnSpPr>
          <p:spPr>
            <a:xfrm>
              <a:off x="2723949" y="3855913"/>
              <a:ext cx="2146272" cy="285194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AEB2524-07EA-D04E-831A-324D9078EC51}"/>
                </a:ext>
              </a:extLst>
            </p:cNvPr>
            <p:cNvSpPr txBox="1"/>
            <p:nvPr/>
          </p:nvSpPr>
          <p:spPr>
            <a:xfrm>
              <a:off x="2615954" y="3608203"/>
              <a:ext cx="264494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builder_nist_clock_interface9_bank_bus_dat_w[7:0]</a:t>
              </a: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49EC19CD-2F19-624E-8CB3-9BCC3B883616}"/>
              </a:ext>
            </a:extLst>
          </p:cNvPr>
          <p:cNvGrpSpPr/>
          <p:nvPr/>
        </p:nvGrpSpPr>
        <p:grpSpPr>
          <a:xfrm>
            <a:off x="7851798" y="4354741"/>
            <a:ext cx="2827824" cy="271968"/>
            <a:chOff x="2671325" y="3315895"/>
            <a:chExt cx="2827824" cy="271968"/>
          </a:xfrm>
        </p:grpSpPr>
        <p:cxnSp>
          <p:nvCxnSpPr>
            <p:cNvPr id="137" name="꺾인 연결선[E] 136">
              <a:extLst>
                <a:ext uri="{FF2B5EF4-FFF2-40B4-BE49-F238E27FC236}">
                  <a16:creationId xmlns:a16="http://schemas.microsoft.com/office/drawing/2014/main" id="{427FEB76-D5FA-A748-AECA-4A6B0B2A1930}"/>
                </a:ext>
              </a:extLst>
            </p:cNvPr>
            <p:cNvCxnSpPr>
              <a:cxnSpLocks/>
              <a:stCxn id="70" idx="3"/>
            </p:cNvCxnSpPr>
            <p:nvPr/>
          </p:nvCxnSpPr>
          <p:spPr>
            <a:xfrm>
              <a:off x="2721909" y="3371794"/>
              <a:ext cx="1312326" cy="216069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88C797B-CB28-9D4F-8DC8-1FC99D4D755D}"/>
                </a:ext>
              </a:extLst>
            </p:cNvPr>
            <p:cNvSpPr txBox="1"/>
            <p:nvPr/>
          </p:nvSpPr>
          <p:spPr>
            <a:xfrm>
              <a:off x="2671325" y="3315895"/>
              <a:ext cx="282782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main_nist_clock_nist_clock_bus_wishbone_dat_w</a:t>
              </a:r>
              <a:r>
                <a:rPr lang="en-US" altLang="ko-Kore-KR" sz="900" dirty="0"/>
                <a:t>[31:0]</a:t>
              </a:r>
            </a:p>
          </p:txBody>
        </p: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40030F-685F-2741-B1EF-A7276F624BDA}"/>
              </a:ext>
            </a:extLst>
          </p:cNvPr>
          <p:cNvGrpSpPr/>
          <p:nvPr/>
        </p:nvGrpSpPr>
        <p:grpSpPr>
          <a:xfrm>
            <a:off x="9027458" y="4612843"/>
            <a:ext cx="2928394" cy="672915"/>
            <a:chOff x="2286261" y="3556803"/>
            <a:chExt cx="2928394" cy="672915"/>
          </a:xfrm>
        </p:grpSpPr>
        <p:cxnSp>
          <p:nvCxnSpPr>
            <p:cNvPr id="162" name="꺾인 연결선[E] 161">
              <a:extLst>
                <a:ext uri="{FF2B5EF4-FFF2-40B4-BE49-F238E27FC236}">
                  <a16:creationId xmlns:a16="http://schemas.microsoft.com/office/drawing/2014/main" id="{060BFDBA-3A4F-4E43-9C89-63F2C59D7AFE}"/>
                </a:ext>
              </a:extLst>
            </p:cNvPr>
            <p:cNvCxnSpPr>
              <a:cxnSpLocks/>
              <a:endCxn id="147" idx="1"/>
            </p:cNvCxnSpPr>
            <p:nvPr/>
          </p:nvCxnSpPr>
          <p:spPr>
            <a:xfrm rot="5400000">
              <a:off x="2043429" y="3799635"/>
              <a:ext cx="672915" cy="187252"/>
            </a:xfrm>
            <a:prstGeom prst="bentConnector4">
              <a:avLst>
                <a:gd name="adj1" fmla="val 38676"/>
                <a:gd name="adj2" fmla="val 22208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2C708FD9-4EDE-BE40-8923-C0BDD72DB6B7}"/>
                </a:ext>
              </a:extLst>
            </p:cNvPr>
            <p:cNvSpPr txBox="1"/>
            <p:nvPr/>
          </p:nvSpPr>
          <p:spPr>
            <a:xfrm>
              <a:off x="2662195" y="3608203"/>
              <a:ext cx="25524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builder_nist_clock_shared_dat_w</a:t>
              </a:r>
              <a:r>
                <a:rPr lang="en-US" altLang="ko-Kore-KR" sz="900" dirty="0"/>
                <a:t>[31:0]</a:t>
              </a:r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68E79AA0-B24D-8A4B-A8BB-07C4286D6D42}"/>
              </a:ext>
            </a:extLst>
          </p:cNvPr>
          <p:cNvGrpSpPr/>
          <p:nvPr/>
        </p:nvGrpSpPr>
        <p:grpSpPr>
          <a:xfrm rot="5400000">
            <a:off x="9901615" y="5740708"/>
            <a:ext cx="529936" cy="331135"/>
            <a:chOff x="8173088" y="5938792"/>
            <a:chExt cx="529936" cy="331135"/>
          </a:xfrm>
        </p:grpSpPr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C4C8EB80-F2F1-6C42-9856-E6550993C9E8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223A7A99-36F3-1A41-B58A-DBF282F576D3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AE9BF2D8-E413-0B47-8954-D51FBA880E3A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3" name="사다리꼴[T] 172">
                <a:extLst>
                  <a:ext uri="{FF2B5EF4-FFF2-40B4-BE49-F238E27FC236}">
                    <a16:creationId xmlns:a16="http://schemas.microsoft.com/office/drawing/2014/main" id="{A41984AC-71AD-E14A-AE2A-E4BDAC1363BA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B6A47F4A-E7E6-C74F-A111-80BED6E0C8FB}"/>
              </a:ext>
            </a:extLst>
          </p:cNvPr>
          <p:cNvCxnSpPr>
            <a:cxnSpLocks/>
            <a:stCxn id="173" idx="0"/>
            <a:endCxn id="147" idx="2"/>
          </p:cNvCxnSpPr>
          <p:nvPr/>
        </p:nvCxnSpPr>
        <p:spPr>
          <a:xfrm rot="10800000" flipH="1">
            <a:off x="10001015" y="5438159"/>
            <a:ext cx="83157" cy="468118"/>
          </a:xfrm>
          <a:prstGeom prst="bentConnector4">
            <a:avLst>
              <a:gd name="adj1" fmla="val -274902"/>
              <a:gd name="adj2" fmla="val 666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04ECCA5D-0C68-CC4D-8130-5655EC7EBB91}"/>
              </a:ext>
            </a:extLst>
          </p:cNvPr>
          <p:cNvGrpSpPr/>
          <p:nvPr/>
        </p:nvGrpSpPr>
        <p:grpSpPr>
          <a:xfrm>
            <a:off x="9856805" y="5532168"/>
            <a:ext cx="2325382" cy="516112"/>
            <a:chOff x="2775734" y="3608203"/>
            <a:chExt cx="2325382" cy="516112"/>
          </a:xfrm>
        </p:grpSpPr>
        <p:cxnSp>
          <p:nvCxnSpPr>
            <p:cNvPr id="175" name="꺾인 연결선[E] 174">
              <a:extLst>
                <a:ext uri="{FF2B5EF4-FFF2-40B4-BE49-F238E27FC236}">
                  <a16:creationId xmlns:a16="http://schemas.microsoft.com/office/drawing/2014/main" id="{66AB080C-7E7C-1343-A3EC-B80C021ED5B4}"/>
                </a:ext>
              </a:extLst>
            </p:cNvPr>
            <p:cNvCxnSpPr>
              <a:cxnSpLocks/>
              <a:stCxn id="172" idx="4"/>
            </p:cNvCxnSpPr>
            <p:nvPr/>
          </p:nvCxnSpPr>
          <p:spPr>
            <a:xfrm>
              <a:off x="3246785" y="3852761"/>
              <a:ext cx="1607243" cy="271554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7B0FF8B4-5641-A142-84B9-FDC9FF950704}"/>
                </a:ext>
              </a:extLst>
            </p:cNvPr>
            <p:cNvSpPr txBox="1"/>
            <p:nvPr/>
          </p:nvSpPr>
          <p:spPr>
            <a:xfrm>
              <a:off x="2775734" y="3608203"/>
              <a:ext cx="23253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main_nist_clock_nist_clock_ibus_dat_w</a:t>
              </a:r>
              <a:r>
                <a:rPr lang="en-US" altLang="ko-Kore-KR" sz="900" dirty="0"/>
                <a:t>[31:0]</a:t>
              </a:r>
            </a:p>
          </p:txBody>
        </p: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1886B64B-C68C-EE42-8BA8-A56C6108944F}"/>
              </a:ext>
            </a:extLst>
          </p:cNvPr>
          <p:cNvGrpSpPr/>
          <p:nvPr/>
        </p:nvGrpSpPr>
        <p:grpSpPr>
          <a:xfrm>
            <a:off x="9776012" y="6042140"/>
            <a:ext cx="2506378" cy="395204"/>
            <a:chOff x="2685236" y="3853850"/>
            <a:chExt cx="2506378" cy="395204"/>
          </a:xfrm>
        </p:grpSpPr>
        <p:cxnSp>
          <p:nvCxnSpPr>
            <p:cNvPr id="178" name="꺾인 연결선[E] 177">
              <a:extLst>
                <a:ext uri="{FF2B5EF4-FFF2-40B4-BE49-F238E27FC236}">
                  <a16:creationId xmlns:a16="http://schemas.microsoft.com/office/drawing/2014/main" id="{DA55ACBD-8DE3-DD4D-AD8A-44F94BF1DA4C}"/>
                </a:ext>
              </a:extLst>
            </p:cNvPr>
            <p:cNvCxnSpPr>
              <a:cxnSpLocks/>
              <a:stCxn id="165" idx="4"/>
            </p:cNvCxnSpPr>
            <p:nvPr/>
          </p:nvCxnSpPr>
          <p:spPr>
            <a:xfrm>
              <a:off x="3241375" y="3853850"/>
              <a:ext cx="297749" cy="395204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1F4649D-5272-184E-BBCC-78823F77752E}"/>
                </a:ext>
              </a:extLst>
            </p:cNvPr>
            <p:cNvSpPr txBox="1"/>
            <p:nvPr/>
          </p:nvSpPr>
          <p:spPr>
            <a:xfrm>
              <a:off x="2685236" y="3924213"/>
              <a:ext cx="250637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main_nist_clock_nist_clock_tmpu_dat_w</a:t>
              </a:r>
              <a:r>
                <a:rPr lang="en-US" altLang="ko-Kore-KR" sz="900" dirty="0"/>
                <a:t>[31:0]</a:t>
              </a:r>
            </a:p>
          </p:txBody>
        </p:sp>
      </p:grp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F43F798F-998F-4B41-9F99-0DF4AE360814}"/>
              </a:ext>
            </a:extLst>
          </p:cNvPr>
          <p:cNvGrpSpPr/>
          <p:nvPr/>
        </p:nvGrpSpPr>
        <p:grpSpPr>
          <a:xfrm>
            <a:off x="9776012" y="6437344"/>
            <a:ext cx="2506378" cy="232083"/>
            <a:chOff x="2685236" y="3922962"/>
            <a:chExt cx="2506378" cy="232083"/>
          </a:xfrm>
        </p:grpSpPr>
        <p:cxnSp>
          <p:nvCxnSpPr>
            <p:cNvPr id="194" name="꺾인 연결선[E] 193">
              <a:extLst>
                <a:ext uri="{FF2B5EF4-FFF2-40B4-BE49-F238E27FC236}">
                  <a16:creationId xmlns:a16="http://schemas.microsoft.com/office/drawing/2014/main" id="{99570F2A-4EA3-3444-9C1E-095E45D2ABB4}"/>
                </a:ext>
              </a:extLst>
            </p:cNvPr>
            <p:cNvCxnSpPr>
              <a:cxnSpLocks/>
            </p:cNvCxnSpPr>
            <p:nvPr/>
          </p:nvCxnSpPr>
          <p:spPr>
            <a:xfrm>
              <a:off x="3539124" y="3922962"/>
              <a:ext cx="1314904" cy="201353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094D700C-21B2-5040-B7B6-D159DB66A9FB}"/>
                </a:ext>
              </a:extLst>
            </p:cNvPr>
            <p:cNvSpPr txBox="1"/>
            <p:nvPr/>
          </p:nvSpPr>
          <p:spPr>
            <a:xfrm>
              <a:off x="2685236" y="3924213"/>
              <a:ext cx="250637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main_nist_clock_nist_clock_dbus_dat_w</a:t>
              </a:r>
              <a:r>
                <a:rPr lang="en-US" altLang="ko-Kore-KR" sz="900" dirty="0"/>
                <a:t>[31:0]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307485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6ACED6-3DB0-FB40-8182-54E96CAEF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03C954-0341-3E45-9411-BDBDCE834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 dirty="0" err="1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8DA4AD-BCA8-034A-8283-BF972958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112</a:t>
            </a:fld>
            <a:endParaRPr kumimoji="1" lang="ko-Kore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3BB93BF-8E0B-DA42-AC80-52A8AE4D314D}"/>
              </a:ext>
            </a:extLst>
          </p:cNvPr>
          <p:cNvGrpSpPr/>
          <p:nvPr/>
        </p:nvGrpSpPr>
        <p:grpSpPr>
          <a:xfrm>
            <a:off x="64987" y="1961380"/>
            <a:ext cx="2068862" cy="713556"/>
            <a:chOff x="61025" y="2391627"/>
            <a:chExt cx="2068862" cy="71355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AB843F9-3BE4-9D42-A632-6DE9C62A5BB9}"/>
                </a:ext>
              </a:extLst>
            </p:cNvPr>
            <p:cNvGrpSpPr/>
            <p:nvPr/>
          </p:nvGrpSpPr>
          <p:grpSpPr>
            <a:xfrm>
              <a:off x="61025" y="2391627"/>
              <a:ext cx="1789834" cy="713337"/>
              <a:chOff x="3017345" y="6023089"/>
              <a:chExt cx="1789834" cy="713337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4A6B757F-FCBC-2743-A475-E5635F114ACE}"/>
                  </a:ext>
                </a:extLst>
              </p:cNvPr>
              <p:cNvSpPr/>
              <p:nvPr/>
            </p:nvSpPr>
            <p:spPr>
              <a:xfrm>
                <a:off x="3017345" y="6023089"/>
                <a:ext cx="1789834" cy="713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CSRStatus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collision_channel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5246D12-70B6-A14D-B824-53D73B715FE5}"/>
                  </a:ext>
                </a:extLst>
              </p:cNvPr>
              <p:cNvSpPr/>
              <p:nvPr/>
            </p:nvSpPr>
            <p:spPr>
              <a:xfrm>
                <a:off x="3470023" y="6407629"/>
                <a:ext cx="88447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status[15:0]</a:t>
                </a:r>
                <a:endParaRPr kumimoji="1" lang="ko-Kore-KR" altLang="en-US" sz="1100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2A2EB7-591F-2541-B0BC-D260DA5212BF}"/>
                </a:ext>
              </a:extLst>
            </p:cNvPr>
            <p:cNvSpPr txBox="1"/>
            <p:nvPr/>
          </p:nvSpPr>
          <p:spPr>
            <a:xfrm>
              <a:off x="1528405" y="2858962"/>
              <a:ext cx="6014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11" name="삼각형 10">
              <a:extLst>
                <a:ext uri="{FF2B5EF4-FFF2-40B4-BE49-F238E27FC236}">
                  <a16:creationId xmlns:a16="http://schemas.microsoft.com/office/drawing/2014/main" id="{0DC84098-A232-8649-A4DB-8C7606D9D278}"/>
                </a:ext>
              </a:extLst>
            </p:cNvPr>
            <p:cNvSpPr/>
            <p:nvPr/>
          </p:nvSpPr>
          <p:spPr>
            <a:xfrm rot="16200000">
              <a:off x="1350466" y="295710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" name="꺾인 연결선[E] 11">
              <a:extLst>
                <a:ext uri="{FF2B5EF4-FFF2-40B4-BE49-F238E27FC236}">
                  <a16:creationId xmlns:a16="http://schemas.microsoft.com/office/drawing/2014/main" id="{94E66226-1EA9-6A4F-91C8-F88A772839D6}"/>
                </a:ext>
              </a:extLst>
            </p:cNvPr>
            <p:cNvCxnSpPr>
              <a:cxnSpLocks/>
              <a:stCxn id="10" idx="1"/>
              <a:endCxn id="11" idx="3"/>
            </p:cNvCxnSpPr>
            <p:nvPr/>
          </p:nvCxnSpPr>
          <p:spPr>
            <a:xfrm rot="10800000">
              <a:off x="1398385" y="2981417"/>
              <a:ext cx="130020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C8C2939-274F-4642-A432-7E46013BC257}"/>
              </a:ext>
            </a:extLst>
          </p:cNvPr>
          <p:cNvGrpSpPr/>
          <p:nvPr/>
        </p:nvGrpSpPr>
        <p:grpSpPr>
          <a:xfrm>
            <a:off x="61024" y="1216476"/>
            <a:ext cx="2072825" cy="718094"/>
            <a:chOff x="52433" y="1425241"/>
            <a:chExt cx="2072825" cy="71809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65DB972-E7D3-304A-B4CB-8468875F8204}"/>
                </a:ext>
              </a:extLst>
            </p:cNvPr>
            <p:cNvGrpSpPr/>
            <p:nvPr/>
          </p:nvGrpSpPr>
          <p:grpSpPr>
            <a:xfrm>
              <a:off x="52433" y="1425241"/>
              <a:ext cx="1798426" cy="713337"/>
              <a:chOff x="3013049" y="6023089"/>
              <a:chExt cx="1798426" cy="713337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971F94F8-F218-AC47-AFEC-82C26E9DF231}"/>
                  </a:ext>
                </a:extLst>
              </p:cNvPr>
              <p:cNvSpPr/>
              <p:nvPr/>
            </p:nvSpPr>
            <p:spPr>
              <a:xfrm>
                <a:off x="3013049" y="6023089"/>
                <a:ext cx="1798426" cy="713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CSRStatus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busy_channel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1D25507-FF7D-0A4B-9ECD-89734E6AC7F5}"/>
                  </a:ext>
                </a:extLst>
              </p:cNvPr>
              <p:cNvSpPr/>
              <p:nvPr/>
            </p:nvSpPr>
            <p:spPr>
              <a:xfrm>
                <a:off x="3470023" y="6407629"/>
                <a:ext cx="88447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status[15:0]</a:t>
                </a:r>
                <a:endParaRPr kumimoji="1" lang="ko-Kore-KR" altLang="en-US" sz="1100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A0CAB6-FABC-9A43-AE44-AD8D933DB495}"/>
                </a:ext>
              </a:extLst>
            </p:cNvPr>
            <p:cNvSpPr txBox="1"/>
            <p:nvPr/>
          </p:nvSpPr>
          <p:spPr>
            <a:xfrm>
              <a:off x="1523776" y="1897114"/>
              <a:ext cx="6014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18" name="삼각형 17">
              <a:extLst>
                <a:ext uri="{FF2B5EF4-FFF2-40B4-BE49-F238E27FC236}">
                  <a16:creationId xmlns:a16="http://schemas.microsoft.com/office/drawing/2014/main" id="{A69266C0-3623-AC4D-A4DE-0ED3300A9DB8}"/>
                </a:ext>
              </a:extLst>
            </p:cNvPr>
            <p:cNvSpPr/>
            <p:nvPr/>
          </p:nvSpPr>
          <p:spPr>
            <a:xfrm rot="16200000">
              <a:off x="1345837" y="199526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9" name="꺾인 연결선[E] 18">
              <a:extLst>
                <a:ext uri="{FF2B5EF4-FFF2-40B4-BE49-F238E27FC236}">
                  <a16:creationId xmlns:a16="http://schemas.microsoft.com/office/drawing/2014/main" id="{DDB91A81-C233-1A4E-A580-BA67224345A6}"/>
                </a:ext>
              </a:extLst>
            </p:cNvPr>
            <p:cNvCxnSpPr>
              <a:cxnSpLocks/>
              <a:stCxn id="17" idx="1"/>
              <a:endCxn id="18" idx="3"/>
            </p:cNvCxnSpPr>
            <p:nvPr/>
          </p:nvCxnSpPr>
          <p:spPr>
            <a:xfrm rot="10800000">
              <a:off x="1393756" y="2019569"/>
              <a:ext cx="130020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C6CB594-23E6-EB40-877C-3674093724D5}"/>
              </a:ext>
            </a:extLst>
          </p:cNvPr>
          <p:cNvGrpSpPr/>
          <p:nvPr/>
        </p:nvGrpSpPr>
        <p:grpSpPr>
          <a:xfrm>
            <a:off x="63338" y="458853"/>
            <a:ext cx="2047510" cy="725130"/>
            <a:chOff x="63338" y="458853"/>
            <a:chExt cx="2047510" cy="72513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4400398-C792-984D-8B56-25E163F71668}"/>
                </a:ext>
              </a:extLst>
            </p:cNvPr>
            <p:cNvGrpSpPr/>
            <p:nvPr/>
          </p:nvGrpSpPr>
          <p:grpSpPr>
            <a:xfrm>
              <a:off x="63338" y="458853"/>
              <a:ext cx="1776612" cy="713337"/>
              <a:chOff x="3035107" y="6023089"/>
              <a:chExt cx="1776612" cy="713337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238A94A1-2A96-1147-928B-8DDA75CBF638}"/>
                  </a:ext>
                </a:extLst>
              </p:cNvPr>
              <p:cNvSpPr/>
              <p:nvPr/>
            </p:nvSpPr>
            <p:spPr>
              <a:xfrm>
                <a:off x="3035107" y="6023089"/>
                <a:ext cx="1776612" cy="713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CSRStatus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sequence_error_channel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618FBEDC-328A-1F40-A77C-ADF9A123FFF7}"/>
                  </a:ext>
                </a:extLst>
              </p:cNvPr>
              <p:cNvSpPr/>
              <p:nvPr/>
            </p:nvSpPr>
            <p:spPr>
              <a:xfrm>
                <a:off x="3470023" y="6407629"/>
                <a:ext cx="88447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status[15:0]</a:t>
                </a:r>
                <a:endParaRPr kumimoji="1" lang="ko-Kore-KR" altLang="en-US" sz="1100" dirty="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CAABD0-A6FF-D24F-B7A0-26B45CDB82DC}"/>
                </a:ext>
              </a:extLst>
            </p:cNvPr>
            <p:cNvSpPr txBox="1"/>
            <p:nvPr/>
          </p:nvSpPr>
          <p:spPr>
            <a:xfrm>
              <a:off x="1509366" y="937762"/>
              <a:ext cx="6014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25" name="삼각형 24">
              <a:extLst>
                <a:ext uri="{FF2B5EF4-FFF2-40B4-BE49-F238E27FC236}">
                  <a16:creationId xmlns:a16="http://schemas.microsoft.com/office/drawing/2014/main" id="{EA625276-817B-3343-8E30-931678F80080}"/>
                </a:ext>
              </a:extLst>
            </p:cNvPr>
            <p:cNvSpPr/>
            <p:nvPr/>
          </p:nvSpPr>
          <p:spPr>
            <a:xfrm rot="16200000">
              <a:off x="1331427" y="103590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6" name="꺾인 연결선[E] 25">
              <a:extLst>
                <a:ext uri="{FF2B5EF4-FFF2-40B4-BE49-F238E27FC236}">
                  <a16:creationId xmlns:a16="http://schemas.microsoft.com/office/drawing/2014/main" id="{28415C53-8A0A-644C-B2A6-B49B90E76C13}"/>
                </a:ext>
              </a:extLst>
            </p:cNvPr>
            <p:cNvCxnSpPr>
              <a:cxnSpLocks/>
              <a:stCxn id="24" idx="1"/>
              <a:endCxn id="25" idx="3"/>
            </p:cNvCxnSpPr>
            <p:nvPr/>
          </p:nvCxnSpPr>
          <p:spPr>
            <a:xfrm rot="10800000">
              <a:off x="1379346" y="1060217"/>
              <a:ext cx="130020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1A52C19-4229-B04E-B682-3BB9383E43BB}"/>
              </a:ext>
            </a:extLst>
          </p:cNvPr>
          <p:cNvGrpSpPr/>
          <p:nvPr/>
        </p:nvGrpSpPr>
        <p:grpSpPr>
          <a:xfrm>
            <a:off x="61024" y="4202637"/>
            <a:ext cx="967983" cy="789191"/>
            <a:chOff x="3067996" y="6023089"/>
            <a:chExt cx="967983" cy="78919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806A1F9-3966-8C46-AB6D-C8E85190FCEF}"/>
                </a:ext>
              </a:extLst>
            </p:cNvPr>
            <p:cNvGrpSpPr/>
            <p:nvPr/>
          </p:nvGrpSpPr>
          <p:grpSpPr>
            <a:xfrm>
              <a:off x="3067996" y="6023089"/>
              <a:ext cx="967983" cy="789191"/>
              <a:chOff x="3067996" y="6023089"/>
              <a:chExt cx="967983" cy="789191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3AEC9520-6A26-7749-80D8-8F2ED80245E7}"/>
                  </a:ext>
                </a:extLst>
              </p:cNvPr>
              <p:cNvSpPr/>
              <p:nvPr/>
            </p:nvSpPr>
            <p:spPr>
              <a:xfrm>
                <a:off x="3067996" y="6023089"/>
                <a:ext cx="967983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(reset)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ED38771A-03EC-C646-99C1-BD172A3A80BA}"/>
                  </a:ext>
                </a:extLst>
              </p:cNvPr>
              <p:cNvSpPr/>
              <p:nvPr/>
            </p:nvSpPr>
            <p:spPr>
              <a:xfrm>
                <a:off x="3090752" y="6401385"/>
                <a:ext cx="259477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</a:t>
                </a:r>
                <a:endParaRPr kumimoji="1" lang="ko-Kore-KR" altLang="en-US" sz="1100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7CE144D-BE89-B949-9D5C-A6EFD09E0E9D}"/>
                  </a:ext>
                </a:extLst>
              </p:cNvPr>
              <p:cNvSpPr/>
              <p:nvPr/>
            </p:nvSpPr>
            <p:spPr>
              <a:xfrm>
                <a:off x="3375619" y="6401385"/>
                <a:ext cx="262307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</a:t>
                </a:r>
                <a:endParaRPr kumimoji="1" lang="ko-Kore-KR" altLang="en-US" sz="1100" dirty="0"/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3BFB680-415E-944B-8C60-3BCD1DC876E8}"/>
                </a:ext>
              </a:extLst>
            </p:cNvPr>
            <p:cNvSpPr/>
            <p:nvPr/>
          </p:nvSpPr>
          <p:spPr>
            <a:xfrm>
              <a:off x="3661861" y="6404739"/>
              <a:ext cx="351916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8DA38CD-079D-6E46-A4EE-65C9596BD3BA}"/>
              </a:ext>
            </a:extLst>
          </p:cNvPr>
          <p:cNvGrpSpPr/>
          <p:nvPr/>
        </p:nvGrpSpPr>
        <p:grpSpPr>
          <a:xfrm>
            <a:off x="61025" y="3353256"/>
            <a:ext cx="967982" cy="789191"/>
            <a:chOff x="3067997" y="6023089"/>
            <a:chExt cx="967982" cy="789191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21CC6FA-D595-004C-A5A9-2165C43D4383}"/>
                </a:ext>
              </a:extLst>
            </p:cNvPr>
            <p:cNvGrpSpPr/>
            <p:nvPr/>
          </p:nvGrpSpPr>
          <p:grpSpPr>
            <a:xfrm>
              <a:off x="3067997" y="6023089"/>
              <a:ext cx="967982" cy="789191"/>
              <a:chOff x="3067997" y="6023089"/>
              <a:chExt cx="967982" cy="789191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9CFB8FDA-1410-2448-94FB-B329CA3FF550}"/>
                  </a:ext>
                </a:extLst>
              </p:cNvPr>
              <p:cNvSpPr/>
              <p:nvPr/>
            </p:nvSpPr>
            <p:spPr>
              <a:xfrm>
                <a:off x="3067997" y="6023089"/>
                <a:ext cx="967982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reset_phy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E6B93AE2-E139-434A-91CB-60FC95D5B373}"/>
                  </a:ext>
                </a:extLst>
              </p:cNvPr>
              <p:cNvSpPr/>
              <p:nvPr/>
            </p:nvSpPr>
            <p:spPr>
              <a:xfrm>
                <a:off x="3090753" y="6401385"/>
                <a:ext cx="262324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</a:t>
                </a:r>
                <a:endParaRPr kumimoji="1" lang="ko-Kore-KR" altLang="en-US" sz="1100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5D887EA7-3A79-2D4E-B807-7BB413490F5E}"/>
                  </a:ext>
                </a:extLst>
              </p:cNvPr>
              <p:cNvSpPr/>
              <p:nvPr/>
            </p:nvSpPr>
            <p:spPr>
              <a:xfrm>
                <a:off x="3375619" y="6401385"/>
                <a:ext cx="26518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</a:t>
                </a:r>
                <a:endParaRPr kumimoji="1" lang="ko-Kore-KR" altLang="en-US" sz="1100" dirty="0"/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FE0C181-AFDE-6648-82F9-413F9DE497C9}"/>
                </a:ext>
              </a:extLst>
            </p:cNvPr>
            <p:cNvSpPr/>
            <p:nvPr/>
          </p:nvSpPr>
          <p:spPr>
            <a:xfrm>
              <a:off x="3669418" y="6397182"/>
              <a:ext cx="344359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BF39929-C8D3-724E-A208-682D5EDA4D98}"/>
              </a:ext>
            </a:extLst>
          </p:cNvPr>
          <p:cNvGrpSpPr/>
          <p:nvPr/>
        </p:nvGrpSpPr>
        <p:grpSpPr>
          <a:xfrm>
            <a:off x="58789" y="5094046"/>
            <a:ext cx="1688531" cy="789191"/>
            <a:chOff x="3067996" y="6023089"/>
            <a:chExt cx="1688531" cy="789191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22748419-7C7E-5C4A-9029-C556F95A9ABD}"/>
                </a:ext>
              </a:extLst>
            </p:cNvPr>
            <p:cNvGrpSpPr/>
            <p:nvPr/>
          </p:nvGrpSpPr>
          <p:grpSpPr>
            <a:xfrm>
              <a:off x="3067996" y="6023089"/>
              <a:ext cx="1688531" cy="789191"/>
              <a:chOff x="3067996" y="6023089"/>
              <a:chExt cx="1688531" cy="789191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08C59481-5ED5-264C-A953-C15EC47CC5E3}"/>
                  </a:ext>
                </a:extLst>
              </p:cNvPr>
              <p:cNvSpPr/>
              <p:nvPr/>
            </p:nvSpPr>
            <p:spPr>
              <a:xfrm>
                <a:off x="3067996" y="6023089"/>
                <a:ext cx="1688531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async_error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999873F-4D82-364B-A95E-9B111731FD32}"/>
                  </a:ext>
                </a:extLst>
              </p:cNvPr>
              <p:cNvSpPr/>
              <p:nvPr/>
            </p:nvSpPr>
            <p:spPr>
              <a:xfrm>
                <a:off x="3116508" y="6401385"/>
                <a:ext cx="554483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w[2:0]</a:t>
                </a:r>
                <a:endParaRPr kumimoji="1" lang="ko-Kore-KR" altLang="en-US" sz="1100" dirty="0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988AA66B-F884-744B-85C2-51A09C9F1D02}"/>
                  </a:ext>
                </a:extLst>
              </p:cNvPr>
              <p:cNvSpPr/>
              <p:nvPr/>
            </p:nvSpPr>
            <p:spPr>
              <a:xfrm>
                <a:off x="3736968" y="6401385"/>
                <a:ext cx="560530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r[2:0]</a:t>
                </a:r>
                <a:endParaRPr kumimoji="1" lang="ko-Kore-KR" altLang="en-US" sz="1100" dirty="0"/>
              </a:p>
            </p:txBody>
          </p:sp>
        </p:grp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FAFADF0-C134-BC4C-8597-DC6600EB10EF}"/>
                </a:ext>
              </a:extLst>
            </p:cNvPr>
            <p:cNvSpPr/>
            <p:nvPr/>
          </p:nvSpPr>
          <p:spPr>
            <a:xfrm>
              <a:off x="4358803" y="6397182"/>
              <a:ext cx="351916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CF5BA12-A221-C243-A0FD-98A3D4CA5EB4}"/>
              </a:ext>
            </a:extLst>
          </p:cNvPr>
          <p:cNvGrpSpPr/>
          <p:nvPr/>
        </p:nvGrpSpPr>
        <p:grpSpPr>
          <a:xfrm>
            <a:off x="5695221" y="1497148"/>
            <a:ext cx="1860258" cy="4322691"/>
            <a:chOff x="5695221" y="2385171"/>
            <a:chExt cx="1860258" cy="4322691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E052D58E-7B9A-4B40-8225-DC11C0B2CB38}"/>
                </a:ext>
              </a:extLst>
            </p:cNvPr>
            <p:cNvGrpSpPr/>
            <p:nvPr/>
          </p:nvGrpSpPr>
          <p:grpSpPr>
            <a:xfrm>
              <a:off x="5695222" y="2385171"/>
              <a:ext cx="1860257" cy="4285260"/>
              <a:chOff x="7974364" y="2058597"/>
              <a:chExt cx="1860257" cy="4285260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AFB9EE57-7259-B744-A79F-7380852C897A}"/>
                  </a:ext>
                </a:extLst>
              </p:cNvPr>
              <p:cNvSpPr/>
              <p:nvPr/>
            </p:nvSpPr>
            <p:spPr>
              <a:xfrm>
                <a:off x="8005671" y="2058597"/>
                <a:ext cx="1790209" cy="4285260"/>
              </a:xfrm>
              <a:prstGeom prst="rect">
                <a:avLst/>
              </a:prstGeom>
              <a:noFill/>
              <a:ln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input</a:t>
                </a:r>
              </a:p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control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B8CA975-0F81-7643-AFB0-663AD50CE723}"/>
                  </a:ext>
                </a:extLst>
              </p:cNvPr>
              <p:cNvSpPr txBox="1"/>
              <p:nvPr/>
            </p:nvSpPr>
            <p:spPr>
              <a:xfrm>
                <a:off x="7974364" y="2615644"/>
                <a:ext cx="154583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ore-KR" sz="900" dirty="0" err="1"/>
                  <a:t>main_rtio_core_reset_w</a:t>
                </a:r>
                <a:endParaRPr lang="en-US" altLang="ko-Kore-KR" sz="900" dirty="0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E323EF2-EF1B-5C4D-8818-DB75AA9C3D2F}"/>
                  </a:ext>
                </a:extLst>
              </p:cNvPr>
              <p:cNvSpPr txBox="1"/>
              <p:nvPr/>
            </p:nvSpPr>
            <p:spPr>
              <a:xfrm>
                <a:off x="9260200" y="3844203"/>
                <a:ext cx="57442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/>
                  <a:t>output</a:t>
                </a:r>
                <a:endParaRPr kumimoji="1" lang="ko-Kore-KR" altLang="en-US" sz="1100" dirty="0"/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F32D746-3ABC-DF4A-824C-7B0A5A63999E}"/>
                </a:ext>
              </a:extLst>
            </p:cNvPr>
            <p:cNvSpPr txBox="1"/>
            <p:nvPr/>
          </p:nvSpPr>
          <p:spPr>
            <a:xfrm>
              <a:off x="5695221" y="3202472"/>
              <a:ext cx="16632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main_rtio_core_reset_phy_w</a:t>
              </a:r>
              <a:endParaRPr lang="en-US" altLang="ko-Kore-KR" sz="9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29D0F84-45AF-E048-B0DD-84F8C1A83372}"/>
                </a:ext>
              </a:extLst>
            </p:cNvPr>
            <p:cNvSpPr txBox="1"/>
            <p:nvPr/>
          </p:nvSpPr>
          <p:spPr>
            <a:xfrm>
              <a:off x="5702144" y="3447907"/>
              <a:ext cx="16632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main_rtio_core_async_error_w</a:t>
              </a:r>
              <a:endParaRPr lang="en-US" altLang="ko-Kore-KR" sz="900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9F53266-2F9C-8E48-88E4-346FFEC12028}"/>
                </a:ext>
              </a:extLst>
            </p:cNvPr>
            <p:cNvSpPr txBox="1"/>
            <p:nvPr/>
          </p:nvSpPr>
          <p:spPr>
            <a:xfrm>
              <a:off x="5707613" y="3693043"/>
              <a:ext cx="1533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builder_nist_clock_csrbank9_collision_channel1_w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9D9257D-5AD0-4342-90F3-BCE3F54FC6A0}"/>
                </a:ext>
              </a:extLst>
            </p:cNvPr>
            <p:cNvSpPr txBox="1"/>
            <p:nvPr/>
          </p:nvSpPr>
          <p:spPr>
            <a:xfrm>
              <a:off x="5702231" y="4069614"/>
              <a:ext cx="1538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builder_nist_clock_csrbank9_collision_channel0_w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000F658-B18F-934B-AA28-34734A911D22}"/>
                </a:ext>
              </a:extLst>
            </p:cNvPr>
            <p:cNvSpPr txBox="1"/>
            <p:nvPr/>
          </p:nvSpPr>
          <p:spPr>
            <a:xfrm>
              <a:off x="5707613" y="4459104"/>
              <a:ext cx="1533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builder_nist_clock_csrbank9_busy_channel1_w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4A06194-FE5D-F941-B35E-ADDB0F2CCB6B}"/>
                </a:ext>
              </a:extLst>
            </p:cNvPr>
            <p:cNvSpPr txBox="1"/>
            <p:nvPr/>
          </p:nvSpPr>
          <p:spPr>
            <a:xfrm>
              <a:off x="5726529" y="4848594"/>
              <a:ext cx="1533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builder_nist_clock_csrbank9_busy_channel0_w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0C57A2DA-5B02-9147-93B3-BCBA69DCFAB6}"/>
                </a:ext>
              </a:extLst>
            </p:cNvPr>
            <p:cNvSpPr txBox="1"/>
            <p:nvPr/>
          </p:nvSpPr>
          <p:spPr>
            <a:xfrm>
              <a:off x="5726528" y="5234183"/>
              <a:ext cx="1582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builder_nist_clock_csrbank9_sequence_error_channel1_w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945D61D-3483-CA48-A81F-319209BC7CC2}"/>
                </a:ext>
              </a:extLst>
            </p:cNvPr>
            <p:cNvSpPr txBox="1"/>
            <p:nvPr/>
          </p:nvSpPr>
          <p:spPr>
            <a:xfrm>
              <a:off x="5735587" y="5624557"/>
              <a:ext cx="1582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builder_nist_clock_csrbank9_sequence_error_channel0_w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3E89DE5-552F-1D44-8DD1-52D258491055}"/>
                </a:ext>
              </a:extLst>
            </p:cNvPr>
            <p:cNvSpPr txBox="1"/>
            <p:nvPr/>
          </p:nvSpPr>
          <p:spPr>
            <a:xfrm>
              <a:off x="5729724" y="6018065"/>
              <a:ext cx="1781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builder_nist_clock_csrbank9_sel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214C97E-5129-CB4C-A739-DA957174BDCE}"/>
                </a:ext>
              </a:extLst>
            </p:cNvPr>
            <p:cNvSpPr txBox="1"/>
            <p:nvPr/>
          </p:nvSpPr>
          <p:spPr>
            <a:xfrm>
              <a:off x="5820043" y="6338530"/>
              <a:ext cx="1603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builder_nist_clock_interface9_bank_bus_adr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622305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073946-5940-704F-8EF7-5E9668728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7DF95B-BEF5-4E49-99F2-9D94AF422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495EDC-E85E-2642-87B7-159137D6F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D7FD64-5E44-CD47-8290-6814B14F3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574209-D861-D24F-B54B-4964A8149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5137289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F7A2C5C-050E-A543-84BF-30397CB5FCD1}"/>
              </a:ext>
            </a:extLst>
          </p:cNvPr>
          <p:cNvGrpSpPr/>
          <p:nvPr/>
        </p:nvGrpSpPr>
        <p:grpSpPr>
          <a:xfrm>
            <a:off x="513037" y="1016525"/>
            <a:ext cx="3836541" cy="2296097"/>
            <a:chOff x="174341" y="3837747"/>
            <a:chExt cx="3836541" cy="229609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B1FFBBE-7656-BF45-90E9-FC543CDC790F}"/>
                </a:ext>
              </a:extLst>
            </p:cNvPr>
            <p:cNvGrpSpPr/>
            <p:nvPr/>
          </p:nvGrpSpPr>
          <p:grpSpPr>
            <a:xfrm>
              <a:off x="174341" y="3837747"/>
              <a:ext cx="3836541" cy="2296097"/>
              <a:chOff x="2099394" y="692073"/>
              <a:chExt cx="3836541" cy="2296097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89CEB64E-070D-4643-A4BC-E240C83E29B3}"/>
                  </a:ext>
                </a:extLst>
              </p:cNvPr>
              <p:cNvSpPr/>
              <p:nvPr/>
            </p:nvSpPr>
            <p:spPr>
              <a:xfrm>
                <a:off x="2277125" y="1421109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valid</a:t>
                </a:r>
                <a:endParaRPr kumimoji="1" lang="ko-Kore-KR" altLang="en-US" sz="1100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12A5E480-28FC-7C41-A2BE-845C45DD9A3B}"/>
                  </a:ext>
                </a:extLst>
              </p:cNvPr>
              <p:cNvSpPr/>
              <p:nvPr/>
            </p:nvSpPr>
            <p:spPr>
              <a:xfrm>
                <a:off x="2277125" y="1797796"/>
                <a:ext cx="1206905" cy="3073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replace_occured</a:t>
                </a:r>
                <a:endParaRPr kumimoji="1" lang="ko-Kore-KR" altLang="en-US" sz="1100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755BD40-7558-E94F-97D1-0F5ACF4BD69C}"/>
                  </a:ext>
                </a:extLst>
              </p:cNvPr>
              <p:cNvSpPr/>
              <p:nvPr/>
            </p:nvSpPr>
            <p:spPr>
              <a:xfrm>
                <a:off x="2269498" y="2526035"/>
                <a:ext cx="1348399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seqn</a:t>
                </a:r>
                <a:r>
                  <a:rPr kumimoji="1" lang="en-US" altLang="ko-Kore-KR" sz="1100" dirty="0"/>
                  <a:t>[11:0]</a:t>
                </a:r>
                <a:endParaRPr kumimoji="1" lang="ko-Kore-KR" altLang="en-US" sz="1100" dirty="0"/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BE6AFA3-0F72-BE4E-8226-4B11145CC277}"/>
                  </a:ext>
                </a:extLst>
              </p:cNvPr>
              <p:cNvGrpSpPr/>
              <p:nvPr/>
            </p:nvGrpSpPr>
            <p:grpSpPr>
              <a:xfrm>
                <a:off x="4002192" y="1057943"/>
                <a:ext cx="1815833" cy="1872849"/>
                <a:chOff x="4002191" y="1494820"/>
                <a:chExt cx="1815833" cy="1872849"/>
              </a:xfrm>
            </p:grpSpPr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E88F2696-88A6-8245-A42F-F8B39701824D}"/>
                    </a:ext>
                  </a:extLst>
                </p:cNvPr>
                <p:cNvSpPr/>
                <p:nvPr/>
              </p:nvSpPr>
              <p:spPr>
                <a:xfrm>
                  <a:off x="4084252" y="1862678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channel[4:0]</a:t>
                  </a:r>
                  <a:endParaRPr kumimoji="1" lang="ko-Kore-KR" altLang="en-US" sz="1100" dirty="0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7890186C-6FC1-6E45-83E1-F1DD3049D139}"/>
                    </a:ext>
                  </a:extLst>
                </p:cNvPr>
                <p:cNvSpPr/>
                <p:nvPr/>
              </p:nvSpPr>
              <p:spPr>
                <a:xfrm>
                  <a:off x="4002191" y="1494820"/>
                  <a:ext cx="1815833" cy="187284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payload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44CAA6F5-A724-6346-B9A3-28B72BEBC761}"/>
                    </a:ext>
                  </a:extLst>
                </p:cNvPr>
                <p:cNvSpPr/>
                <p:nvPr/>
              </p:nvSpPr>
              <p:spPr>
                <a:xfrm>
                  <a:off x="4081338" y="2237819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fine_ts</a:t>
                  </a:r>
                  <a:r>
                    <a:rPr kumimoji="1" lang="en-US" altLang="ko-Kore-KR" sz="1100" dirty="0"/>
                    <a:t>[2:0]</a:t>
                  </a:r>
                  <a:endParaRPr kumimoji="1" lang="ko-Kore-KR" altLang="en-US" sz="1100" dirty="0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9BF7901F-AD98-B94A-A466-EC0182B6E6C9}"/>
                    </a:ext>
                  </a:extLst>
                </p:cNvPr>
                <p:cNvSpPr/>
                <p:nvPr/>
              </p:nvSpPr>
              <p:spPr>
                <a:xfrm>
                  <a:off x="4084252" y="2607676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address[1:0]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B16D36A6-E316-3941-9790-2659B733A0B6}"/>
                    </a:ext>
                  </a:extLst>
                </p:cNvPr>
                <p:cNvSpPr/>
                <p:nvPr/>
              </p:nvSpPr>
              <p:spPr>
                <a:xfrm>
                  <a:off x="4084252" y="2980818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data[31:0]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1ED94A3-B183-8045-87B3-7F7891B4792C}"/>
                  </a:ext>
                </a:extLst>
              </p:cNvPr>
              <p:cNvSpPr/>
              <p:nvPr/>
            </p:nvSpPr>
            <p:spPr>
              <a:xfrm>
                <a:off x="2099394" y="692073"/>
                <a:ext cx="3836541" cy="229609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input[node1]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6E47EC3-83C6-BA4E-A716-61A402543724}"/>
                </a:ext>
              </a:extLst>
            </p:cNvPr>
            <p:cNvSpPr/>
            <p:nvPr/>
          </p:nvSpPr>
          <p:spPr>
            <a:xfrm>
              <a:off x="352072" y="5306917"/>
              <a:ext cx="1692628" cy="30734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nondata_replace_occured</a:t>
              </a:r>
              <a:endParaRPr kumimoji="1" lang="ko-Kore-KR" altLang="en-US" sz="1100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058DCDD-190D-0844-9AFC-69897DDAB0D6}"/>
              </a:ext>
            </a:extLst>
          </p:cNvPr>
          <p:cNvGrpSpPr/>
          <p:nvPr/>
        </p:nvGrpSpPr>
        <p:grpSpPr>
          <a:xfrm>
            <a:off x="513037" y="3752820"/>
            <a:ext cx="3836541" cy="2296097"/>
            <a:chOff x="174341" y="3837747"/>
            <a:chExt cx="3836541" cy="2296097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AB91010-EF0E-AC42-926C-E7DC76B9D818}"/>
                </a:ext>
              </a:extLst>
            </p:cNvPr>
            <p:cNvGrpSpPr/>
            <p:nvPr/>
          </p:nvGrpSpPr>
          <p:grpSpPr>
            <a:xfrm>
              <a:off x="174341" y="3837747"/>
              <a:ext cx="3836541" cy="2296097"/>
              <a:chOff x="2099394" y="692073"/>
              <a:chExt cx="3836541" cy="2296097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B4903286-E3A3-DF4D-8DE1-2AD60AD2AB93}"/>
                  </a:ext>
                </a:extLst>
              </p:cNvPr>
              <p:cNvSpPr/>
              <p:nvPr/>
            </p:nvSpPr>
            <p:spPr>
              <a:xfrm>
                <a:off x="2277125" y="1421109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valid</a:t>
                </a:r>
                <a:endParaRPr kumimoji="1" lang="ko-Kore-KR" altLang="en-US" sz="1100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3F33542-84A0-C94B-B2EA-36DEE35FDF53}"/>
                  </a:ext>
                </a:extLst>
              </p:cNvPr>
              <p:cNvSpPr/>
              <p:nvPr/>
            </p:nvSpPr>
            <p:spPr>
              <a:xfrm>
                <a:off x="2277125" y="1797796"/>
                <a:ext cx="1206905" cy="3073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replace_occured</a:t>
                </a:r>
                <a:endParaRPr kumimoji="1" lang="ko-Kore-KR" altLang="en-US" sz="1100" dirty="0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6A4CB21-AD17-8047-987D-42844C97ADB3}"/>
                  </a:ext>
                </a:extLst>
              </p:cNvPr>
              <p:cNvSpPr/>
              <p:nvPr/>
            </p:nvSpPr>
            <p:spPr>
              <a:xfrm>
                <a:off x="2269498" y="2526035"/>
                <a:ext cx="1348399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seqn</a:t>
                </a:r>
                <a:r>
                  <a:rPr kumimoji="1" lang="en-US" altLang="ko-Kore-KR" sz="1100" dirty="0"/>
                  <a:t>[11:0]</a:t>
                </a:r>
                <a:endParaRPr kumimoji="1" lang="ko-Kore-KR" altLang="en-US" sz="1100" dirty="0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5EF37DCD-87B9-ED47-A72B-2FFCF1883CEB}"/>
                  </a:ext>
                </a:extLst>
              </p:cNvPr>
              <p:cNvGrpSpPr/>
              <p:nvPr/>
            </p:nvGrpSpPr>
            <p:grpSpPr>
              <a:xfrm>
                <a:off x="4007682" y="1057943"/>
                <a:ext cx="1815833" cy="1872849"/>
                <a:chOff x="4007681" y="1494820"/>
                <a:chExt cx="1815833" cy="1872849"/>
              </a:xfrm>
            </p:grpSpPr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2C962B2B-BBA0-8342-956E-3D1780806949}"/>
                    </a:ext>
                  </a:extLst>
                </p:cNvPr>
                <p:cNvSpPr/>
                <p:nvPr/>
              </p:nvSpPr>
              <p:spPr>
                <a:xfrm>
                  <a:off x="4099110" y="1862678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channel[4:0]</a:t>
                  </a:r>
                  <a:endParaRPr kumimoji="1" lang="ko-Kore-KR" altLang="en-US" sz="1100" dirty="0"/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53028F8F-9228-5B4D-B992-EEFF3395B56F}"/>
                    </a:ext>
                  </a:extLst>
                </p:cNvPr>
                <p:cNvSpPr/>
                <p:nvPr/>
              </p:nvSpPr>
              <p:spPr>
                <a:xfrm>
                  <a:off x="4007681" y="1494820"/>
                  <a:ext cx="1815833" cy="187284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payload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06D6C4F1-01E1-E843-93E1-89A9218BE5A2}"/>
                    </a:ext>
                  </a:extLst>
                </p:cNvPr>
                <p:cNvSpPr/>
                <p:nvPr/>
              </p:nvSpPr>
              <p:spPr>
                <a:xfrm>
                  <a:off x="4096196" y="2237819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fine_ts</a:t>
                  </a:r>
                  <a:r>
                    <a:rPr kumimoji="1" lang="en-US" altLang="ko-Kore-KR" sz="1100" dirty="0"/>
                    <a:t>[2:0]</a:t>
                  </a:r>
                  <a:endParaRPr kumimoji="1" lang="ko-Kore-KR" altLang="en-US" sz="1100" dirty="0"/>
                </a:p>
              </p:txBody>
            </p: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FAC1FB46-25EB-3547-9F6A-EB6EE7EB0DB2}"/>
                    </a:ext>
                  </a:extLst>
                </p:cNvPr>
                <p:cNvSpPr/>
                <p:nvPr/>
              </p:nvSpPr>
              <p:spPr>
                <a:xfrm>
                  <a:off x="4099110" y="2607676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address[1:0]</a:t>
                  </a:r>
                  <a:endParaRPr kumimoji="1" lang="ko-Kore-KR" altLang="en-US" sz="1100" dirty="0"/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EFD6C8DD-C5F9-8F40-9738-2C64C03C277A}"/>
                    </a:ext>
                  </a:extLst>
                </p:cNvPr>
                <p:cNvSpPr/>
                <p:nvPr/>
              </p:nvSpPr>
              <p:spPr>
                <a:xfrm>
                  <a:off x="4099110" y="2980818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data[31:0]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24A53B4E-5174-424B-B405-793BD4B5BA47}"/>
                  </a:ext>
                </a:extLst>
              </p:cNvPr>
              <p:cNvSpPr/>
              <p:nvPr/>
            </p:nvSpPr>
            <p:spPr>
              <a:xfrm>
                <a:off x="2099394" y="692073"/>
                <a:ext cx="3836541" cy="229609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input[node2]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BF4D499-BBAB-A541-8A9F-720C1E496468}"/>
                </a:ext>
              </a:extLst>
            </p:cNvPr>
            <p:cNvSpPr/>
            <p:nvPr/>
          </p:nvSpPr>
          <p:spPr>
            <a:xfrm>
              <a:off x="352072" y="5306917"/>
              <a:ext cx="1692628" cy="30734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nondata_replace_occured</a:t>
              </a:r>
              <a:endParaRPr kumimoji="1" lang="ko-Kore-KR" altLang="en-US" sz="11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D5B39DE-2615-F244-94EB-8F9B762E0DA9}"/>
              </a:ext>
            </a:extLst>
          </p:cNvPr>
          <p:cNvGrpSpPr/>
          <p:nvPr/>
        </p:nvGrpSpPr>
        <p:grpSpPr>
          <a:xfrm rot="5400000">
            <a:off x="6364912" y="5965998"/>
            <a:ext cx="909766" cy="702841"/>
            <a:chOff x="2883371" y="5392849"/>
            <a:chExt cx="962915" cy="702841"/>
          </a:xfrm>
        </p:grpSpPr>
        <p:sp>
          <p:nvSpPr>
            <p:cNvPr id="31" name="사다리꼴[T] 30">
              <a:extLst>
                <a:ext uri="{FF2B5EF4-FFF2-40B4-BE49-F238E27FC236}">
                  <a16:creationId xmlns:a16="http://schemas.microsoft.com/office/drawing/2014/main" id="{67288E77-818A-644F-A858-504C14F7A25C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SLT</a:t>
              </a:r>
              <a:endParaRPr kumimoji="1" lang="ko-Kore-KR" altLang="en-US" dirty="0"/>
            </a:p>
          </p:txBody>
        </p:sp>
        <p:sp>
          <p:nvSpPr>
            <p:cNvPr id="32" name="삼각형 31">
              <a:extLst>
                <a:ext uri="{FF2B5EF4-FFF2-40B4-BE49-F238E27FC236}">
                  <a16:creationId xmlns:a16="http://schemas.microsoft.com/office/drawing/2014/main" id="{CB03C393-41B7-AD41-AAA4-411C5A0A758D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F09C2EFF-C207-FF4F-B5E7-BBCCD5F2A66A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944D525-2FE3-8A4C-B011-6C628C27371E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163EE1D-B6B7-9F43-B819-4ACAB882222B}"/>
              </a:ext>
            </a:extLst>
          </p:cNvPr>
          <p:cNvSpPr txBox="1"/>
          <p:nvPr/>
        </p:nvSpPr>
        <p:spPr>
          <a:xfrm>
            <a:off x="897775" y="266007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node1 &lt; node2</a:t>
            </a:r>
            <a:endParaRPr kumimoji="1" lang="ko-Kore-KR" altLang="en-US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537A883-9A27-D544-BA21-AA66D8301EE5}"/>
              </a:ext>
            </a:extLst>
          </p:cNvPr>
          <p:cNvGrpSpPr/>
          <p:nvPr/>
        </p:nvGrpSpPr>
        <p:grpSpPr>
          <a:xfrm rot="16200000">
            <a:off x="2765512" y="404068"/>
            <a:ext cx="321275" cy="341375"/>
            <a:chOff x="889698" y="4618497"/>
            <a:chExt cx="321275" cy="341375"/>
          </a:xfrm>
        </p:grpSpPr>
        <p:sp>
          <p:nvSpPr>
            <p:cNvPr id="37" name="삼각형 36">
              <a:extLst>
                <a:ext uri="{FF2B5EF4-FFF2-40B4-BE49-F238E27FC236}">
                  <a16:creationId xmlns:a16="http://schemas.microsoft.com/office/drawing/2014/main" id="{C187CEB4-2762-FC4D-924A-A53391C1A336}"/>
                </a:ext>
              </a:extLst>
            </p:cNvPr>
            <p:cNvSpPr/>
            <p:nvPr/>
          </p:nvSpPr>
          <p:spPr>
            <a:xfrm rot="10800000">
              <a:off x="889698" y="4618497"/>
              <a:ext cx="321275" cy="26618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8116A8C-6FDB-884D-9D9B-EEE58F5DB78F}"/>
                </a:ext>
              </a:extLst>
            </p:cNvPr>
            <p:cNvSpPr/>
            <p:nvPr/>
          </p:nvSpPr>
          <p:spPr>
            <a:xfrm>
              <a:off x="1015164" y="4896404"/>
              <a:ext cx="68028" cy="63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4BB77DD-4A08-7348-A393-50DCC9A4DCAA}"/>
              </a:ext>
            </a:extLst>
          </p:cNvPr>
          <p:cNvGrpSpPr/>
          <p:nvPr/>
        </p:nvGrpSpPr>
        <p:grpSpPr>
          <a:xfrm rot="16200000">
            <a:off x="2765512" y="6430927"/>
            <a:ext cx="321275" cy="341375"/>
            <a:chOff x="889698" y="4618497"/>
            <a:chExt cx="321275" cy="341375"/>
          </a:xfrm>
        </p:grpSpPr>
        <p:sp>
          <p:nvSpPr>
            <p:cNvPr id="40" name="삼각형 39">
              <a:extLst>
                <a:ext uri="{FF2B5EF4-FFF2-40B4-BE49-F238E27FC236}">
                  <a16:creationId xmlns:a16="http://schemas.microsoft.com/office/drawing/2014/main" id="{94D0F3EA-4A22-3141-AB9C-E7AA349146D5}"/>
                </a:ext>
              </a:extLst>
            </p:cNvPr>
            <p:cNvSpPr/>
            <p:nvPr/>
          </p:nvSpPr>
          <p:spPr>
            <a:xfrm rot="10800000">
              <a:off x="889698" y="4618497"/>
              <a:ext cx="321275" cy="26618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91F79D0-7E85-B648-9A5B-D77A469AF2B8}"/>
                </a:ext>
              </a:extLst>
            </p:cNvPr>
            <p:cNvSpPr/>
            <p:nvPr/>
          </p:nvSpPr>
          <p:spPr>
            <a:xfrm>
              <a:off x="1015164" y="4896404"/>
              <a:ext cx="68028" cy="63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4C108DB5-FCC8-654D-9A17-3C9A28748912}"/>
              </a:ext>
            </a:extLst>
          </p:cNvPr>
          <p:cNvCxnSpPr>
            <a:stCxn id="7" idx="0"/>
            <a:endCxn id="37" idx="3"/>
          </p:cNvCxnSpPr>
          <p:nvPr/>
        </p:nvCxnSpPr>
        <p:spPr>
          <a:xfrm rot="5400000" flipH="1" flipV="1">
            <a:off x="1326939" y="317038"/>
            <a:ext cx="1170805" cy="16862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454C491A-44BC-A647-8F7F-36E9E3D71F49}"/>
              </a:ext>
            </a:extLst>
          </p:cNvPr>
          <p:cNvCxnSpPr>
            <a:cxnSpLocks/>
            <a:stCxn id="20" idx="1"/>
            <a:endCxn id="40" idx="3"/>
          </p:cNvCxnSpPr>
          <p:nvPr/>
        </p:nvCxnSpPr>
        <p:spPr>
          <a:xfrm rot="10800000" flipH="1" flipV="1">
            <a:off x="690768" y="4634255"/>
            <a:ext cx="2064694" cy="1967359"/>
          </a:xfrm>
          <a:prstGeom prst="bentConnector3">
            <a:avLst>
              <a:gd name="adj1" fmla="val -110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2B1BDB98-8B47-DE40-B620-BBA1B304BD9F}"/>
              </a:ext>
            </a:extLst>
          </p:cNvPr>
          <p:cNvGrpSpPr/>
          <p:nvPr/>
        </p:nvGrpSpPr>
        <p:grpSpPr>
          <a:xfrm>
            <a:off x="3362552" y="364225"/>
            <a:ext cx="2311635" cy="421059"/>
            <a:chOff x="5307272" y="484480"/>
            <a:chExt cx="2311635" cy="421059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D4BBCC8-D87B-5C41-853E-6ABFE27D8B4D}"/>
                </a:ext>
              </a:extLst>
            </p:cNvPr>
            <p:cNvSpPr/>
            <p:nvPr/>
          </p:nvSpPr>
          <p:spPr>
            <a:xfrm>
              <a:off x="5379476" y="541899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~valid</a:t>
              </a:r>
              <a:endParaRPr kumimoji="1" lang="ko-Kore-KR" altLang="en-US" sz="1100" dirty="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C1C6CDA-F9BD-8A4E-9E7F-C78915DCC11D}"/>
                </a:ext>
              </a:extLst>
            </p:cNvPr>
            <p:cNvSpPr/>
            <p:nvPr/>
          </p:nvSpPr>
          <p:spPr>
            <a:xfrm>
              <a:off x="6196346" y="541899"/>
              <a:ext cx="135576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channel[4:0]</a:t>
              </a:r>
              <a:endParaRPr kumimoji="1" lang="ko-Kore-KR" altLang="en-US" sz="1100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8BE9759-9534-DC47-84F0-F09D761FFAC5}"/>
                </a:ext>
              </a:extLst>
            </p:cNvPr>
            <p:cNvSpPr/>
            <p:nvPr/>
          </p:nvSpPr>
          <p:spPr>
            <a:xfrm>
              <a:off x="5307272" y="484480"/>
              <a:ext cx="2311635" cy="42105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EDFAF338-8EA7-6F44-983A-20B16E7C28EF}"/>
              </a:ext>
            </a:extLst>
          </p:cNvPr>
          <p:cNvCxnSpPr>
            <a:stCxn id="12" idx="3"/>
            <a:endCxn id="47" idx="2"/>
          </p:cNvCxnSpPr>
          <p:nvPr/>
        </p:nvCxnSpPr>
        <p:spPr>
          <a:xfrm flipV="1">
            <a:off x="3853659" y="726444"/>
            <a:ext cx="1075849" cy="11762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B990F5B4-A346-D34E-A217-AEDC8E614812}"/>
              </a:ext>
            </a:extLst>
          </p:cNvPr>
          <p:cNvGrpSpPr/>
          <p:nvPr/>
        </p:nvGrpSpPr>
        <p:grpSpPr>
          <a:xfrm>
            <a:off x="3362553" y="6381357"/>
            <a:ext cx="2311635" cy="421059"/>
            <a:chOff x="5307272" y="484480"/>
            <a:chExt cx="2311635" cy="421059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9F02F48-97E1-664E-B667-A1DA0B5A2DC6}"/>
                </a:ext>
              </a:extLst>
            </p:cNvPr>
            <p:cNvSpPr/>
            <p:nvPr/>
          </p:nvSpPr>
          <p:spPr>
            <a:xfrm>
              <a:off x="5379476" y="541899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~valid</a:t>
              </a:r>
              <a:endParaRPr kumimoji="1" lang="ko-Kore-KR" altLang="en-US" sz="1100" dirty="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2C92922-38C6-0042-9EC4-D010867A7873}"/>
                </a:ext>
              </a:extLst>
            </p:cNvPr>
            <p:cNvSpPr/>
            <p:nvPr/>
          </p:nvSpPr>
          <p:spPr>
            <a:xfrm>
              <a:off x="6196346" y="541899"/>
              <a:ext cx="135576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channel[4:0]</a:t>
              </a:r>
              <a:endParaRPr kumimoji="1" lang="ko-Kore-KR" altLang="en-US" sz="1100" dirty="0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ECB1895-D12A-4947-8234-DFF14D52B9DD}"/>
                </a:ext>
              </a:extLst>
            </p:cNvPr>
            <p:cNvSpPr/>
            <p:nvPr/>
          </p:nvSpPr>
          <p:spPr>
            <a:xfrm>
              <a:off x="5307272" y="484480"/>
              <a:ext cx="2311635" cy="42105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C99EC83E-3CD2-8B4D-BAB2-36CF941F8E15}"/>
              </a:ext>
            </a:extLst>
          </p:cNvPr>
          <p:cNvCxnSpPr>
            <a:stCxn id="25" idx="3"/>
            <a:endCxn id="54" idx="0"/>
          </p:cNvCxnSpPr>
          <p:nvPr/>
        </p:nvCxnSpPr>
        <p:spPr>
          <a:xfrm>
            <a:off x="3868517" y="4638948"/>
            <a:ext cx="1060992" cy="17998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0257573-D3F2-F141-A924-CE74C70BE1F0}"/>
              </a:ext>
            </a:extLst>
          </p:cNvPr>
          <p:cNvCxnSpPr>
            <a:cxnSpLocks/>
            <a:stCxn id="38" idx="4"/>
            <a:endCxn id="46" idx="1"/>
          </p:cNvCxnSpPr>
          <p:nvPr/>
        </p:nvCxnSpPr>
        <p:spPr>
          <a:xfrm flipV="1">
            <a:off x="3096837" y="574044"/>
            <a:ext cx="337919" cy="1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2F72D09-927D-734E-B77E-15091F1EA16B}"/>
              </a:ext>
            </a:extLst>
          </p:cNvPr>
          <p:cNvCxnSpPr>
            <a:stCxn id="41" idx="4"/>
            <a:endCxn id="53" idx="1"/>
          </p:cNvCxnSpPr>
          <p:nvPr/>
        </p:nvCxnSpPr>
        <p:spPr>
          <a:xfrm flipV="1">
            <a:off x="3096837" y="6591176"/>
            <a:ext cx="337920" cy="11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079460DF-FB6D-1948-B1BA-9E3DE9E1C045}"/>
              </a:ext>
            </a:extLst>
          </p:cNvPr>
          <p:cNvGrpSpPr/>
          <p:nvPr/>
        </p:nvGrpSpPr>
        <p:grpSpPr>
          <a:xfrm rot="5400000">
            <a:off x="6386486" y="4672885"/>
            <a:ext cx="909766" cy="702841"/>
            <a:chOff x="2883371" y="5392849"/>
            <a:chExt cx="962915" cy="702841"/>
          </a:xfrm>
        </p:grpSpPr>
        <p:sp>
          <p:nvSpPr>
            <p:cNvPr id="64" name="사다리꼴[T] 63">
              <a:extLst>
                <a:ext uri="{FF2B5EF4-FFF2-40B4-BE49-F238E27FC236}">
                  <a16:creationId xmlns:a16="http://schemas.microsoft.com/office/drawing/2014/main" id="{1DF4159B-E453-8541-902C-58C4F228D410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SLT</a:t>
              </a:r>
              <a:endParaRPr kumimoji="1" lang="ko-Kore-KR" altLang="en-US" dirty="0"/>
            </a:p>
          </p:txBody>
        </p:sp>
        <p:sp>
          <p:nvSpPr>
            <p:cNvPr id="65" name="삼각형 64">
              <a:extLst>
                <a:ext uri="{FF2B5EF4-FFF2-40B4-BE49-F238E27FC236}">
                  <a16:creationId xmlns:a16="http://schemas.microsoft.com/office/drawing/2014/main" id="{7F439558-4B43-D047-A84F-A987E25EEF2C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54EB454D-5B44-694E-9580-FB3313611D21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B64AA52B-0606-264A-9B12-CB304C68B721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69" name="꺾인 연결선[E] 68">
            <a:extLst>
              <a:ext uri="{FF2B5EF4-FFF2-40B4-BE49-F238E27FC236}">
                <a16:creationId xmlns:a16="http://schemas.microsoft.com/office/drawing/2014/main" id="{B1435C68-E7D7-9A4E-B9B3-4FB43DD6EFA1}"/>
              </a:ext>
            </a:extLst>
          </p:cNvPr>
          <p:cNvCxnSpPr>
            <a:cxnSpLocks/>
            <a:stCxn id="55" idx="3"/>
            <a:endCxn id="66" idx="4"/>
          </p:cNvCxnSpPr>
          <p:nvPr/>
        </p:nvCxnSpPr>
        <p:spPr>
          <a:xfrm flipV="1">
            <a:off x="5674188" y="5299372"/>
            <a:ext cx="834734" cy="1292515"/>
          </a:xfrm>
          <a:prstGeom prst="bentConnector3">
            <a:avLst>
              <a:gd name="adj1" fmla="val 7053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04E87042-8452-DF47-8B28-BFB723F73554}"/>
              </a:ext>
            </a:extLst>
          </p:cNvPr>
          <p:cNvCxnSpPr>
            <a:stCxn id="55" idx="3"/>
            <a:endCxn id="33" idx="4"/>
          </p:cNvCxnSpPr>
          <p:nvPr/>
        </p:nvCxnSpPr>
        <p:spPr>
          <a:xfrm>
            <a:off x="5674188" y="6591887"/>
            <a:ext cx="813160" cy="5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74D52477-C109-7440-9394-104C27E8948C}"/>
              </a:ext>
            </a:extLst>
          </p:cNvPr>
          <p:cNvCxnSpPr>
            <a:stCxn id="48" idx="3"/>
            <a:endCxn id="67" idx="4"/>
          </p:cNvCxnSpPr>
          <p:nvPr/>
        </p:nvCxnSpPr>
        <p:spPr>
          <a:xfrm>
            <a:off x="5674187" y="574755"/>
            <a:ext cx="837336" cy="41995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23E85ACC-2583-6748-A714-5B9641DDA704}"/>
              </a:ext>
            </a:extLst>
          </p:cNvPr>
          <p:cNvCxnSpPr>
            <a:stCxn id="48" idx="3"/>
            <a:endCxn id="34" idx="4"/>
          </p:cNvCxnSpPr>
          <p:nvPr/>
        </p:nvCxnSpPr>
        <p:spPr>
          <a:xfrm>
            <a:off x="5674187" y="574755"/>
            <a:ext cx="815762" cy="54926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F5C6E4B6-E593-4C45-979F-5C50965D1DCF}"/>
              </a:ext>
            </a:extLst>
          </p:cNvPr>
          <p:cNvGrpSpPr/>
          <p:nvPr/>
        </p:nvGrpSpPr>
        <p:grpSpPr>
          <a:xfrm>
            <a:off x="8223854" y="1861949"/>
            <a:ext cx="333302" cy="529936"/>
            <a:chOff x="7865508" y="3056120"/>
            <a:chExt cx="333302" cy="529936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B5A76909-15CB-6944-989D-55ECB777DCBE}"/>
                </a:ext>
              </a:extLst>
            </p:cNvPr>
            <p:cNvSpPr/>
            <p:nvPr/>
          </p:nvSpPr>
          <p:spPr>
            <a:xfrm rot="5400000">
              <a:off x="7859126" y="3387334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CF9194AE-739B-EF4E-864D-8F917D9B463C}"/>
                </a:ext>
              </a:extLst>
            </p:cNvPr>
            <p:cNvSpPr/>
            <p:nvPr/>
          </p:nvSpPr>
          <p:spPr>
            <a:xfrm rot="5400000">
              <a:off x="7863824" y="3162430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9D959138-6EC6-FB46-A171-4F7A8E08374A}"/>
                </a:ext>
              </a:extLst>
            </p:cNvPr>
            <p:cNvGrpSpPr/>
            <p:nvPr/>
          </p:nvGrpSpPr>
          <p:grpSpPr>
            <a:xfrm rot="5400000">
              <a:off x="7777979" y="3165224"/>
              <a:ext cx="529936" cy="311727"/>
              <a:chOff x="8390768" y="2730763"/>
              <a:chExt cx="529936" cy="311727"/>
            </a:xfrm>
          </p:grpSpPr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90F90C85-3D6F-A54D-99D0-EB9263FCAA83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87" name="사다리꼴[T] 86">
                <a:extLst>
                  <a:ext uri="{FF2B5EF4-FFF2-40B4-BE49-F238E27FC236}">
                    <a16:creationId xmlns:a16="http://schemas.microsoft.com/office/drawing/2014/main" id="{8B094D1F-D0CC-DC47-9BBC-88AA3C3D1E1F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5BC3E704-5CD9-374A-8671-A499AEE41DAD}"/>
              </a:ext>
            </a:extLst>
          </p:cNvPr>
          <p:cNvGrpSpPr/>
          <p:nvPr/>
        </p:nvGrpSpPr>
        <p:grpSpPr>
          <a:xfrm>
            <a:off x="8668699" y="3382178"/>
            <a:ext cx="329811" cy="529936"/>
            <a:chOff x="7287243" y="3288678"/>
            <a:chExt cx="329811" cy="529936"/>
          </a:xfrm>
        </p:grpSpPr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F4F33721-32C3-A34C-9B38-76018DB7EEF9}"/>
                </a:ext>
              </a:extLst>
            </p:cNvPr>
            <p:cNvSpPr/>
            <p:nvPr/>
          </p:nvSpPr>
          <p:spPr>
            <a:xfrm rot="5400000">
              <a:off x="7280861" y="3612238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26894C9F-9315-4E44-B7F6-A4742E9148AF}"/>
                </a:ext>
              </a:extLst>
            </p:cNvPr>
            <p:cNvSpPr/>
            <p:nvPr/>
          </p:nvSpPr>
          <p:spPr>
            <a:xfrm rot="5400000">
              <a:off x="7285559" y="3387334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36D7C540-2164-AB4B-8BAE-0B93E9983E31}"/>
                </a:ext>
              </a:extLst>
            </p:cNvPr>
            <p:cNvGrpSpPr/>
            <p:nvPr/>
          </p:nvGrpSpPr>
          <p:grpSpPr>
            <a:xfrm rot="5400000">
              <a:off x="7196223" y="3397782"/>
              <a:ext cx="529936" cy="311727"/>
              <a:chOff x="8390768" y="2730763"/>
              <a:chExt cx="529936" cy="311727"/>
            </a:xfrm>
          </p:grpSpPr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67F65E3F-349B-AE4D-830B-260C36A03A22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82" name="사다리꼴[T] 81">
                <a:extLst>
                  <a:ext uri="{FF2B5EF4-FFF2-40B4-BE49-F238E27FC236}">
                    <a16:creationId xmlns:a16="http://schemas.microsoft.com/office/drawing/2014/main" id="{46C32AA9-BFA8-7943-9BD9-8DA42AB688AA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8EE943E5-BC92-ED41-A655-1CCD8A97A5A3}"/>
              </a:ext>
            </a:extLst>
          </p:cNvPr>
          <p:cNvGrpSpPr/>
          <p:nvPr/>
        </p:nvGrpSpPr>
        <p:grpSpPr>
          <a:xfrm rot="10800000">
            <a:off x="7559737" y="6080251"/>
            <a:ext cx="445934" cy="291600"/>
            <a:chOff x="4747737" y="4069123"/>
            <a:chExt cx="445934" cy="290333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041E8634-24D8-5F41-A90F-0EF7C903F026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5934" cy="290333"/>
              <a:chOff x="5838368" y="4971788"/>
              <a:chExt cx="445934" cy="290333"/>
            </a:xfrm>
          </p:grpSpPr>
          <p:sp>
            <p:nvSpPr>
              <p:cNvPr id="102" name="지연 101">
                <a:extLst>
                  <a:ext uri="{FF2B5EF4-FFF2-40B4-BE49-F238E27FC236}">
                    <a16:creationId xmlns:a16="http://schemas.microsoft.com/office/drawing/2014/main" id="{968606A1-3617-9E44-BEAA-BDFA46E46E80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03" name="타원 102">
                <a:extLst>
                  <a:ext uri="{FF2B5EF4-FFF2-40B4-BE49-F238E27FC236}">
                    <a16:creationId xmlns:a16="http://schemas.microsoft.com/office/drawing/2014/main" id="{C7C3ACF9-F578-9441-A66A-B42689AAFF85}"/>
                  </a:ext>
                </a:extLst>
              </p:cNvPr>
              <p:cNvSpPr/>
              <p:nvPr/>
            </p:nvSpPr>
            <p:spPr>
              <a:xfrm>
                <a:off x="5839694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81ED83A9-55C8-BE48-A87D-6D774F16EC86}"/>
                  </a:ext>
                </a:extLst>
              </p:cNvPr>
              <p:cNvSpPr/>
              <p:nvPr/>
            </p:nvSpPr>
            <p:spPr>
              <a:xfrm>
                <a:off x="5838368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8409FB60-F2AE-6345-A226-29EB06EC4176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06" name="꺾인 연결선[E] 105">
            <a:extLst>
              <a:ext uri="{FF2B5EF4-FFF2-40B4-BE49-F238E27FC236}">
                <a16:creationId xmlns:a16="http://schemas.microsoft.com/office/drawing/2014/main" id="{8C1CC897-A1CF-ED43-BD3F-14C5A9D7AD5C}"/>
              </a:ext>
            </a:extLst>
          </p:cNvPr>
          <p:cNvCxnSpPr>
            <a:stCxn id="64" idx="0"/>
            <a:endCxn id="104" idx="2"/>
          </p:cNvCxnSpPr>
          <p:nvPr/>
        </p:nvCxnSpPr>
        <p:spPr>
          <a:xfrm>
            <a:off x="7192790" y="5024306"/>
            <a:ext cx="366947" cy="11107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[E] 107">
            <a:extLst>
              <a:ext uri="{FF2B5EF4-FFF2-40B4-BE49-F238E27FC236}">
                <a16:creationId xmlns:a16="http://schemas.microsoft.com/office/drawing/2014/main" id="{B010943C-DD60-314D-A55D-9A6ADA72CAEB}"/>
              </a:ext>
            </a:extLst>
          </p:cNvPr>
          <p:cNvCxnSpPr>
            <a:stCxn id="31" idx="0"/>
            <a:endCxn id="103" idx="2"/>
          </p:cNvCxnSpPr>
          <p:nvPr/>
        </p:nvCxnSpPr>
        <p:spPr>
          <a:xfrm flipV="1">
            <a:off x="7171216" y="6315300"/>
            <a:ext cx="389847" cy="21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960F8CF0-BA66-8E46-BC76-F78927ACB41D}"/>
              </a:ext>
            </a:extLst>
          </p:cNvPr>
          <p:cNvGrpSpPr/>
          <p:nvPr/>
        </p:nvGrpSpPr>
        <p:grpSpPr>
          <a:xfrm>
            <a:off x="9527453" y="1857280"/>
            <a:ext cx="333302" cy="529936"/>
            <a:chOff x="7865508" y="3056120"/>
            <a:chExt cx="333302" cy="529936"/>
          </a:xfrm>
        </p:grpSpPr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A2BD93A9-A2F6-7943-BECD-2CC249D61FB4}"/>
                </a:ext>
              </a:extLst>
            </p:cNvPr>
            <p:cNvSpPr/>
            <p:nvPr/>
          </p:nvSpPr>
          <p:spPr>
            <a:xfrm rot="5400000">
              <a:off x="7859126" y="3387334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71B61C92-0299-B143-9054-B57CB3349BF7}"/>
                </a:ext>
              </a:extLst>
            </p:cNvPr>
            <p:cNvSpPr/>
            <p:nvPr/>
          </p:nvSpPr>
          <p:spPr>
            <a:xfrm rot="5400000">
              <a:off x="7863824" y="3162430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11019510-B852-1D45-A321-76CD4124E0B1}"/>
                </a:ext>
              </a:extLst>
            </p:cNvPr>
            <p:cNvGrpSpPr/>
            <p:nvPr/>
          </p:nvGrpSpPr>
          <p:grpSpPr>
            <a:xfrm rot="5400000">
              <a:off x="7777979" y="3165224"/>
              <a:ext cx="529936" cy="311727"/>
              <a:chOff x="8390768" y="2730763"/>
              <a:chExt cx="529936" cy="311727"/>
            </a:xfrm>
          </p:grpSpPr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DFD439AE-3EB4-2546-8E2A-5E4E56B213F2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14" name="사다리꼴[T] 113">
                <a:extLst>
                  <a:ext uri="{FF2B5EF4-FFF2-40B4-BE49-F238E27FC236}">
                    <a16:creationId xmlns:a16="http://schemas.microsoft.com/office/drawing/2014/main" id="{BC5AA54B-ADF6-5C47-92B2-D6F3301A10F1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97AF42A1-2B48-AC43-AC92-E2EB2A1F72E4}"/>
              </a:ext>
            </a:extLst>
          </p:cNvPr>
          <p:cNvGrpSpPr/>
          <p:nvPr/>
        </p:nvGrpSpPr>
        <p:grpSpPr>
          <a:xfrm>
            <a:off x="9972298" y="3377509"/>
            <a:ext cx="329811" cy="529936"/>
            <a:chOff x="7287243" y="3288678"/>
            <a:chExt cx="329811" cy="529936"/>
          </a:xfrm>
        </p:grpSpPr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CFF9F6DD-C2A8-014E-95BF-ACD7D8EAE711}"/>
                </a:ext>
              </a:extLst>
            </p:cNvPr>
            <p:cNvSpPr/>
            <p:nvPr/>
          </p:nvSpPr>
          <p:spPr>
            <a:xfrm rot="5400000">
              <a:off x="7280861" y="3612238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5C9D9A14-CD10-334A-B6E9-7295FC0BD4E8}"/>
                </a:ext>
              </a:extLst>
            </p:cNvPr>
            <p:cNvSpPr/>
            <p:nvPr/>
          </p:nvSpPr>
          <p:spPr>
            <a:xfrm rot="5400000">
              <a:off x="7285559" y="3387334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E231F03E-6F91-4645-83F2-E1FDC8806B61}"/>
                </a:ext>
              </a:extLst>
            </p:cNvPr>
            <p:cNvGrpSpPr/>
            <p:nvPr/>
          </p:nvGrpSpPr>
          <p:grpSpPr>
            <a:xfrm rot="5400000">
              <a:off x="7196223" y="3397782"/>
              <a:ext cx="529936" cy="311727"/>
              <a:chOff x="8390768" y="2730763"/>
              <a:chExt cx="529936" cy="311727"/>
            </a:xfrm>
          </p:grpSpPr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AE28447D-BDD8-ED45-ACAE-65D098139F7D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20" name="사다리꼴[T] 119">
                <a:extLst>
                  <a:ext uri="{FF2B5EF4-FFF2-40B4-BE49-F238E27FC236}">
                    <a16:creationId xmlns:a16="http://schemas.microsoft.com/office/drawing/2014/main" id="{B6D90E43-0F6E-5049-8D15-6262AC0441F6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BE6B6A81-FCF2-1B4F-9EAC-8E236A2F35BB}"/>
              </a:ext>
            </a:extLst>
          </p:cNvPr>
          <p:cNvSpPr/>
          <p:nvPr/>
        </p:nvSpPr>
        <p:spPr>
          <a:xfrm>
            <a:off x="6254116" y="395017"/>
            <a:ext cx="135576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nondata_difference</a:t>
            </a:r>
            <a:endParaRPr kumimoji="1" lang="ko-Kore-KR" altLang="en-US" sz="1100" dirty="0"/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F19F2799-1122-DF40-9B00-6E4AD3B12A39}"/>
              </a:ext>
            </a:extLst>
          </p:cNvPr>
          <p:cNvGrpSpPr/>
          <p:nvPr/>
        </p:nvGrpSpPr>
        <p:grpSpPr>
          <a:xfrm rot="5400000">
            <a:off x="8119166" y="2777186"/>
            <a:ext cx="536009" cy="339976"/>
            <a:chOff x="3570898" y="3755771"/>
            <a:chExt cx="536009" cy="339976"/>
          </a:xfrm>
        </p:grpSpPr>
        <p:sp>
          <p:nvSpPr>
            <p:cNvPr id="123" name="달 122">
              <a:extLst>
                <a:ext uri="{FF2B5EF4-FFF2-40B4-BE49-F238E27FC236}">
                  <a16:creationId xmlns:a16="http://schemas.microsoft.com/office/drawing/2014/main" id="{916744F2-7670-ED4C-98E6-E5CB2423D2F8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2E276D99-516D-1541-809C-76F9F151C656}"/>
                </a:ext>
              </a:extLst>
            </p:cNvPr>
            <p:cNvSpPr/>
            <p:nvPr/>
          </p:nvSpPr>
          <p:spPr>
            <a:xfrm rot="10800000">
              <a:off x="3957008" y="400213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9D3180B1-0991-4E4F-9171-831125F2ED5D}"/>
                </a:ext>
              </a:extLst>
            </p:cNvPr>
            <p:cNvSpPr/>
            <p:nvPr/>
          </p:nvSpPr>
          <p:spPr>
            <a:xfrm rot="10800000">
              <a:off x="3959200" y="3799384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628BE8A5-CDED-9F47-B90B-0671D5FFF17F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44" name="날짜 개체 틀 43">
            <a:extLst>
              <a:ext uri="{FF2B5EF4-FFF2-40B4-BE49-F238E27FC236}">
                <a16:creationId xmlns:a16="http://schemas.microsoft.com/office/drawing/2014/main" id="{30843ADF-C61F-FE43-A07D-B220ED411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0" name="바닥글 개체 틀 49">
            <a:extLst>
              <a:ext uri="{FF2B5EF4-FFF2-40B4-BE49-F238E27FC236}">
                <a16:creationId xmlns:a16="http://schemas.microsoft.com/office/drawing/2014/main" id="{03D72B1E-2C71-274D-ACF0-60BBBC4E2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56" name="슬라이드 번호 개체 틀 55">
            <a:extLst>
              <a:ext uri="{FF2B5EF4-FFF2-40B4-BE49-F238E27FC236}">
                <a16:creationId xmlns:a16="http://schemas.microsoft.com/office/drawing/2014/main" id="{4AD40AC0-A0B7-F141-9EFA-2CDD4F4D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31260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B1FE0D-9C09-8140-83FA-198348802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en-US" altLang="ko-Kore-KR" dirty="0"/>
              <a:t>OSERDESE2</a:t>
            </a:r>
            <a:endParaRPr kumimoji="1" lang="ko-Kore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C5D3B17E-9800-504D-9946-672C088B1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348" y="1286397"/>
            <a:ext cx="7010797" cy="5442103"/>
          </a:xfrm>
          <a:prstGeom prst="rect">
            <a:avLst/>
          </a:prstGeom>
        </p:spPr>
      </p:pic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57FF2ED-21C9-694F-A4C4-48A1ECD10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 dirty="0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794D24D-8FE5-2845-B270-FB44CA437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B3894FB-4303-CC4F-A74D-8AFB45CA9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13</a:t>
            </a:fld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F101A0-B88D-CC4B-B404-0A2D2BEFD83D}"/>
              </a:ext>
            </a:extLst>
          </p:cNvPr>
          <p:cNvSpPr/>
          <p:nvPr/>
        </p:nvSpPr>
        <p:spPr>
          <a:xfrm>
            <a:off x="7412828" y="5346975"/>
            <a:ext cx="246356" cy="12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128F85-8481-0D4F-9072-AAECFAA8608B}"/>
              </a:ext>
            </a:extLst>
          </p:cNvPr>
          <p:cNvSpPr txBox="1"/>
          <p:nvPr/>
        </p:nvSpPr>
        <p:spPr>
          <a:xfrm>
            <a:off x="9470401" y="5271476"/>
            <a:ext cx="2173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serial output</a:t>
            </a:r>
            <a:endParaRPr kumimoji="1" lang="ko-Kore-KR" altLang="en-US" sz="1200" dirty="0"/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B1373FEB-2649-2B47-9496-E9FAD724D2D3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 flipV="1">
            <a:off x="7659184" y="5409975"/>
            <a:ext cx="1811217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47FF69-D79F-3C4A-A6F1-F026F860EC69}"/>
              </a:ext>
            </a:extLst>
          </p:cNvPr>
          <p:cNvSpPr/>
          <p:nvPr/>
        </p:nvSpPr>
        <p:spPr>
          <a:xfrm>
            <a:off x="4632138" y="5346974"/>
            <a:ext cx="246356" cy="1220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76FF40-0E1C-D549-AA6A-6DFED978BD6D}"/>
              </a:ext>
            </a:extLst>
          </p:cNvPr>
          <p:cNvSpPr txBox="1"/>
          <p:nvPr/>
        </p:nvSpPr>
        <p:spPr>
          <a:xfrm>
            <a:off x="1436914" y="5818787"/>
            <a:ext cx="1324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parallel input</a:t>
            </a:r>
            <a:endParaRPr kumimoji="1" lang="ko-Kore-KR" altLang="en-US" sz="1200" dirty="0"/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60AD532-FB46-C340-8A5D-10271F416458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>
            <a:off x="2761861" y="5957287"/>
            <a:ext cx="1870277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1767393-AE48-A845-8B86-7678334ACAB1}"/>
              </a:ext>
            </a:extLst>
          </p:cNvPr>
          <p:cNvSpPr/>
          <p:nvPr/>
        </p:nvSpPr>
        <p:spPr>
          <a:xfrm>
            <a:off x="4558651" y="5205308"/>
            <a:ext cx="322803" cy="132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2878BA-6B4D-0641-BE20-579F5CD6911B}"/>
              </a:ext>
            </a:extLst>
          </p:cNvPr>
          <p:cNvSpPr txBox="1"/>
          <p:nvPr/>
        </p:nvSpPr>
        <p:spPr>
          <a:xfrm>
            <a:off x="1432146" y="5132976"/>
            <a:ext cx="1471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output clock enable</a:t>
            </a:r>
            <a:endParaRPr kumimoji="1" lang="ko-Kore-KR" altLang="en-US" sz="1200" dirty="0"/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E908BE09-700D-A347-B39B-0C904F5444CC}"/>
              </a:ext>
            </a:extLst>
          </p:cNvPr>
          <p:cNvCxnSpPr>
            <a:cxnSpLocks/>
            <a:stCxn id="24" idx="3"/>
            <a:endCxn id="23" idx="1"/>
          </p:cNvCxnSpPr>
          <p:nvPr/>
        </p:nvCxnSpPr>
        <p:spPr>
          <a:xfrm>
            <a:off x="2903387" y="5271476"/>
            <a:ext cx="1655264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EB6A792-00A2-9F4F-9B50-34F7166F4913}"/>
              </a:ext>
            </a:extLst>
          </p:cNvPr>
          <p:cNvSpPr/>
          <p:nvPr/>
        </p:nvSpPr>
        <p:spPr>
          <a:xfrm>
            <a:off x="4558651" y="4773606"/>
            <a:ext cx="322803" cy="132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273FB6-0696-1D46-A6E3-C4AAD916F6E8}"/>
              </a:ext>
            </a:extLst>
          </p:cNvPr>
          <p:cNvSpPr txBox="1"/>
          <p:nvPr/>
        </p:nvSpPr>
        <p:spPr>
          <a:xfrm>
            <a:off x="1432146" y="4689350"/>
            <a:ext cx="2485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asynchronous reset &amp; should be </a:t>
            </a:r>
            <a:r>
              <a:rPr kumimoji="1" lang="en-US" altLang="ko-Kore-KR" sz="1200" dirty="0" err="1"/>
              <a:t>deasserted</a:t>
            </a:r>
            <a:r>
              <a:rPr kumimoji="1" lang="en-US" altLang="ko-Kore-KR" sz="1200" dirty="0"/>
              <a:t> synchronously to CLKDIV</a:t>
            </a:r>
          </a:p>
        </p:txBody>
      </p: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0F74E373-C761-294B-BD61-BBDE2DB559CE}"/>
              </a:ext>
            </a:extLst>
          </p:cNvPr>
          <p:cNvCxnSpPr>
            <a:cxnSpLocks/>
            <a:stCxn id="31" idx="3"/>
            <a:endCxn id="30" idx="1"/>
          </p:cNvCxnSpPr>
          <p:nvPr/>
        </p:nvCxnSpPr>
        <p:spPr>
          <a:xfrm flipV="1">
            <a:off x="3917904" y="4839774"/>
            <a:ext cx="640747" cy="8040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5D94BAE-D6DD-634E-BB3E-973911378D91}"/>
              </a:ext>
            </a:extLst>
          </p:cNvPr>
          <p:cNvSpPr/>
          <p:nvPr/>
        </p:nvSpPr>
        <p:spPr>
          <a:xfrm>
            <a:off x="4432041" y="4511484"/>
            <a:ext cx="449413" cy="132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726312-D0D7-A14B-99D4-E4584D2B7D5E}"/>
              </a:ext>
            </a:extLst>
          </p:cNvPr>
          <p:cNvSpPr txBox="1"/>
          <p:nvPr/>
        </p:nvSpPr>
        <p:spPr>
          <a:xfrm>
            <a:off x="1432146" y="4439152"/>
            <a:ext cx="1471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input clock</a:t>
            </a:r>
            <a:endParaRPr kumimoji="1" lang="ko-Kore-KR" altLang="en-US" sz="1200" dirty="0"/>
          </a:p>
        </p:txBody>
      </p: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7C30EA4D-1DAF-F84E-94CD-0147F150DE63}"/>
              </a:ext>
            </a:extLst>
          </p:cNvPr>
          <p:cNvCxnSpPr>
            <a:cxnSpLocks/>
            <a:stCxn id="35" idx="3"/>
            <a:endCxn id="34" idx="1"/>
          </p:cNvCxnSpPr>
          <p:nvPr/>
        </p:nvCxnSpPr>
        <p:spPr>
          <a:xfrm>
            <a:off x="2903387" y="4577652"/>
            <a:ext cx="1528654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081AF8C-5E4C-3A42-85C7-73F80A58C594}"/>
              </a:ext>
            </a:extLst>
          </p:cNvPr>
          <p:cNvSpPr/>
          <p:nvPr/>
        </p:nvSpPr>
        <p:spPr>
          <a:xfrm>
            <a:off x="4558651" y="4243864"/>
            <a:ext cx="322803" cy="132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3BE8D9-5662-AC45-9E1D-A74BFC05776A}"/>
              </a:ext>
            </a:extLst>
          </p:cNvPr>
          <p:cNvSpPr txBox="1"/>
          <p:nvPr/>
        </p:nvSpPr>
        <p:spPr>
          <a:xfrm>
            <a:off x="1432146" y="4171532"/>
            <a:ext cx="1471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output clock</a:t>
            </a:r>
            <a:endParaRPr kumimoji="1" lang="ko-Kore-KR" altLang="en-US" sz="1200" dirty="0"/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644D034A-5570-5547-A872-4C1785D5C570}"/>
              </a:ext>
            </a:extLst>
          </p:cNvPr>
          <p:cNvCxnSpPr>
            <a:cxnSpLocks/>
            <a:stCxn id="38" idx="3"/>
            <a:endCxn id="37" idx="1"/>
          </p:cNvCxnSpPr>
          <p:nvPr/>
        </p:nvCxnSpPr>
        <p:spPr>
          <a:xfrm>
            <a:off x="2903387" y="4310032"/>
            <a:ext cx="1655264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BC3B803-5387-A64E-A269-5D984D383F7B}"/>
              </a:ext>
            </a:extLst>
          </p:cNvPr>
          <p:cNvSpPr/>
          <p:nvPr/>
        </p:nvSpPr>
        <p:spPr>
          <a:xfrm>
            <a:off x="7412828" y="3817161"/>
            <a:ext cx="246356" cy="1539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799D6B2-08CA-C74E-B17C-96C5BEABFAB0}"/>
              </a:ext>
            </a:extLst>
          </p:cNvPr>
          <p:cNvSpPr txBox="1"/>
          <p:nvPr/>
        </p:nvSpPr>
        <p:spPr>
          <a:xfrm>
            <a:off x="9470401" y="3755613"/>
            <a:ext cx="2173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serial 3-state output</a:t>
            </a:r>
            <a:endParaRPr kumimoji="1" lang="ko-Kore-KR" altLang="en-US" sz="1200" dirty="0"/>
          </a:p>
        </p:txBody>
      </p: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8D641A68-2147-3241-8FB4-4830DC8A37CF}"/>
              </a:ext>
            </a:extLst>
          </p:cNvPr>
          <p:cNvCxnSpPr>
            <a:cxnSpLocks/>
            <a:stCxn id="42" idx="1"/>
            <a:endCxn id="41" idx="3"/>
          </p:cNvCxnSpPr>
          <p:nvPr/>
        </p:nvCxnSpPr>
        <p:spPr>
          <a:xfrm flipH="1" flipV="1">
            <a:off x="7659184" y="3894112"/>
            <a:ext cx="1811217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7FD1BC0-78C5-F14F-AE89-D545260B969E}"/>
              </a:ext>
            </a:extLst>
          </p:cNvPr>
          <p:cNvSpPr/>
          <p:nvPr/>
        </p:nvSpPr>
        <p:spPr>
          <a:xfrm>
            <a:off x="7412827" y="3654425"/>
            <a:ext cx="658023" cy="1393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A63CED-BBB2-6649-B33E-487CF0D2F1E4}"/>
              </a:ext>
            </a:extLst>
          </p:cNvPr>
          <p:cNvSpPr txBox="1"/>
          <p:nvPr/>
        </p:nvSpPr>
        <p:spPr>
          <a:xfrm>
            <a:off x="9470401" y="3585614"/>
            <a:ext cx="2173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byte group 3-state output</a:t>
            </a:r>
            <a:endParaRPr kumimoji="1" lang="ko-Kore-KR" altLang="en-US" sz="1200" dirty="0"/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AF3D17C7-0D49-364C-AFC9-AD97522A0F25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 flipV="1">
            <a:off x="8070850" y="3724113"/>
            <a:ext cx="1399551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6377884-D55D-1240-A1A5-3AC840E852EA}"/>
              </a:ext>
            </a:extLst>
          </p:cNvPr>
          <p:cNvSpPr/>
          <p:nvPr/>
        </p:nvSpPr>
        <p:spPr>
          <a:xfrm>
            <a:off x="4503175" y="3806681"/>
            <a:ext cx="378280" cy="132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7BC8E67-0FB4-9E47-AB9A-E2E9AEA21736}"/>
              </a:ext>
            </a:extLst>
          </p:cNvPr>
          <p:cNvSpPr txBox="1"/>
          <p:nvPr/>
        </p:nvSpPr>
        <p:spPr>
          <a:xfrm>
            <a:off x="1432146" y="3827753"/>
            <a:ext cx="1471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3-state parallel input</a:t>
            </a:r>
            <a:endParaRPr kumimoji="1" lang="ko-Kore-KR" altLang="en-US" sz="1200" dirty="0"/>
          </a:p>
        </p:txBody>
      </p:sp>
      <p:cxnSp>
        <p:nvCxnSpPr>
          <p:cNvPr id="64" name="직선 연결선[R] 63">
            <a:extLst>
              <a:ext uri="{FF2B5EF4-FFF2-40B4-BE49-F238E27FC236}">
                <a16:creationId xmlns:a16="http://schemas.microsoft.com/office/drawing/2014/main" id="{816C0092-AE5F-904B-932A-FC0F4A2AF6DC}"/>
              </a:ext>
            </a:extLst>
          </p:cNvPr>
          <p:cNvCxnSpPr>
            <a:cxnSpLocks/>
            <a:stCxn id="63" idx="3"/>
            <a:endCxn id="62" idx="1"/>
          </p:cNvCxnSpPr>
          <p:nvPr/>
        </p:nvCxnSpPr>
        <p:spPr>
          <a:xfrm flipV="1">
            <a:off x="2903387" y="3872849"/>
            <a:ext cx="1599788" cy="9340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B8878B2-4F00-E145-916D-36E0BBF76B3F}"/>
              </a:ext>
            </a:extLst>
          </p:cNvPr>
          <p:cNvSpPr/>
          <p:nvPr/>
        </p:nvSpPr>
        <p:spPr>
          <a:xfrm>
            <a:off x="4350775" y="3659699"/>
            <a:ext cx="530680" cy="132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7852F22-2C2A-B643-9E90-9A44B64563E6}"/>
              </a:ext>
            </a:extLst>
          </p:cNvPr>
          <p:cNvSpPr txBox="1"/>
          <p:nvPr/>
        </p:nvSpPr>
        <p:spPr>
          <a:xfrm>
            <a:off x="1432146" y="3587367"/>
            <a:ext cx="1690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byte group 3-state input</a:t>
            </a:r>
            <a:endParaRPr kumimoji="1" lang="ko-Kore-KR" altLang="en-US" sz="1200" dirty="0"/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ED4790F1-A07F-B146-B013-59DEFD3D043C}"/>
              </a:ext>
            </a:extLst>
          </p:cNvPr>
          <p:cNvCxnSpPr>
            <a:cxnSpLocks/>
            <a:stCxn id="67" idx="3"/>
            <a:endCxn id="66" idx="1"/>
          </p:cNvCxnSpPr>
          <p:nvPr/>
        </p:nvCxnSpPr>
        <p:spPr>
          <a:xfrm>
            <a:off x="3122978" y="3725867"/>
            <a:ext cx="1227797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E2A17B5-B46A-BD49-A692-33CFFE5CFFF1}"/>
              </a:ext>
            </a:extLst>
          </p:cNvPr>
          <p:cNvSpPr/>
          <p:nvPr/>
        </p:nvSpPr>
        <p:spPr>
          <a:xfrm>
            <a:off x="4558651" y="3507276"/>
            <a:ext cx="322804" cy="132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81979B2-D65E-E843-82CB-913A1DA168A8}"/>
              </a:ext>
            </a:extLst>
          </p:cNvPr>
          <p:cNvSpPr txBox="1"/>
          <p:nvPr/>
        </p:nvSpPr>
        <p:spPr>
          <a:xfrm>
            <a:off x="1432146" y="3287463"/>
            <a:ext cx="1915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3-state output clock enable</a:t>
            </a:r>
            <a:endParaRPr kumimoji="1" lang="ko-Kore-KR" altLang="en-US" sz="1200" dirty="0"/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65FA6C49-A977-C043-8EA6-73B459402048}"/>
              </a:ext>
            </a:extLst>
          </p:cNvPr>
          <p:cNvCxnSpPr>
            <a:cxnSpLocks/>
            <a:stCxn id="72" idx="3"/>
            <a:endCxn id="71" idx="1"/>
          </p:cNvCxnSpPr>
          <p:nvPr/>
        </p:nvCxnSpPr>
        <p:spPr>
          <a:xfrm>
            <a:off x="3347884" y="3425963"/>
            <a:ext cx="1210767" cy="14748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289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1F392515-63FA-D24B-80DC-4BF8BE0C9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598" y="1186319"/>
            <a:ext cx="3543300" cy="4292600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AC58A-3C0A-4D45-AC38-B6572FECC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2830C9-D820-8947-8D64-13CF384C5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9A6571-C1E3-044F-945E-C70A1EA48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14</a:t>
            </a:fld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C75472D-FFAD-5A40-ABA1-E7E842B377C6}"/>
              </a:ext>
            </a:extLst>
          </p:cNvPr>
          <p:cNvSpPr/>
          <p:nvPr/>
        </p:nvSpPr>
        <p:spPr>
          <a:xfrm>
            <a:off x="5949660" y="1352638"/>
            <a:ext cx="1591758" cy="1623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DC4983-8211-1142-A925-0788D697FC3D}"/>
              </a:ext>
            </a:extLst>
          </p:cNvPr>
          <p:cNvSpPr txBox="1"/>
          <p:nvPr/>
        </p:nvSpPr>
        <p:spPr>
          <a:xfrm>
            <a:off x="8624955" y="1206558"/>
            <a:ext cx="280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set output data rate (Double Data Rate)</a:t>
            </a:r>
          </a:p>
          <a:p>
            <a:r>
              <a:rPr kumimoji="1" lang="en-US" altLang="ko-Kore-KR" sz="1200" dirty="0"/>
              <a:t>=&gt; there are SDR, DDR mode</a:t>
            </a:r>
            <a:endParaRPr kumimoji="1" lang="ko-Kore-KR" altLang="en-US" sz="12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BC5557E9-7C49-1A42-9AB9-381C6615A415}"/>
              </a:ext>
            </a:extLst>
          </p:cNvPr>
          <p:cNvCxnSpPr>
            <a:cxnSpLocks/>
            <a:stCxn id="9" idx="1"/>
            <a:endCxn id="8" idx="3"/>
          </p:cNvCxnSpPr>
          <p:nvPr/>
        </p:nvCxnSpPr>
        <p:spPr>
          <a:xfrm flipH="1" flipV="1">
            <a:off x="7541418" y="1433837"/>
            <a:ext cx="1083537" cy="3554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98AEC28-AFD1-814B-9C2C-27ACEF8EA289}"/>
              </a:ext>
            </a:extLst>
          </p:cNvPr>
          <p:cNvSpPr/>
          <p:nvPr/>
        </p:nvSpPr>
        <p:spPr>
          <a:xfrm>
            <a:off x="5949660" y="1537209"/>
            <a:ext cx="1591758" cy="1623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4348F8-3320-0549-87FC-F82ED15142B2}"/>
              </a:ext>
            </a:extLst>
          </p:cNvPr>
          <p:cNvSpPr txBox="1"/>
          <p:nvPr/>
        </p:nvSpPr>
        <p:spPr>
          <a:xfrm>
            <a:off x="8624955" y="1736143"/>
            <a:ext cx="3121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set tristate output data rate (Double Data Rate)</a:t>
            </a:r>
          </a:p>
          <a:p>
            <a:r>
              <a:rPr kumimoji="1" lang="en-US" altLang="ko-Kore-KR" sz="1200" dirty="0"/>
              <a:t>=&gt; there are SDR, DDR mode</a:t>
            </a:r>
            <a:endParaRPr kumimoji="1" lang="ko-Kore-KR" altLang="en-US" sz="1200" dirty="0"/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838654A-14AE-1E4B-A74F-A50B4E8787C6}"/>
              </a:ext>
            </a:extLst>
          </p:cNvPr>
          <p:cNvCxnSpPr>
            <a:cxnSpLocks/>
            <a:stCxn id="16" idx="1"/>
            <a:endCxn id="15" idx="3"/>
          </p:cNvCxnSpPr>
          <p:nvPr/>
        </p:nvCxnSpPr>
        <p:spPr>
          <a:xfrm flipH="1" flipV="1">
            <a:off x="7541418" y="1618408"/>
            <a:ext cx="1083537" cy="348568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제목 1">
            <a:extLst>
              <a:ext uri="{FF2B5EF4-FFF2-40B4-BE49-F238E27FC236}">
                <a16:creationId xmlns:a16="http://schemas.microsoft.com/office/drawing/2014/main" id="{4F83BCC3-B559-DB49-9444-4B1E27CC1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en-US" altLang="ko-Kore-KR" dirty="0"/>
              <a:t>OSERDESE2 in Verilog</a:t>
            </a:r>
            <a:endParaRPr kumimoji="1" lang="ko-Kore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2796F37-C2F0-9D46-9AD1-36BCBE698AF9}"/>
              </a:ext>
            </a:extLst>
          </p:cNvPr>
          <p:cNvSpPr/>
          <p:nvPr/>
        </p:nvSpPr>
        <p:spPr>
          <a:xfrm>
            <a:off x="5952344" y="1725026"/>
            <a:ext cx="1591758" cy="1623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41FCBD-B6F6-CE4B-9C5A-4DB699F64296}"/>
              </a:ext>
            </a:extLst>
          </p:cNvPr>
          <p:cNvSpPr txBox="1"/>
          <p:nvPr/>
        </p:nvSpPr>
        <p:spPr>
          <a:xfrm>
            <a:off x="8626086" y="2237002"/>
            <a:ext cx="3121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input data width</a:t>
            </a:r>
            <a:endParaRPr kumimoji="1" lang="ko-Kore-KR" altLang="en-US" sz="1200" dirty="0"/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B5E2D77C-6D90-5B48-A442-3A3791850711}"/>
              </a:ext>
            </a:extLst>
          </p:cNvPr>
          <p:cNvCxnSpPr>
            <a:cxnSpLocks/>
            <a:stCxn id="24" idx="1"/>
            <a:endCxn id="23" idx="3"/>
          </p:cNvCxnSpPr>
          <p:nvPr/>
        </p:nvCxnSpPr>
        <p:spPr>
          <a:xfrm flipH="1" flipV="1">
            <a:off x="7544102" y="1806225"/>
            <a:ext cx="1081984" cy="569277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07D2C54-E1F9-B046-BD39-9F4E7EA14DB0}"/>
              </a:ext>
            </a:extLst>
          </p:cNvPr>
          <p:cNvSpPr/>
          <p:nvPr/>
        </p:nvSpPr>
        <p:spPr>
          <a:xfrm>
            <a:off x="5949660" y="2062789"/>
            <a:ext cx="1591758" cy="1623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48BD4D-F40B-4E45-874D-FCAF91069813}"/>
              </a:ext>
            </a:extLst>
          </p:cNvPr>
          <p:cNvSpPr txBox="1"/>
          <p:nvPr/>
        </p:nvSpPr>
        <p:spPr>
          <a:xfrm>
            <a:off x="8623402" y="2574765"/>
            <a:ext cx="3121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tristate input data width</a:t>
            </a:r>
            <a:endParaRPr kumimoji="1" lang="ko-Kore-KR" altLang="en-US" sz="1200" dirty="0"/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4CCFD629-BF13-8849-A308-6D3DC3F6D841}"/>
              </a:ext>
            </a:extLst>
          </p:cNvPr>
          <p:cNvCxnSpPr>
            <a:cxnSpLocks/>
            <a:stCxn id="33" idx="1"/>
            <a:endCxn id="32" idx="3"/>
          </p:cNvCxnSpPr>
          <p:nvPr/>
        </p:nvCxnSpPr>
        <p:spPr>
          <a:xfrm flipH="1" flipV="1">
            <a:off x="7541418" y="2143988"/>
            <a:ext cx="1081984" cy="569277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362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CBED1E3-0908-1F45-924E-29DD2130DD24}"/>
              </a:ext>
            </a:extLst>
          </p:cNvPr>
          <p:cNvSpPr/>
          <p:nvPr/>
        </p:nvSpPr>
        <p:spPr>
          <a:xfrm>
            <a:off x="1285713" y="843936"/>
            <a:ext cx="10380106" cy="55857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</a:rPr>
              <a:t>serdes</a:t>
            </a:r>
            <a:r>
              <a:rPr kumimoji="1" lang="en-US" altLang="ko-Kore-KR" dirty="0">
                <a:solidFill>
                  <a:schemeClr val="tx1"/>
                </a:solidFill>
              </a:rPr>
              <a:t> = _IOSERDESE2_8X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4229CE-3CA2-2E4A-9143-400B536E32A4}"/>
              </a:ext>
            </a:extLst>
          </p:cNvPr>
          <p:cNvSpPr/>
          <p:nvPr/>
        </p:nvSpPr>
        <p:spPr>
          <a:xfrm>
            <a:off x="1383319" y="1341250"/>
            <a:ext cx="208874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o[7:0]</a:t>
            </a:r>
            <a:endParaRPr kumimoji="1" lang="ko-Kore-KR" altLang="en-US" sz="11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10A6FD-E48E-F849-9DBF-078641C5258F}"/>
              </a:ext>
            </a:extLst>
          </p:cNvPr>
          <p:cNvSpPr/>
          <p:nvPr/>
        </p:nvSpPr>
        <p:spPr>
          <a:xfrm>
            <a:off x="1383319" y="994399"/>
            <a:ext cx="208874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B0EB499-5C81-F74E-B033-F2C10FFFBD31}"/>
              </a:ext>
            </a:extLst>
          </p:cNvPr>
          <p:cNvSpPr/>
          <p:nvPr/>
        </p:nvSpPr>
        <p:spPr>
          <a:xfrm>
            <a:off x="1383318" y="1703900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oe</a:t>
            </a:r>
            <a:endParaRPr kumimoji="1" lang="ko-Kore-KR" altLang="en-US" sz="11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DA781B-4370-DC46-AFBF-4EAA2ED8D353}"/>
              </a:ext>
            </a:extLst>
          </p:cNvPr>
          <p:cNvSpPr/>
          <p:nvPr/>
        </p:nvSpPr>
        <p:spPr>
          <a:xfrm>
            <a:off x="1383318" y="2091017"/>
            <a:ext cx="756902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pad_i</a:t>
            </a:r>
            <a:endParaRPr kumimoji="1" lang="ko-Kore-KR" altLang="en-US" sz="11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1B739FC-5746-B24D-8C86-6856083CCA94}"/>
              </a:ext>
            </a:extLst>
          </p:cNvPr>
          <p:cNvSpPr/>
          <p:nvPr/>
        </p:nvSpPr>
        <p:spPr>
          <a:xfrm>
            <a:off x="1383318" y="2478134"/>
            <a:ext cx="756902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pad_o</a:t>
            </a:r>
            <a:endParaRPr kumimoji="1" lang="ko-Kore-KR" altLang="en-US" sz="1100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6F07114-3159-A54D-B7F6-3769830B0341}"/>
              </a:ext>
            </a:extLst>
          </p:cNvPr>
          <p:cNvGrpSpPr/>
          <p:nvPr/>
        </p:nvGrpSpPr>
        <p:grpSpPr>
          <a:xfrm>
            <a:off x="4393173" y="2435191"/>
            <a:ext cx="1541025" cy="926333"/>
            <a:chOff x="4368886" y="1177674"/>
            <a:chExt cx="1541025" cy="172301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00600C2-D9B2-2442-B207-0D36ED4622B2}"/>
                </a:ext>
              </a:extLst>
            </p:cNvPr>
            <p:cNvSpPr/>
            <p:nvPr/>
          </p:nvSpPr>
          <p:spPr>
            <a:xfrm>
              <a:off x="4368886" y="1177674"/>
              <a:ext cx="1541025" cy="17230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>
                  <a:solidFill>
                    <a:schemeClr val="tx1"/>
                  </a:solidFill>
                </a:rPr>
                <a:t>IOBUF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BE4A44-95DC-DC4E-B76C-6139EB7F42DD}"/>
                </a:ext>
              </a:extLst>
            </p:cNvPr>
            <p:cNvSpPr txBox="1"/>
            <p:nvPr/>
          </p:nvSpPr>
          <p:spPr>
            <a:xfrm>
              <a:off x="4437245" y="1405288"/>
              <a:ext cx="3850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 err="1"/>
                <a:t>i_I</a:t>
              </a:r>
              <a:endParaRPr kumimoji="1" lang="ko-Kore-KR" altLang="en-US" sz="11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5F306AC-DAB5-2040-B604-E0905218235A}"/>
                </a:ext>
              </a:extLst>
            </p:cNvPr>
            <p:cNvSpPr txBox="1"/>
            <p:nvPr/>
          </p:nvSpPr>
          <p:spPr>
            <a:xfrm>
              <a:off x="4438226" y="2254676"/>
              <a:ext cx="3850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 err="1"/>
                <a:t>i_T</a:t>
              </a:r>
              <a:endParaRPr kumimoji="1" lang="ko-Kore-KR" altLang="en-US" sz="11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672FB14-5B81-D641-ADE6-F316DBA59F68}"/>
                </a:ext>
              </a:extLst>
            </p:cNvPr>
            <p:cNvSpPr txBox="1"/>
            <p:nvPr/>
          </p:nvSpPr>
          <p:spPr>
            <a:xfrm>
              <a:off x="5390148" y="1420596"/>
              <a:ext cx="5030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 err="1"/>
                <a:t>o_O</a:t>
              </a:r>
              <a:endParaRPr kumimoji="1" lang="ko-Kore-KR" altLang="en-US" sz="11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EF9731-401F-2A4A-BA97-3DF7EF5E937C}"/>
                </a:ext>
              </a:extLst>
            </p:cNvPr>
            <p:cNvSpPr txBox="1"/>
            <p:nvPr/>
          </p:nvSpPr>
          <p:spPr>
            <a:xfrm>
              <a:off x="4880433" y="2440754"/>
              <a:ext cx="5030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 err="1"/>
                <a:t>io_IO</a:t>
              </a:r>
              <a:endParaRPr kumimoji="1" lang="ko-Kore-KR" altLang="en-US" sz="1100" dirty="0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BDF6668-C50A-BF4E-824B-7DD36FB50EDE}"/>
              </a:ext>
            </a:extLst>
          </p:cNvPr>
          <p:cNvSpPr/>
          <p:nvPr/>
        </p:nvSpPr>
        <p:spPr>
          <a:xfrm>
            <a:off x="10439221" y="1177279"/>
            <a:ext cx="539014" cy="30800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pad</a:t>
            </a:r>
          </a:p>
        </p:txBody>
      </p:sp>
      <p:cxnSp>
        <p:nvCxnSpPr>
          <p:cNvPr id="35" name="꺾인 연결선[E] 34">
            <a:extLst>
              <a:ext uri="{FF2B5EF4-FFF2-40B4-BE49-F238E27FC236}">
                <a16:creationId xmlns:a16="http://schemas.microsoft.com/office/drawing/2014/main" id="{1DC69B35-80D4-4B42-8402-5674CF630D30}"/>
              </a:ext>
            </a:extLst>
          </p:cNvPr>
          <p:cNvCxnSpPr>
            <a:stCxn id="17" idx="2"/>
            <a:endCxn id="23" idx="2"/>
          </p:cNvCxnSpPr>
          <p:nvPr/>
        </p:nvCxnSpPr>
        <p:spPr>
          <a:xfrm rot="5400000" flipH="1" flipV="1">
            <a:off x="6998089" y="-349115"/>
            <a:ext cx="1876236" cy="5545042"/>
          </a:xfrm>
          <a:prstGeom prst="bentConnector3">
            <a:avLst>
              <a:gd name="adj1" fmla="val -705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[E] 51">
            <a:extLst>
              <a:ext uri="{FF2B5EF4-FFF2-40B4-BE49-F238E27FC236}">
                <a16:creationId xmlns:a16="http://schemas.microsoft.com/office/drawing/2014/main" id="{C1DC319A-9FC2-604D-8385-9894893546EA}"/>
              </a:ext>
            </a:extLst>
          </p:cNvPr>
          <p:cNvCxnSpPr>
            <a:stCxn id="11" idx="3"/>
            <a:endCxn id="18" idx="1"/>
          </p:cNvCxnSpPr>
          <p:nvPr/>
        </p:nvCxnSpPr>
        <p:spPr>
          <a:xfrm flipV="1">
            <a:off x="2140220" y="2627886"/>
            <a:ext cx="2321312" cy="26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A55DC284-7AF5-A341-9991-2B579A2D73CF}"/>
              </a:ext>
            </a:extLst>
          </p:cNvPr>
          <p:cNvCxnSpPr>
            <a:stCxn id="20" idx="3"/>
            <a:endCxn id="10" idx="3"/>
          </p:cNvCxnSpPr>
          <p:nvPr/>
        </p:nvCxnSpPr>
        <p:spPr>
          <a:xfrm flipH="1" flipV="1">
            <a:off x="2140220" y="2243417"/>
            <a:ext cx="3777303" cy="392699"/>
          </a:xfrm>
          <a:prstGeom prst="bentConnector3">
            <a:avLst>
              <a:gd name="adj1" fmla="val -60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08B6529-B8C3-E647-B337-A3FFD3BEFCA9}"/>
              </a:ext>
            </a:extLst>
          </p:cNvPr>
          <p:cNvCxnSpPr>
            <a:cxnSpLocks/>
            <a:stCxn id="16" idx="1"/>
            <a:endCxn id="19" idx="1"/>
          </p:cNvCxnSpPr>
          <p:nvPr/>
        </p:nvCxnSpPr>
        <p:spPr>
          <a:xfrm rot="10800000" flipH="1">
            <a:off x="2005245" y="3084538"/>
            <a:ext cx="2457268" cy="2274870"/>
          </a:xfrm>
          <a:prstGeom prst="bentConnector3">
            <a:avLst>
              <a:gd name="adj1" fmla="val -173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[E] 74">
            <a:extLst>
              <a:ext uri="{FF2B5EF4-FFF2-40B4-BE49-F238E27FC236}">
                <a16:creationId xmlns:a16="http://schemas.microsoft.com/office/drawing/2014/main" id="{183BE675-E7A4-7847-B4EC-CB0673DB3404}"/>
              </a:ext>
            </a:extLst>
          </p:cNvPr>
          <p:cNvCxnSpPr>
            <a:stCxn id="70" idx="1"/>
            <a:endCxn id="11" idx="2"/>
          </p:cNvCxnSpPr>
          <p:nvPr/>
        </p:nvCxnSpPr>
        <p:spPr>
          <a:xfrm rot="10800000">
            <a:off x="1761769" y="2782934"/>
            <a:ext cx="243476" cy="20128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B4C38298-662D-6A44-8D35-CC30A1C9F2A3}"/>
              </a:ext>
            </a:extLst>
          </p:cNvPr>
          <p:cNvGrpSpPr/>
          <p:nvPr/>
        </p:nvGrpSpPr>
        <p:grpSpPr>
          <a:xfrm>
            <a:off x="6778050" y="3669533"/>
            <a:ext cx="4295586" cy="2584913"/>
            <a:chOff x="6778050" y="3669533"/>
            <a:chExt cx="4295586" cy="258491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AAC02AC-2AAE-DD49-93A9-854D189431F2}"/>
                </a:ext>
              </a:extLst>
            </p:cNvPr>
            <p:cNvSpPr/>
            <p:nvPr/>
          </p:nvSpPr>
          <p:spPr>
            <a:xfrm>
              <a:off x="6778050" y="3669533"/>
              <a:ext cx="4295586" cy="258491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>
                  <a:solidFill>
                    <a:schemeClr val="tx1"/>
                  </a:solidFill>
                </a:rPr>
                <a:t>_ISERDESE2_8X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5D259091-0852-D04D-A5C9-3AB6AFB845F1}"/>
                </a:ext>
              </a:extLst>
            </p:cNvPr>
            <p:cNvSpPr/>
            <p:nvPr/>
          </p:nvSpPr>
          <p:spPr>
            <a:xfrm>
              <a:off x="6921421" y="3959653"/>
              <a:ext cx="2088746" cy="304800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>
              <a:solidFill>
                <a:schemeClr val="accent1">
                  <a:shade val="50000"/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o[7:0]</a:t>
              </a:r>
              <a:endParaRPr kumimoji="1" lang="ko-Kore-KR" altLang="en-US" sz="1100" dirty="0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830E07B8-154C-7047-8AE7-A3F0F8EE7257}"/>
                </a:ext>
              </a:extLst>
            </p:cNvPr>
            <p:cNvSpPr/>
            <p:nvPr/>
          </p:nvSpPr>
          <p:spPr>
            <a:xfrm>
              <a:off x="6917379" y="5527501"/>
              <a:ext cx="756902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pad_i</a:t>
              </a:r>
              <a:endParaRPr kumimoji="1" lang="ko-Kore-KR" altLang="en-US" sz="1100" dirty="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A81E25A0-3184-2342-8607-C00D42A65ADE}"/>
                </a:ext>
              </a:extLst>
            </p:cNvPr>
            <p:cNvSpPr/>
            <p:nvPr/>
          </p:nvSpPr>
          <p:spPr>
            <a:xfrm>
              <a:off x="6921421" y="4350964"/>
              <a:ext cx="2088746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5CA7F8F-20C7-DE4F-ABE1-090995244A8E}"/>
                </a:ext>
              </a:extLst>
            </p:cNvPr>
            <p:cNvSpPr/>
            <p:nvPr/>
          </p:nvSpPr>
          <p:spPr>
            <a:xfrm>
              <a:off x="6921421" y="5022923"/>
              <a:ext cx="756902" cy="304800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>
              <a:solidFill>
                <a:schemeClr val="accent1">
                  <a:shade val="50000"/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oe</a:t>
              </a:r>
              <a:endParaRPr kumimoji="1" lang="ko-Kore-KR" altLang="en-US" sz="1100" dirty="0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E98BEAE-85CB-4E43-990F-413B2FF00F19}"/>
                </a:ext>
              </a:extLst>
            </p:cNvPr>
            <p:cNvSpPr/>
            <p:nvPr/>
          </p:nvSpPr>
          <p:spPr>
            <a:xfrm>
              <a:off x="9086840" y="4038580"/>
              <a:ext cx="1910123" cy="215967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>
                  <a:solidFill>
                    <a:schemeClr val="tx1"/>
                  </a:solidFill>
                </a:rPr>
                <a:t>ISERDESE2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B5B3C6E-5234-8E4B-B970-16C78BD10636}"/>
                </a:ext>
              </a:extLst>
            </p:cNvPr>
            <p:cNvSpPr txBox="1"/>
            <p:nvPr/>
          </p:nvSpPr>
          <p:spPr>
            <a:xfrm>
              <a:off x="9164742" y="4272506"/>
              <a:ext cx="12539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 err="1"/>
                <a:t>i_CLKB</a:t>
              </a:r>
              <a:r>
                <a:rPr kumimoji="1" lang="en-US" altLang="ko-Kore-KR" sz="1000" dirty="0"/>
                <a:t>= ~“</a:t>
              </a:r>
              <a:r>
                <a:rPr kumimoji="1" lang="en-US" altLang="ko-Kore-KR" sz="1000" b="1" dirty="0"/>
                <a:t>rtiox4</a:t>
              </a:r>
              <a:r>
                <a:rPr kumimoji="1" lang="en-US" altLang="ko-Kore-KR" sz="1000" dirty="0"/>
                <a:t>”</a:t>
              </a:r>
              <a:endParaRPr kumimoji="1" lang="ko-Kore-KR" altLang="en-US" sz="10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F2289F5-D529-E24B-8255-2E874728C0F1}"/>
                </a:ext>
              </a:extLst>
            </p:cNvPr>
            <p:cNvSpPr txBox="1"/>
            <p:nvPr/>
          </p:nvSpPr>
          <p:spPr>
            <a:xfrm>
              <a:off x="9164741" y="4538689"/>
              <a:ext cx="11811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 err="1"/>
                <a:t>i_CLK</a:t>
              </a:r>
              <a:r>
                <a:rPr kumimoji="1" lang="en-US" altLang="ko-Kore-KR" sz="1000" dirty="0"/>
                <a:t> =“</a:t>
              </a:r>
              <a:r>
                <a:rPr kumimoji="1" lang="en-US" altLang="ko-Kore-KR" sz="1000" b="1" dirty="0"/>
                <a:t>rtiox4</a:t>
              </a:r>
              <a:r>
                <a:rPr kumimoji="1" lang="en-US" altLang="ko-Kore-KR" sz="1000" dirty="0"/>
                <a:t>”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827A418-061E-6F44-84E4-93ED3E52EFFD}"/>
                </a:ext>
              </a:extLst>
            </p:cNvPr>
            <p:cNvSpPr txBox="1"/>
            <p:nvPr/>
          </p:nvSpPr>
          <p:spPr>
            <a:xfrm>
              <a:off x="9165621" y="4810631"/>
              <a:ext cx="13442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 err="1"/>
                <a:t>i_CLKDIV</a:t>
              </a:r>
              <a:r>
                <a:rPr kumimoji="1" lang="en-US" altLang="ko-Kore-KR" sz="1000" dirty="0"/>
                <a:t> = “</a:t>
              </a:r>
              <a:r>
                <a:rPr kumimoji="1" lang="en-US" altLang="ko-Kore-KR" sz="1000" dirty="0" err="1"/>
                <a:t>rio_phy</a:t>
              </a:r>
              <a:r>
                <a:rPr kumimoji="1" lang="en-US" altLang="ko-Kore-KR" sz="1000" dirty="0"/>
                <a:t>”</a:t>
              </a:r>
              <a:endParaRPr kumimoji="1" lang="ko-Kore-KR" altLang="en-US" sz="1000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5D87E81-BE5B-CE46-A3D2-982F1328F5E6}"/>
                </a:ext>
              </a:extLst>
            </p:cNvPr>
            <p:cNvSpPr txBox="1"/>
            <p:nvPr/>
          </p:nvSpPr>
          <p:spPr>
            <a:xfrm>
              <a:off x="9164740" y="5058472"/>
              <a:ext cx="11993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 err="1"/>
                <a:t>i_RST</a:t>
              </a:r>
              <a:r>
                <a:rPr kumimoji="1" lang="en-US" altLang="ko-Kore-KR" sz="1000" dirty="0"/>
                <a:t>=“</a:t>
              </a:r>
              <a:r>
                <a:rPr kumimoji="1" lang="en-US" altLang="ko-Kore-KR" sz="1000" dirty="0" err="1"/>
                <a:t>rio_phy</a:t>
              </a:r>
              <a:r>
                <a:rPr kumimoji="1" lang="en-US" altLang="ko-Kore-KR" sz="1000" dirty="0"/>
                <a:t>”</a:t>
              </a:r>
              <a:endParaRPr kumimoji="1" lang="ko-Kore-KR" altLang="en-US" sz="1000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47B8E1A-9390-0943-AADE-92F6FCB08B64}"/>
                </a:ext>
              </a:extLst>
            </p:cNvPr>
            <p:cNvSpPr txBox="1"/>
            <p:nvPr/>
          </p:nvSpPr>
          <p:spPr>
            <a:xfrm>
              <a:off x="9164740" y="5302788"/>
              <a:ext cx="99683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i_CE1 = 1’b1</a:t>
              </a:r>
              <a:endParaRPr kumimoji="1" lang="ko-Kore-KR" altLang="en-US" sz="10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57747B6-2A34-B042-ADAD-60558701D0EF}"/>
                </a:ext>
              </a:extLst>
            </p:cNvPr>
            <p:cNvSpPr txBox="1"/>
            <p:nvPr/>
          </p:nvSpPr>
          <p:spPr>
            <a:xfrm>
              <a:off x="9164740" y="5554773"/>
              <a:ext cx="7868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 err="1"/>
                <a:t>i_D</a:t>
              </a:r>
              <a:endParaRPr kumimoji="1" lang="ko-Kore-KR" altLang="en-US" sz="1000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8D01288-6578-7B42-A8D9-5870DA383906}"/>
                </a:ext>
              </a:extLst>
            </p:cNvPr>
            <p:cNvSpPr txBox="1"/>
            <p:nvPr/>
          </p:nvSpPr>
          <p:spPr>
            <a:xfrm>
              <a:off x="10321484" y="4272506"/>
              <a:ext cx="6754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o_OQ7-1</a:t>
              </a:r>
              <a:endParaRPr kumimoji="1" lang="ko-Kore-KR" altLang="en-US" sz="1000" dirty="0"/>
            </a:p>
          </p:txBody>
        </p:sp>
        <p:sp>
          <p:nvSpPr>
            <p:cNvPr id="96" name="모서리가 둥근 직사각형 95">
              <a:extLst>
                <a:ext uri="{FF2B5EF4-FFF2-40B4-BE49-F238E27FC236}">
                  <a16:creationId xmlns:a16="http://schemas.microsoft.com/office/drawing/2014/main" id="{3E5224F3-5F8C-5A4F-9E07-40995D71E3C9}"/>
                </a:ext>
              </a:extLst>
            </p:cNvPr>
            <p:cNvSpPr/>
            <p:nvPr/>
          </p:nvSpPr>
          <p:spPr>
            <a:xfrm>
              <a:off x="9990104" y="5496985"/>
              <a:ext cx="969834" cy="6772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600" dirty="0"/>
                <a:t>DDR</a:t>
              </a:r>
            </a:p>
            <a:p>
              <a:pPr algn="ctr"/>
              <a:r>
                <a:rPr kumimoji="1" lang="en-US" altLang="ko-Kore-KR" sz="600" dirty="0"/>
                <a:t>DATA_WIDTH=8</a:t>
              </a:r>
            </a:p>
            <a:p>
              <a:pPr algn="ctr"/>
              <a:r>
                <a:rPr kumimoji="1" lang="en-US" altLang="ko-Kore-KR" sz="600" dirty="0"/>
                <a:t>NETWORKING</a:t>
              </a:r>
            </a:p>
            <a:p>
              <a:pPr algn="ctr"/>
              <a:r>
                <a:rPr kumimoji="1" lang="en-US" altLang="ko-Kore-KR" sz="600" dirty="0"/>
                <a:t>NUM_CE = 1</a:t>
              </a:r>
              <a:endParaRPr kumimoji="1" lang="ko-Kore-KR" altLang="en-US" sz="600" dirty="0"/>
            </a:p>
          </p:txBody>
        </p:sp>
        <p:cxnSp>
          <p:nvCxnSpPr>
            <p:cNvPr id="98" name="꺾인 연결선[E] 97">
              <a:extLst>
                <a:ext uri="{FF2B5EF4-FFF2-40B4-BE49-F238E27FC236}">
                  <a16:creationId xmlns:a16="http://schemas.microsoft.com/office/drawing/2014/main" id="{CD0449AD-3622-3B40-8046-230A0B47EA5A}"/>
                </a:ext>
              </a:extLst>
            </p:cNvPr>
            <p:cNvCxnSpPr>
              <a:stCxn id="94" idx="3"/>
              <a:endCxn id="83" idx="2"/>
            </p:cNvCxnSpPr>
            <p:nvPr/>
          </p:nvCxnSpPr>
          <p:spPr>
            <a:xfrm flipH="1">
              <a:off x="7965794" y="4395617"/>
              <a:ext cx="3031170" cy="260147"/>
            </a:xfrm>
            <a:prstGeom prst="bentConnector4">
              <a:avLst>
                <a:gd name="adj1" fmla="val -7542"/>
                <a:gd name="adj2" fmla="val 18787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꺾인 연결선[E] 99">
              <a:extLst>
                <a:ext uri="{FF2B5EF4-FFF2-40B4-BE49-F238E27FC236}">
                  <a16:creationId xmlns:a16="http://schemas.microsoft.com/office/drawing/2014/main" id="{AC44ECA4-0354-944F-AE17-3084C38AEAFE}"/>
                </a:ext>
              </a:extLst>
            </p:cNvPr>
            <p:cNvCxnSpPr>
              <a:stCxn id="82" idx="3"/>
              <a:endCxn id="93" idx="1"/>
            </p:cNvCxnSpPr>
            <p:nvPr/>
          </p:nvCxnSpPr>
          <p:spPr>
            <a:xfrm flipV="1">
              <a:off x="7674281" y="5677884"/>
              <a:ext cx="1490459" cy="201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2" name="꺾인 연결선[E] 101">
            <a:extLst>
              <a:ext uri="{FF2B5EF4-FFF2-40B4-BE49-F238E27FC236}">
                <a16:creationId xmlns:a16="http://schemas.microsoft.com/office/drawing/2014/main" id="{297E7F6F-5B9B-014B-888D-29AF72A2A8D6}"/>
              </a:ext>
            </a:extLst>
          </p:cNvPr>
          <p:cNvCxnSpPr>
            <a:stCxn id="10" idx="1"/>
            <a:endCxn id="82" idx="2"/>
          </p:cNvCxnSpPr>
          <p:nvPr/>
        </p:nvCxnSpPr>
        <p:spPr>
          <a:xfrm rot="10800000" flipH="1" flipV="1">
            <a:off x="1383318" y="2243417"/>
            <a:ext cx="5912512" cy="3588884"/>
          </a:xfrm>
          <a:prstGeom prst="bentConnector4">
            <a:avLst>
              <a:gd name="adj1" fmla="val -7628"/>
              <a:gd name="adj2" fmla="val 1197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29B4F2FA-CAFA-5A43-98F4-9BC7137C7295}"/>
              </a:ext>
            </a:extLst>
          </p:cNvPr>
          <p:cNvGrpSpPr/>
          <p:nvPr/>
        </p:nvGrpSpPr>
        <p:grpSpPr>
          <a:xfrm>
            <a:off x="1868935" y="3603960"/>
            <a:ext cx="4295585" cy="2594291"/>
            <a:chOff x="1868935" y="3603960"/>
            <a:chExt cx="4295585" cy="2594291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45E814C2-151B-B645-879C-43AA08333485}"/>
                </a:ext>
              </a:extLst>
            </p:cNvPr>
            <p:cNvGrpSpPr/>
            <p:nvPr/>
          </p:nvGrpSpPr>
          <p:grpSpPr>
            <a:xfrm>
              <a:off x="1868935" y="3603960"/>
              <a:ext cx="4295585" cy="2594291"/>
              <a:chOff x="6095999" y="3092977"/>
              <a:chExt cx="4295585" cy="2594291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F85DCABE-D2A4-C546-80D1-E79136BF0340}"/>
                  </a:ext>
                </a:extLst>
              </p:cNvPr>
              <p:cNvSpPr/>
              <p:nvPr/>
            </p:nvSpPr>
            <p:spPr>
              <a:xfrm>
                <a:off x="6095999" y="3092977"/>
                <a:ext cx="4295585" cy="25942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_OSERDESE2_8X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7783987-C19B-4D4C-9DD2-59B8B1EF97FD}"/>
                  </a:ext>
                </a:extLst>
              </p:cNvPr>
              <p:cNvSpPr/>
              <p:nvPr/>
            </p:nvSpPr>
            <p:spPr>
              <a:xfrm>
                <a:off x="6238523" y="3372851"/>
                <a:ext cx="2088746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o[7:0]</a:t>
                </a:r>
                <a:endParaRPr kumimoji="1" lang="ko-Kore-KR" altLang="en-US" sz="1100" dirty="0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ECD25A69-03A0-7C46-8F8D-36F0E5C8FD24}"/>
                  </a:ext>
                </a:extLst>
              </p:cNvPr>
              <p:cNvSpPr/>
              <p:nvPr/>
            </p:nvSpPr>
            <p:spPr>
              <a:xfrm>
                <a:off x="6232309" y="5242685"/>
                <a:ext cx="756902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t_in</a:t>
                </a:r>
                <a:endParaRPr kumimoji="1" lang="ko-Kore-KR" altLang="en-US" sz="1100" dirty="0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5BA934B3-1362-1145-9795-7D52B352677E}"/>
                  </a:ext>
                </a:extLst>
              </p:cNvPr>
              <p:cNvSpPr/>
              <p:nvPr/>
            </p:nvSpPr>
            <p:spPr>
              <a:xfrm>
                <a:off x="6232309" y="4696025"/>
                <a:ext cx="756902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t_out</a:t>
                </a:r>
                <a:endParaRPr kumimoji="1" lang="ko-Kore-KR" altLang="en-US" sz="1100" dirty="0"/>
              </a:p>
            </p:txBody>
          </p: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F884FF9A-39FC-0A43-9C1A-FA48F14AA62F}"/>
                  </a:ext>
                </a:extLst>
              </p:cNvPr>
              <p:cNvGrpSpPr/>
              <p:nvPr/>
            </p:nvGrpSpPr>
            <p:grpSpPr>
              <a:xfrm>
                <a:off x="8404365" y="3466316"/>
                <a:ext cx="1910123" cy="2159671"/>
                <a:chOff x="8404365" y="3341186"/>
                <a:chExt cx="1910123" cy="2159671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F99145B7-3538-E34B-B6FF-BD974BA31A55}"/>
                    </a:ext>
                  </a:extLst>
                </p:cNvPr>
                <p:cNvSpPr/>
                <p:nvPr/>
              </p:nvSpPr>
              <p:spPr>
                <a:xfrm>
                  <a:off x="8404365" y="3341186"/>
                  <a:ext cx="1910123" cy="215967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sz="1100" dirty="0">
                      <a:solidFill>
                        <a:schemeClr val="tx1"/>
                      </a:solidFill>
                    </a:rPr>
                    <a:t>OSERDESE2</a:t>
                  </a:r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67D27B9-D1A1-7C4A-8D12-47648E303FD5}"/>
                    </a:ext>
                  </a:extLst>
                </p:cNvPr>
                <p:cNvSpPr txBox="1"/>
                <p:nvPr/>
              </p:nvSpPr>
              <p:spPr>
                <a:xfrm>
                  <a:off x="8482267" y="3575112"/>
                  <a:ext cx="573943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00" dirty="0"/>
                    <a:t>i_D1-8</a:t>
                  </a:r>
                  <a:endParaRPr kumimoji="1" lang="ko-Kore-KR" altLang="en-US" sz="1000" dirty="0"/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C830318-1418-B844-9531-3F663DAA44E9}"/>
                    </a:ext>
                  </a:extLst>
                </p:cNvPr>
                <p:cNvSpPr txBox="1"/>
                <p:nvPr/>
              </p:nvSpPr>
              <p:spPr>
                <a:xfrm>
                  <a:off x="8482266" y="3841295"/>
                  <a:ext cx="1181182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00" dirty="0" err="1"/>
                    <a:t>i_CLK</a:t>
                  </a:r>
                  <a:r>
                    <a:rPr kumimoji="1" lang="en-US" altLang="ko-Kore-KR" sz="1000" dirty="0"/>
                    <a:t> = “</a:t>
                  </a:r>
                  <a:r>
                    <a:rPr kumimoji="1" lang="en-US" altLang="ko-Kore-KR" sz="1000" b="1" dirty="0"/>
                    <a:t>rtiox4</a:t>
                  </a:r>
                  <a:r>
                    <a:rPr kumimoji="1" lang="en-US" altLang="ko-Kore-KR" sz="1000" dirty="0"/>
                    <a:t>”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F1D656A-DCA6-254E-B6D8-3DA990E4BC3C}"/>
                    </a:ext>
                  </a:extLst>
                </p:cNvPr>
                <p:cNvSpPr txBox="1"/>
                <p:nvPr/>
              </p:nvSpPr>
              <p:spPr>
                <a:xfrm>
                  <a:off x="8483146" y="4113237"/>
                  <a:ext cx="134424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00" dirty="0" err="1"/>
                    <a:t>i_CLKDIV</a:t>
                  </a:r>
                  <a:r>
                    <a:rPr kumimoji="1" lang="en-US" altLang="ko-Kore-KR" sz="1000" dirty="0"/>
                    <a:t> = “</a:t>
                  </a:r>
                  <a:r>
                    <a:rPr kumimoji="1" lang="en-US" altLang="ko-Kore-KR" sz="1000" b="1" dirty="0" err="1"/>
                    <a:t>rio_phy</a:t>
                  </a:r>
                  <a:r>
                    <a:rPr kumimoji="1" lang="en-US" altLang="ko-Kore-KR" sz="1000" dirty="0"/>
                    <a:t>”</a:t>
                  </a:r>
                  <a:endParaRPr kumimoji="1" lang="ko-Kore-KR" altLang="en-US" sz="1000" dirty="0"/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D19222C6-E02C-624B-99AC-7E8FCB603A0C}"/>
                    </a:ext>
                  </a:extLst>
                </p:cNvPr>
                <p:cNvSpPr txBox="1"/>
                <p:nvPr/>
              </p:nvSpPr>
              <p:spPr>
                <a:xfrm>
                  <a:off x="8482265" y="4361078"/>
                  <a:ext cx="119937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00" dirty="0" err="1"/>
                    <a:t>i_RST</a:t>
                  </a:r>
                  <a:r>
                    <a:rPr kumimoji="1" lang="en-US" altLang="ko-Kore-KR" sz="1000" dirty="0"/>
                    <a:t>=“</a:t>
                  </a:r>
                  <a:r>
                    <a:rPr kumimoji="1" lang="en-US" altLang="ko-Kore-KR" sz="1000" b="1" dirty="0" err="1"/>
                    <a:t>rio_phy</a:t>
                  </a:r>
                  <a:r>
                    <a:rPr kumimoji="1" lang="en-US" altLang="ko-Kore-KR" sz="1000" dirty="0"/>
                    <a:t>”</a:t>
                  </a:r>
                  <a:endParaRPr kumimoji="1" lang="ko-Kore-KR" altLang="en-US" sz="1000" dirty="0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68EB92F-5371-D34C-A71B-E10E4611F4EC}"/>
                    </a:ext>
                  </a:extLst>
                </p:cNvPr>
                <p:cNvSpPr txBox="1"/>
                <p:nvPr/>
              </p:nvSpPr>
              <p:spPr>
                <a:xfrm>
                  <a:off x="8482265" y="4626838"/>
                  <a:ext cx="134424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00" dirty="0" err="1"/>
                    <a:t>i_TCE</a:t>
                  </a:r>
                  <a:r>
                    <a:rPr kumimoji="1" lang="en-US" altLang="ko-Kore-KR" sz="1000" dirty="0"/>
                    <a:t> = 1’b1</a:t>
                  </a:r>
                  <a:endParaRPr kumimoji="1" lang="ko-Kore-KR" altLang="en-US" sz="1000" dirty="0"/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33328948-21C8-1E40-9C59-516EEB77CBC1}"/>
                    </a:ext>
                  </a:extLst>
                </p:cNvPr>
                <p:cNvSpPr txBox="1"/>
                <p:nvPr/>
              </p:nvSpPr>
              <p:spPr>
                <a:xfrm>
                  <a:off x="8482266" y="4884917"/>
                  <a:ext cx="99683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00" dirty="0" err="1"/>
                    <a:t>i_OCE</a:t>
                  </a:r>
                  <a:r>
                    <a:rPr kumimoji="1" lang="en-US" altLang="ko-Kore-KR" sz="1000" dirty="0"/>
                    <a:t> = 1’b1</a:t>
                  </a:r>
                  <a:endParaRPr kumimoji="1" lang="ko-Kore-KR" altLang="en-US" sz="1000" dirty="0"/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66B9AF9-A584-9541-8C20-8A5882F27EBC}"/>
                    </a:ext>
                  </a:extLst>
                </p:cNvPr>
                <p:cNvSpPr txBox="1"/>
                <p:nvPr/>
              </p:nvSpPr>
              <p:spPr>
                <a:xfrm>
                  <a:off x="8482266" y="5146527"/>
                  <a:ext cx="786862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00" dirty="0"/>
                    <a:t>i_T1</a:t>
                  </a:r>
                  <a:endParaRPr kumimoji="1" lang="ko-Kore-KR" altLang="en-US" sz="1000" dirty="0"/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4AE06ED-A38E-1A4B-A0AC-FDB44E70A57A}"/>
                    </a:ext>
                  </a:extLst>
                </p:cNvPr>
                <p:cNvSpPr txBox="1"/>
                <p:nvPr/>
              </p:nvSpPr>
              <p:spPr>
                <a:xfrm>
                  <a:off x="9740545" y="3575112"/>
                  <a:ext cx="573943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00" dirty="0" err="1"/>
                    <a:t>o_OQ</a:t>
                  </a:r>
                  <a:endParaRPr kumimoji="1" lang="ko-Kore-KR" altLang="en-US" sz="1000" dirty="0"/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540FDF4-D903-3141-8779-389BB39D33FF}"/>
                    </a:ext>
                  </a:extLst>
                </p:cNvPr>
                <p:cNvSpPr txBox="1"/>
                <p:nvPr/>
              </p:nvSpPr>
              <p:spPr>
                <a:xfrm>
                  <a:off x="9740544" y="3852960"/>
                  <a:ext cx="573943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00" dirty="0" err="1"/>
                    <a:t>o_TQ</a:t>
                  </a:r>
                  <a:endParaRPr kumimoji="1" lang="ko-Kore-KR" altLang="en-US" sz="1000" dirty="0"/>
                </a:p>
              </p:txBody>
            </p:sp>
            <p:sp>
              <p:nvSpPr>
                <p:cNvPr id="49" name="모서리가 둥근 직사각형 48">
                  <a:extLst>
                    <a:ext uri="{FF2B5EF4-FFF2-40B4-BE49-F238E27FC236}">
                      <a16:creationId xmlns:a16="http://schemas.microsoft.com/office/drawing/2014/main" id="{AE44160A-9326-5C45-8397-9CAFA96BD8BE}"/>
                    </a:ext>
                  </a:extLst>
                </p:cNvPr>
                <p:cNvSpPr/>
                <p:nvPr/>
              </p:nvSpPr>
              <p:spPr>
                <a:xfrm>
                  <a:off x="9307629" y="4799591"/>
                  <a:ext cx="969834" cy="67729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600" dirty="0"/>
                    <a:t>DDR</a:t>
                  </a:r>
                </a:p>
                <a:p>
                  <a:pPr algn="ctr"/>
                  <a:r>
                    <a:rPr kumimoji="1" lang="en-US" altLang="ko-Kore-KR" sz="600" dirty="0"/>
                    <a:t>BUF</a:t>
                  </a:r>
                </a:p>
                <a:p>
                  <a:pPr algn="ctr"/>
                  <a:r>
                    <a:rPr kumimoji="1" lang="en-US" altLang="ko-Kore-KR" sz="600" dirty="0"/>
                    <a:t>invert-&gt;8’b11111111</a:t>
                  </a:r>
                </a:p>
                <a:p>
                  <a:pPr algn="ctr"/>
                  <a:r>
                    <a:rPr kumimoji="1" lang="en-US" altLang="ko-Kore-KR" sz="600" dirty="0"/>
                    <a:t>else8’b00000000</a:t>
                  </a:r>
                  <a:endParaRPr kumimoji="1" lang="ko-Kore-KR" altLang="en-US" sz="600" dirty="0"/>
                </a:p>
              </p:txBody>
            </p:sp>
          </p:grpSp>
          <p:cxnSp>
            <p:nvCxnSpPr>
              <p:cNvPr id="59" name="꺾인 연결선[E] 58">
                <a:extLst>
                  <a:ext uri="{FF2B5EF4-FFF2-40B4-BE49-F238E27FC236}">
                    <a16:creationId xmlns:a16="http://schemas.microsoft.com/office/drawing/2014/main" id="{93EA7215-0361-2E42-9476-5BC0D18291CB}"/>
                  </a:ext>
                </a:extLst>
              </p:cNvPr>
              <p:cNvCxnSpPr>
                <a:stCxn id="14" idx="2"/>
                <a:endCxn id="40" idx="1"/>
              </p:cNvCxnSpPr>
              <p:nvPr/>
            </p:nvCxnSpPr>
            <p:spPr>
              <a:xfrm rot="16200000" flipH="1">
                <a:off x="7809730" y="3150816"/>
                <a:ext cx="145702" cy="1199371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꺾인 연결선[E] 62">
                <a:extLst>
                  <a:ext uri="{FF2B5EF4-FFF2-40B4-BE49-F238E27FC236}">
                    <a16:creationId xmlns:a16="http://schemas.microsoft.com/office/drawing/2014/main" id="{2290A814-BF3E-D44F-A2A5-EFC31C806C8C}"/>
                  </a:ext>
                </a:extLst>
              </p:cNvPr>
              <p:cNvCxnSpPr>
                <a:stCxn id="15" idx="3"/>
                <a:endCxn id="46" idx="1"/>
              </p:cNvCxnSpPr>
              <p:nvPr/>
            </p:nvCxnSpPr>
            <p:spPr>
              <a:xfrm flipV="1">
                <a:off x="6989211" y="5394768"/>
                <a:ext cx="1493055" cy="317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꺾인 연결선[E] 64">
                <a:extLst>
                  <a:ext uri="{FF2B5EF4-FFF2-40B4-BE49-F238E27FC236}">
                    <a16:creationId xmlns:a16="http://schemas.microsoft.com/office/drawing/2014/main" id="{5F8EE013-B1A3-CA4E-9843-45622D6AD6FD}"/>
                  </a:ext>
                </a:extLst>
              </p:cNvPr>
              <p:cNvCxnSpPr>
                <a:cxnSpLocks/>
                <a:stCxn id="47" idx="3"/>
                <a:endCxn id="70" idx="3"/>
              </p:cNvCxnSpPr>
              <p:nvPr/>
            </p:nvCxnSpPr>
            <p:spPr>
              <a:xfrm flipH="1">
                <a:off x="6989211" y="3823353"/>
                <a:ext cx="3325277" cy="461412"/>
              </a:xfrm>
              <a:prstGeom prst="bentConnector3">
                <a:avLst>
                  <a:gd name="adj1" fmla="val -10312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꺾인 연결선[E] 68">
                <a:extLst>
                  <a:ext uri="{FF2B5EF4-FFF2-40B4-BE49-F238E27FC236}">
                    <a16:creationId xmlns:a16="http://schemas.microsoft.com/office/drawing/2014/main" id="{1A9FDA98-179E-5348-8712-79676C4B9375}"/>
                  </a:ext>
                </a:extLst>
              </p:cNvPr>
              <p:cNvCxnSpPr>
                <a:cxnSpLocks/>
                <a:stCxn id="48" idx="3"/>
                <a:endCxn id="16" idx="3"/>
              </p:cNvCxnSpPr>
              <p:nvPr/>
            </p:nvCxnSpPr>
            <p:spPr>
              <a:xfrm flipH="1">
                <a:off x="6989211" y="4101201"/>
                <a:ext cx="3325276" cy="747224"/>
              </a:xfrm>
              <a:prstGeom prst="bentConnector3">
                <a:avLst>
                  <a:gd name="adj1" fmla="val -6875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72BC6082-F86E-9C4A-938B-161A3E7CF1C2}"/>
                  </a:ext>
                </a:extLst>
              </p:cNvPr>
              <p:cNvSpPr/>
              <p:nvPr/>
            </p:nvSpPr>
            <p:spPr>
              <a:xfrm>
                <a:off x="6232309" y="4132365"/>
                <a:ext cx="756902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pad_o</a:t>
                </a:r>
                <a:endParaRPr kumimoji="1" lang="ko-Kore-KR" altLang="en-US" sz="1100" dirty="0"/>
              </a:p>
            </p:txBody>
          </p:sp>
        </p:grp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524C51E-D90B-054F-A25E-EC9FA7D26449}"/>
                </a:ext>
              </a:extLst>
            </p:cNvPr>
            <p:cNvCxnSpPr/>
            <p:nvPr/>
          </p:nvCxnSpPr>
          <p:spPr>
            <a:xfrm flipH="1">
              <a:off x="3566809" y="4272506"/>
              <a:ext cx="77821" cy="1231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B5AF3BE-521A-1E4D-810F-F559FE4B93DB}"/>
                </a:ext>
              </a:extLst>
            </p:cNvPr>
            <p:cNvSpPr txBox="1"/>
            <p:nvPr/>
          </p:nvSpPr>
          <p:spPr>
            <a:xfrm>
              <a:off x="3472065" y="4347389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000" dirty="0"/>
                <a:t>8</a:t>
              </a:r>
              <a:endParaRPr kumimoji="1" lang="ko-Kore-KR" altLang="en-US" sz="1000" dirty="0"/>
            </a:p>
          </p:txBody>
        </p:sp>
      </p:grpSp>
      <p:cxnSp>
        <p:nvCxnSpPr>
          <p:cNvPr id="111" name="꺾인 연결선[E] 110">
            <a:extLst>
              <a:ext uri="{FF2B5EF4-FFF2-40B4-BE49-F238E27FC236}">
                <a16:creationId xmlns:a16="http://schemas.microsoft.com/office/drawing/2014/main" id="{B8B1B7ED-224B-AB4D-9D7A-5BDFADA26507}"/>
              </a:ext>
            </a:extLst>
          </p:cNvPr>
          <p:cNvCxnSpPr>
            <a:stCxn id="7" idx="1"/>
            <a:endCxn id="14" idx="1"/>
          </p:cNvCxnSpPr>
          <p:nvPr/>
        </p:nvCxnSpPr>
        <p:spPr>
          <a:xfrm rot="10800000" flipH="1" flipV="1">
            <a:off x="1383319" y="1493650"/>
            <a:ext cx="628140" cy="2542584"/>
          </a:xfrm>
          <a:prstGeom prst="bentConnector3">
            <a:avLst>
              <a:gd name="adj1" fmla="val -344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꺾인 연결선[E] 113">
            <a:extLst>
              <a:ext uri="{FF2B5EF4-FFF2-40B4-BE49-F238E27FC236}">
                <a16:creationId xmlns:a16="http://schemas.microsoft.com/office/drawing/2014/main" id="{C6D4F316-5142-AA45-A907-EF576D22BCB3}"/>
              </a:ext>
            </a:extLst>
          </p:cNvPr>
          <p:cNvCxnSpPr>
            <a:stCxn id="83" idx="1"/>
            <a:endCxn id="8" idx="3"/>
          </p:cNvCxnSpPr>
          <p:nvPr/>
        </p:nvCxnSpPr>
        <p:spPr>
          <a:xfrm rot="10800000">
            <a:off x="3472067" y="1146800"/>
            <a:ext cx="3449355" cy="3356565"/>
          </a:xfrm>
          <a:prstGeom prst="bentConnector3">
            <a:avLst>
              <a:gd name="adj1" fmla="val 80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[E] 118">
            <a:extLst>
              <a:ext uri="{FF2B5EF4-FFF2-40B4-BE49-F238E27FC236}">
                <a16:creationId xmlns:a16="http://schemas.microsoft.com/office/drawing/2014/main" id="{CB1BBC02-5033-EA46-B005-FEA13B8EECB2}"/>
              </a:ext>
            </a:extLst>
          </p:cNvPr>
          <p:cNvCxnSpPr>
            <a:stCxn id="9" idx="1"/>
            <a:endCxn id="117" idx="3"/>
          </p:cNvCxnSpPr>
          <p:nvPr/>
        </p:nvCxnSpPr>
        <p:spPr>
          <a:xfrm rot="10800000" flipV="1">
            <a:off x="1050336" y="1856299"/>
            <a:ext cx="332983" cy="27621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꺾인 연결선[E] 123">
            <a:extLst>
              <a:ext uri="{FF2B5EF4-FFF2-40B4-BE49-F238E27FC236}">
                <a16:creationId xmlns:a16="http://schemas.microsoft.com/office/drawing/2014/main" id="{4BB09955-C562-8447-B1A8-0B383D23FE8B}"/>
              </a:ext>
            </a:extLst>
          </p:cNvPr>
          <p:cNvCxnSpPr>
            <a:cxnSpLocks/>
            <a:stCxn id="128" idx="4"/>
            <a:endCxn id="15" idx="1"/>
          </p:cNvCxnSpPr>
          <p:nvPr/>
        </p:nvCxnSpPr>
        <p:spPr>
          <a:xfrm rot="16200000" flipH="1">
            <a:off x="1054113" y="4954936"/>
            <a:ext cx="946196" cy="9560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B1347721-7785-9444-8738-F7778D9849FC}"/>
              </a:ext>
            </a:extLst>
          </p:cNvPr>
          <p:cNvGrpSpPr/>
          <p:nvPr/>
        </p:nvGrpSpPr>
        <p:grpSpPr>
          <a:xfrm>
            <a:off x="889698" y="4618497"/>
            <a:ext cx="321275" cy="341375"/>
            <a:chOff x="889698" y="4618497"/>
            <a:chExt cx="321275" cy="341375"/>
          </a:xfrm>
        </p:grpSpPr>
        <p:sp>
          <p:nvSpPr>
            <p:cNvPr id="117" name="삼각형 116">
              <a:extLst>
                <a:ext uri="{FF2B5EF4-FFF2-40B4-BE49-F238E27FC236}">
                  <a16:creationId xmlns:a16="http://schemas.microsoft.com/office/drawing/2014/main" id="{B0826AFD-5C20-8D43-935F-1D50CFA5C726}"/>
                </a:ext>
              </a:extLst>
            </p:cNvPr>
            <p:cNvSpPr/>
            <p:nvPr/>
          </p:nvSpPr>
          <p:spPr>
            <a:xfrm rot="10800000">
              <a:off x="889698" y="4618497"/>
              <a:ext cx="321275" cy="26618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E92D8FFC-3374-6D46-9D54-1B4F443E3558}"/>
                </a:ext>
              </a:extLst>
            </p:cNvPr>
            <p:cNvSpPr/>
            <p:nvPr/>
          </p:nvSpPr>
          <p:spPr>
            <a:xfrm>
              <a:off x="1015164" y="4896404"/>
              <a:ext cx="68028" cy="63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FB1F255D-E5D2-1A42-9FC3-EC170CA34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2" name="바닥글 개체 틀 21">
            <a:extLst>
              <a:ext uri="{FF2B5EF4-FFF2-40B4-BE49-F238E27FC236}">
                <a16:creationId xmlns:a16="http://schemas.microsoft.com/office/drawing/2014/main" id="{D85A4ED6-6A90-7341-8819-8BD3B2DAF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4C84674F-F764-B044-BF7A-B5C7C62C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5461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0C6F61-88F0-1243-B855-142A8D50C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IOBUF</a:t>
            </a:r>
            <a:endParaRPr kumimoji="1" lang="ko-Kore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0EDAE3A-F99A-5948-8278-9066C277C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488950"/>
            <a:ext cx="10896600" cy="5880100"/>
          </a:xfrm>
          <a:prstGeom prst="rect">
            <a:avLst/>
          </a:prstGeom>
        </p:spPr>
      </p:pic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A76156E-FA83-8045-8008-77A50274A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DB8470-5135-8C4E-9BBD-BFDE286D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15EDEC-AA80-3643-8380-85A7278FC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69264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464E33C-87FD-1747-9069-A0D0F5EEB5B0}"/>
              </a:ext>
            </a:extLst>
          </p:cNvPr>
          <p:cNvSpPr/>
          <p:nvPr/>
        </p:nvSpPr>
        <p:spPr>
          <a:xfrm>
            <a:off x="412832" y="3642195"/>
            <a:ext cx="2566553" cy="22733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serdes</a:t>
            </a:r>
            <a:r>
              <a:rPr kumimoji="1" lang="en-US" altLang="ko-Kore-KR" sz="1100" dirty="0">
                <a:solidFill>
                  <a:schemeClr val="tx1"/>
                </a:solidFill>
              </a:rPr>
              <a:t> = _IOSERDESE2_8X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04AAE2B-571C-F64A-A536-D4D8C2A7CCB0}"/>
              </a:ext>
            </a:extLst>
          </p:cNvPr>
          <p:cNvSpPr/>
          <p:nvPr/>
        </p:nvSpPr>
        <p:spPr>
          <a:xfrm>
            <a:off x="3563494" y="4260888"/>
            <a:ext cx="914987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override_en</a:t>
            </a:r>
            <a:endParaRPr kumimoji="1" lang="ko-Kore-KR" altLang="en-US" sz="11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293ED59-9E14-B44A-A9EC-F885B27B3360}"/>
              </a:ext>
            </a:extLst>
          </p:cNvPr>
          <p:cNvSpPr/>
          <p:nvPr/>
        </p:nvSpPr>
        <p:spPr>
          <a:xfrm>
            <a:off x="3563495" y="4688729"/>
            <a:ext cx="914986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override_o</a:t>
            </a:r>
            <a:endParaRPr kumimoji="1" lang="ko-Kore-KR" altLang="en-US" sz="11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69540B1-F7D7-4344-949B-C2908FE88F4B}"/>
              </a:ext>
            </a:extLst>
          </p:cNvPr>
          <p:cNvSpPr/>
          <p:nvPr/>
        </p:nvSpPr>
        <p:spPr>
          <a:xfrm>
            <a:off x="412832" y="6175810"/>
            <a:ext cx="914986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override_oe</a:t>
            </a:r>
            <a:endParaRPr kumimoji="1" lang="ko-Kore-KR" altLang="en-US" sz="11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A950888-753D-3741-A7F2-E2AEF3AF6824}"/>
              </a:ext>
            </a:extLst>
          </p:cNvPr>
          <p:cNvSpPr/>
          <p:nvPr/>
        </p:nvSpPr>
        <p:spPr>
          <a:xfrm>
            <a:off x="3135793" y="5763221"/>
            <a:ext cx="756902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oe</a:t>
            </a:r>
            <a:endParaRPr kumimoji="1" lang="ko-Kore-KR" altLang="en-US" sz="11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1DF429A-4416-6440-B7EF-EC34F3D5A70C}"/>
              </a:ext>
            </a:extLst>
          </p:cNvPr>
          <p:cNvSpPr/>
          <p:nvPr/>
        </p:nvSpPr>
        <p:spPr>
          <a:xfrm>
            <a:off x="4005526" y="5763221"/>
            <a:ext cx="914987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input_state</a:t>
            </a:r>
            <a:endParaRPr kumimoji="1" lang="ko-Kore-KR" altLang="en-US" sz="11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49B983-5A00-9441-84D6-A1F1098E8ABD}"/>
              </a:ext>
            </a:extLst>
          </p:cNvPr>
          <p:cNvSpPr/>
          <p:nvPr/>
        </p:nvSpPr>
        <p:spPr>
          <a:xfrm>
            <a:off x="5546122" y="603504"/>
            <a:ext cx="5665669" cy="53120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_</a:t>
            </a:r>
            <a:r>
              <a:rPr kumimoji="1" lang="en-US" altLang="ko-Kore-KR" dirty="0" err="1">
                <a:solidFill>
                  <a:schemeClr val="tx1"/>
                </a:solidFill>
              </a:rPr>
              <a:t>SerdesDriver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BAF098B-AB0B-124F-9D30-453EE977E95E}"/>
              </a:ext>
            </a:extLst>
          </p:cNvPr>
          <p:cNvSpPr/>
          <p:nvPr/>
        </p:nvSpPr>
        <p:spPr>
          <a:xfrm>
            <a:off x="9290250" y="1221446"/>
            <a:ext cx="1014164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previous_data</a:t>
            </a:r>
            <a:endParaRPr kumimoji="1" lang="ko-Kore-KR" altLang="en-US" sz="1100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EE6453A-1AC6-AA42-B4DF-D7823CD3267C}"/>
              </a:ext>
            </a:extLst>
          </p:cNvPr>
          <p:cNvSpPr/>
          <p:nvPr/>
        </p:nvSpPr>
        <p:spPr>
          <a:xfrm>
            <a:off x="485845" y="3902499"/>
            <a:ext cx="2088746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o[7:0]</a:t>
            </a:r>
            <a:endParaRPr kumimoji="1" lang="ko-Kore-KR" altLang="en-US" sz="1100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6E417FF-7641-004E-B93E-165B9970D28F}"/>
              </a:ext>
            </a:extLst>
          </p:cNvPr>
          <p:cNvSpPr/>
          <p:nvPr/>
        </p:nvSpPr>
        <p:spPr>
          <a:xfrm>
            <a:off x="5686514" y="1619851"/>
            <a:ext cx="691832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stb</a:t>
            </a:r>
            <a:endParaRPr kumimoji="1" lang="ko-Kore-KR" altLang="en-US" sz="1100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A13C96A-2E0C-154F-9DDB-BA18D50F1A53}"/>
              </a:ext>
            </a:extLst>
          </p:cNvPr>
          <p:cNvSpPr/>
          <p:nvPr/>
        </p:nvSpPr>
        <p:spPr>
          <a:xfrm>
            <a:off x="5686514" y="2332908"/>
            <a:ext cx="1292210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fine_ts</a:t>
            </a:r>
            <a:r>
              <a:rPr kumimoji="1" lang="en-US" altLang="ko-Kore-KR" sz="1100" dirty="0"/>
              <a:t>[2:0]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D78E90BB-CD53-9F43-89EB-9A778BA0E4E3}"/>
              </a:ext>
            </a:extLst>
          </p:cNvPr>
          <p:cNvSpPr/>
          <p:nvPr/>
        </p:nvSpPr>
        <p:spPr>
          <a:xfrm>
            <a:off x="5686514" y="1247196"/>
            <a:ext cx="989589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serdes_o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70368AA-CC28-364E-B956-FD71E627EB61}"/>
              </a:ext>
            </a:extLst>
          </p:cNvPr>
          <p:cNvSpPr/>
          <p:nvPr/>
        </p:nvSpPr>
        <p:spPr>
          <a:xfrm>
            <a:off x="5686514" y="2000589"/>
            <a:ext cx="691832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data</a:t>
            </a:r>
            <a:endParaRPr kumimoji="1" lang="ko-Kore-KR" altLang="en-US" sz="1100" dirty="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D37FD64-F068-1944-8A15-05B6CFB4E67D}"/>
              </a:ext>
            </a:extLst>
          </p:cNvPr>
          <p:cNvSpPr/>
          <p:nvPr/>
        </p:nvSpPr>
        <p:spPr>
          <a:xfrm>
            <a:off x="7927394" y="2531244"/>
            <a:ext cx="946548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override_en</a:t>
            </a:r>
            <a:endParaRPr kumimoji="1" lang="ko-Kore-KR" altLang="en-US" sz="1100" dirty="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41A9BA7-0CA3-354D-9BE9-A20E6B58BF77}"/>
              </a:ext>
            </a:extLst>
          </p:cNvPr>
          <p:cNvSpPr/>
          <p:nvPr/>
        </p:nvSpPr>
        <p:spPr>
          <a:xfrm>
            <a:off x="7771092" y="3931798"/>
            <a:ext cx="946548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override_o</a:t>
            </a:r>
            <a:endParaRPr kumimoji="1" lang="ko-Kore-KR" altLang="en-US" sz="1100" dirty="0"/>
          </a:p>
        </p:txBody>
      </p:sp>
      <p:cxnSp>
        <p:nvCxnSpPr>
          <p:cNvPr id="110" name="꺾인 연결선[E] 109">
            <a:extLst>
              <a:ext uri="{FF2B5EF4-FFF2-40B4-BE49-F238E27FC236}">
                <a16:creationId xmlns:a16="http://schemas.microsoft.com/office/drawing/2014/main" id="{8AC9BCF9-B59B-CF4E-95D5-25A999BF4982}"/>
              </a:ext>
            </a:extLst>
          </p:cNvPr>
          <p:cNvCxnSpPr>
            <a:cxnSpLocks/>
            <a:stCxn id="102" idx="3"/>
            <a:endCxn id="105" idx="1"/>
          </p:cNvCxnSpPr>
          <p:nvPr/>
        </p:nvCxnSpPr>
        <p:spPr>
          <a:xfrm flipV="1">
            <a:off x="2574591" y="1386357"/>
            <a:ext cx="3111923" cy="2668542"/>
          </a:xfrm>
          <a:prstGeom prst="bentConnector3">
            <a:avLst>
              <a:gd name="adj1" fmla="val 879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꺾인 연결선[E] 117">
            <a:extLst>
              <a:ext uri="{FF2B5EF4-FFF2-40B4-BE49-F238E27FC236}">
                <a16:creationId xmlns:a16="http://schemas.microsoft.com/office/drawing/2014/main" id="{06392C30-829F-6B46-BC86-981C8BEBC051}"/>
              </a:ext>
            </a:extLst>
          </p:cNvPr>
          <p:cNvCxnSpPr>
            <a:stCxn id="16" idx="3"/>
            <a:endCxn id="106" idx="1"/>
          </p:cNvCxnSpPr>
          <p:nvPr/>
        </p:nvCxnSpPr>
        <p:spPr>
          <a:xfrm flipV="1">
            <a:off x="3754315" y="2139750"/>
            <a:ext cx="1932199" cy="16650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꺾인 연결선[E] 119">
            <a:extLst>
              <a:ext uri="{FF2B5EF4-FFF2-40B4-BE49-F238E27FC236}">
                <a16:creationId xmlns:a16="http://schemas.microsoft.com/office/drawing/2014/main" id="{D927BAEF-3614-AC45-8316-8CBDD798DD5F}"/>
              </a:ext>
            </a:extLst>
          </p:cNvPr>
          <p:cNvCxnSpPr>
            <a:stCxn id="17" idx="3"/>
            <a:endCxn id="104" idx="1"/>
          </p:cNvCxnSpPr>
          <p:nvPr/>
        </p:nvCxnSpPr>
        <p:spPr>
          <a:xfrm flipV="1">
            <a:off x="3754315" y="2472069"/>
            <a:ext cx="1932199" cy="16222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[E] 121">
            <a:extLst>
              <a:ext uri="{FF2B5EF4-FFF2-40B4-BE49-F238E27FC236}">
                <a16:creationId xmlns:a16="http://schemas.microsoft.com/office/drawing/2014/main" id="{C4D6D993-36D6-2C48-A588-816182A6684B}"/>
              </a:ext>
            </a:extLst>
          </p:cNvPr>
          <p:cNvCxnSpPr>
            <a:cxnSpLocks/>
            <a:stCxn id="22" idx="3"/>
            <a:endCxn id="107" idx="1"/>
          </p:cNvCxnSpPr>
          <p:nvPr/>
        </p:nvCxnSpPr>
        <p:spPr>
          <a:xfrm flipV="1">
            <a:off x="4478481" y="2670405"/>
            <a:ext cx="3448913" cy="17428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꺾인 연결선[E] 123">
            <a:extLst>
              <a:ext uri="{FF2B5EF4-FFF2-40B4-BE49-F238E27FC236}">
                <a16:creationId xmlns:a16="http://schemas.microsoft.com/office/drawing/2014/main" id="{F9F6B3E4-0E67-5C4C-ADB9-5EFA553D5BC0}"/>
              </a:ext>
            </a:extLst>
          </p:cNvPr>
          <p:cNvCxnSpPr>
            <a:stCxn id="23" idx="3"/>
            <a:endCxn id="108" idx="1"/>
          </p:cNvCxnSpPr>
          <p:nvPr/>
        </p:nvCxnSpPr>
        <p:spPr>
          <a:xfrm flipV="1">
            <a:off x="4478481" y="4070959"/>
            <a:ext cx="3292611" cy="770170"/>
          </a:xfrm>
          <a:prstGeom prst="bentConnector3">
            <a:avLst>
              <a:gd name="adj1" fmla="val 668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1C01E8D-847D-9B4F-95B4-9703432AC843}"/>
              </a:ext>
            </a:extLst>
          </p:cNvPr>
          <p:cNvCxnSpPr>
            <a:stCxn id="38" idx="0"/>
            <a:endCxn id="37" idx="2"/>
          </p:cNvCxnSpPr>
          <p:nvPr/>
        </p:nvCxnSpPr>
        <p:spPr>
          <a:xfrm flipV="1">
            <a:off x="9797332" y="1499767"/>
            <a:ext cx="0" cy="105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7F4B5223-6632-CB4C-B4FD-DA71D5F57D73}"/>
              </a:ext>
            </a:extLst>
          </p:cNvPr>
          <p:cNvCxnSpPr>
            <a:cxnSpLocks/>
            <a:stCxn id="106" idx="3"/>
            <a:endCxn id="136" idx="4"/>
          </p:cNvCxnSpPr>
          <p:nvPr/>
        </p:nvCxnSpPr>
        <p:spPr>
          <a:xfrm flipV="1">
            <a:off x="6378346" y="1916829"/>
            <a:ext cx="3275124" cy="22292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꺾인 연결선[E] 131">
            <a:extLst>
              <a:ext uri="{FF2B5EF4-FFF2-40B4-BE49-F238E27FC236}">
                <a16:creationId xmlns:a16="http://schemas.microsoft.com/office/drawing/2014/main" id="{2B4609DA-A821-AB4F-8621-FBE93C7CA157}"/>
              </a:ext>
            </a:extLst>
          </p:cNvPr>
          <p:cNvCxnSpPr>
            <a:stCxn id="103" idx="3"/>
            <a:endCxn id="38" idx="1"/>
          </p:cNvCxnSpPr>
          <p:nvPr/>
        </p:nvCxnSpPr>
        <p:spPr>
          <a:xfrm>
            <a:off x="6378346" y="1759012"/>
            <a:ext cx="3192984" cy="23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꺾인 연결선[E] 133">
            <a:extLst>
              <a:ext uri="{FF2B5EF4-FFF2-40B4-BE49-F238E27FC236}">
                <a16:creationId xmlns:a16="http://schemas.microsoft.com/office/drawing/2014/main" id="{55A7D290-6B84-8348-A138-19D135A24814}"/>
              </a:ext>
            </a:extLst>
          </p:cNvPr>
          <p:cNvCxnSpPr>
            <a:cxnSpLocks/>
            <a:stCxn id="37" idx="0"/>
            <a:endCxn id="137" idx="4"/>
          </p:cNvCxnSpPr>
          <p:nvPr/>
        </p:nvCxnSpPr>
        <p:spPr>
          <a:xfrm rot="16200000" flipH="1">
            <a:off x="9509995" y="1508783"/>
            <a:ext cx="695752" cy="121079"/>
          </a:xfrm>
          <a:prstGeom prst="bentConnector5">
            <a:avLst>
              <a:gd name="adj1" fmla="val -32857"/>
              <a:gd name="adj2" fmla="val 814388"/>
              <a:gd name="adj3" fmla="val 1328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C377A1C5-9E53-1047-8611-84BEA50DCC8F}"/>
              </a:ext>
            </a:extLst>
          </p:cNvPr>
          <p:cNvGrpSpPr/>
          <p:nvPr/>
        </p:nvGrpSpPr>
        <p:grpSpPr>
          <a:xfrm>
            <a:off x="9532364" y="1605471"/>
            <a:ext cx="529936" cy="311727"/>
            <a:chOff x="9532364" y="1605471"/>
            <a:chExt cx="529936" cy="311727"/>
          </a:xfrm>
        </p:grpSpPr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184ED65F-1820-334A-A991-3412740A5A19}"/>
                </a:ext>
              </a:extLst>
            </p:cNvPr>
            <p:cNvSpPr/>
            <p:nvPr/>
          </p:nvSpPr>
          <p:spPr>
            <a:xfrm>
              <a:off x="9596552" y="1815758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50707B3E-6F16-3F45-A4BA-6E12D993B296}"/>
                </a:ext>
              </a:extLst>
            </p:cNvPr>
            <p:cNvSpPr/>
            <p:nvPr/>
          </p:nvSpPr>
          <p:spPr>
            <a:xfrm>
              <a:off x="9861493" y="1816127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사다리꼴[T] 37">
              <a:extLst>
                <a:ext uri="{FF2B5EF4-FFF2-40B4-BE49-F238E27FC236}">
                  <a16:creationId xmlns:a16="http://schemas.microsoft.com/office/drawing/2014/main" id="{DE2D7132-5EE4-2A4A-A87D-23ACB1EC720C}"/>
                </a:ext>
              </a:extLst>
            </p:cNvPr>
            <p:cNvSpPr/>
            <p:nvPr/>
          </p:nvSpPr>
          <p:spPr>
            <a:xfrm>
              <a:off x="9532364" y="1605471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148" name="꺾인 연결선[E] 147">
            <a:extLst>
              <a:ext uri="{FF2B5EF4-FFF2-40B4-BE49-F238E27FC236}">
                <a16:creationId xmlns:a16="http://schemas.microsoft.com/office/drawing/2014/main" id="{E51F0FE5-943A-864D-B016-B4D4801716B1}"/>
              </a:ext>
            </a:extLst>
          </p:cNvPr>
          <p:cNvCxnSpPr>
            <a:cxnSpLocks/>
            <a:stCxn id="107" idx="3"/>
            <a:endCxn id="146" idx="1"/>
          </p:cNvCxnSpPr>
          <p:nvPr/>
        </p:nvCxnSpPr>
        <p:spPr>
          <a:xfrm flipV="1">
            <a:off x="8873942" y="2668575"/>
            <a:ext cx="487501" cy="18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EAD2B373-3A1E-8149-9A56-64AE1920518C}"/>
              </a:ext>
            </a:extLst>
          </p:cNvPr>
          <p:cNvGrpSpPr/>
          <p:nvPr/>
        </p:nvGrpSpPr>
        <p:grpSpPr>
          <a:xfrm>
            <a:off x="7763414" y="3012425"/>
            <a:ext cx="439946" cy="292591"/>
            <a:chOff x="7763414" y="3136409"/>
            <a:chExt cx="439946" cy="388426"/>
          </a:xfrm>
        </p:grpSpPr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260FB661-86BB-6049-A053-89C2E4ACFE08}"/>
                </a:ext>
              </a:extLst>
            </p:cNvPr>
            <p:cNvSpPr/>
            <p:nvPr/>
          </p:nvSpPr>
          <p:spPr>
            <a:xfrm>
              <a:off x="7828456" y="3136409"/>
              <a:ext cx="117680" cy="1120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18705BBF-C744-8F4C-9D31-AC53A0B51DB9}"/>
                </a:ext>
              </a:extLst>
            </p:cNvPr>
            <p:cNvSpPr/>
            <p:nvPr/>
          </p:nvSpPr>
          <p:spPr>
            <a:xfrm>
              <a:off x="7829052" y="3412773"/>
              <a:ext cx="117680" cy="1120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1" name="지연 150">
              <a:extLst>
                <a:ext uri="{FF2B5EF4-FFF2-40B4-BE49-F238E27FC236}">
                  <a16:creationId xmlns:a16="http://schemas.microsoft.com/office/drawing/2014/main" id="{F5DC382B-0F12-3F47-9642-958FEAC462A9}"/>
                </a:ext>
              </a:extLst>
            </p:cNvPr>
            <p:cNvSpPr/>
            <p:nvPr/>
          </p:nvSpPr>
          <p:spPr>
            <a:xfrm>
              <a:off x="7828456" y="3136409"/>
              <a:ext cx="374904" cy="385429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8AA089DD-042C-2640-B3D5-8883B30E2619}"/>
                </a:ext>
              </a:extLst>
            </p:cNvPr>
            <p:cNvSpPr/>
            <p:nvPr/>
          </p:nvSpPr>
          <p:spPr>
            <a:xfrm>
              <a:off x="7763414" y="3301544"/>
              <a:ext cx="63076" cy="860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cxnSp>
        <p:nvCxnSpPr>
          <p:cNvPr id="157" name="꺾인 연결선[E] 156">
            <a:extLst>
              <a:ext uri="{FF2B5EF4-FFF2-40B4-BE49-F238E27FC236}">
                <a16:creationId xmlns:a16="http://schemas.microsoft.com/office/drawing/2014/main" id="{037D43ED-78B5-C947-BBFC-AC7131F4C6D6}"/>
              </a:ext>
            </a:extLst>
          </p:cNvPr>
          <p:cNvCxnSpPr>
            <a:stCxn id="103" idx="3"/>
            <a:endCxn id="152" idx="2"/>
          </p:cNvCxnSpPr>
          <p:nvPr/>
        </p:nvCxnSpPr>
        <p:spPr>
          <a:xfrm>
            <a:off x="6378346" y="1759012"/>
            <a:ext cx="1450110" cy="1295620"/>
          </a:xfrm>
          <a:prstGeom prst="bentConnector3">
            <a:avLst>
              <a:gd name="adj1" fmla="val 831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꺾인 연결선[E] 158">
            <a:extLst>
              <a:ext uri="{FF2B5EF4-FFF2-40B4-BE49-F238E27FC236}">
                <a16:creationId xmlns:a16="http://schemas.microsoft.com/office/drawing/2014/main" id="{FE40D007-FA1D-D24E-A338-9BB1C47AC485}"/>
              </a:ext>
            </a:extLst>
          </p:cNvPr>
          <p:cNvCxnSpPr>
            <a:cxnSpLocks/>
            <a:stCxn id="37" idx="0"/>
            <a:endCxn id="153" idx="2"/>
          </p:cNvCxnSpPr>
          <p:nvPr/>
        </p:nvCxnSpPr>
        <p:spPr>
          <a:xfrm rot="16200000" flipH="1" flipV="1">
            <a:off x="7806480" y="1178379"/>
            <a:ext cx="1947785" cy="2033918"/>
          </a:xfrm>
          <a:prstGeom prst="bentConnector4">
            <a:avLst>
              <a:gd name="adj1" fmla="val -11736"/>
              <a:gd name="adj2" fmla="val 1122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꺾인 연결선[E] 162">
            <a:extLst>
              <a:ext uri="{FF2B5EF4-FFF2-40B4-BE49-F238E27FC236}">
                <a16:creationId xmlns:a16="http://schemas.microsoft.com/office/drawing/2014/main" id="{31D8B143-FC55-7C4F-B906-5D20ADFC693A}"/>
              </a:ext>
            </a:extLst>
          </p:cNvPr>
          <p:cNvCxnSpPr>
            <a:stCxn id="106" idx="3"/>
            <a:endCxn id="154" idx="2"/>
          </p:cNvCxnSpPr>
          <p:nvPr/>
        </p:nvCxnSpPr>
        <p:spPr>
          <a:xfrm>
            <a:off x="6378346" y="2139750"/>
            <a:ext cx="1450706" cy="1123060"/>
          </a:xfrm>
          <a:prstGeom prst="bentConnector3">
            <a:avLst>
              <a:gd name="adj1" fmla="val 729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0C32A3C1-249D-6B4A-9B0D-905354D7AC5E}"/>
              </a:ext>
            </a:extLst>
          </p:cNvPr>
          <p:cNvGrpSpPr/>
          <p:nvPr/>
        </p:nvGrpSpPr>
        <p:grpSpPr>
          <a:xfrm>
            <a:off x="6887133" y="4128599"/>
            <a:ext cx="853595" cy="1657242"/>
            <a:chOff x="7273746" y="4128599"/>
            <a:chExt cx="853595" cy="1657242"/>
          </a:xfrm>
        </p:grpSpPr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DA738198-18F6-F840-A42A-42E337BD17D5}"/>
                </a:ext>
              </a:extLst>
            </p:cNvPr>
            <p:cNvSpPr/>
            <p:nvPr/>
          </p:nvSpPr>
          <p:spPr>
            <a:xfrm>
              <a:off x="7273746" y="4128599"/>
              <a:ext cx="846764" cy="16572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900" dirty="0"/>
                <a:t>edges[</a:t>
              </a:r>
              <a:r>
                <a:rPr kumimoji="1" lang="en-US" altLang="ko-Kore-KR" sz="900" dirty="0" err="1"/>
                <a:t>fine_ts</a:t>
              </a:r>
              <a:r>
                <a:rPr kumimoji="1" lang="en-US" altLang="ko-Kore-KR" sz="900" dirty="0"/>
                <a:t>]</a:t>
              </a:r>
              <a:endParaRPr kumimoji="1" lang="ko-Kore-KR" altLang="en-US" sz="900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302D54DF-AC45-6645-B868-197A31BA7EAF}"/>
                </a:ext>
              </a:extLst>
            </p:cNvPr>
            <p:cNvSpPr txBox="1"/>
            <p:nvPr/>
          </p:nvSpPr>
          <p:spPr>
            <a:xfrm>
              <a:off x="7471654" y="4433129"/>
              <a:ext cx="655687" cy="1186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0 8’b1111111</a:t>
              </a:r>
              <a:r>
                <a:rPr kumimoji="1" lang="en-US" altLang="ko-KR" sz="600" dirty="0"/>
                <a:t>1</a:t>
              </a:r>
              <a:endParaRPr kumimoji="1" lang="en-US" altLang="ko-Kore-KR" sz="600" dirty="0"/>
            </a:p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1 8’b111111</a:t>
              </a:r>
              <a:r>
                <a:rPr kumimoji="1" lang="en-US" altLang="ko-KR" sz="600" dirty="0"/>
                <a:t>1</a:t>
              </a:r>
              <a:r>
                <a:rPr kumimoji="1" lang="en-US" altLang="ko-Kore-KR" sz="600" dirty="0"/>
                <a:t>0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2 8’b11111</a:t>
              </a:r>
              <a:r>
                <a:rPr kumimoji="1" lang="en-US" altLang="ko-KR" sz="600" dirty="0"/>
                <a:t>1</a:t>
              </a:r>
              <a:r>
                <a:rPr kumimoji="1" lang="en-US" altLang="ko-Kore-KR" sz="600" dirty="0"/>
                <a:t>00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3 8’b1111</a:t>
              </a:r>
              <a:r>
                <a:rPr kumimoji="1" lang="en-US" altLang="ko-KR" sz="600" dirty="0"/>
                <a:t>1</a:t>
              </a:r>
              <a:r>
                <a:rPr kumimoji="1" lang="en-US" altLang="ko-Kore-KR" sz="600" dirty="0"/>
                <a:t>000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4 8’b111</a:t>
              </a:r>
              <a:r>
                <a:rPr kumimoji="1" lang="en-US" altLang="ko-KR" sz="600" dirty="0"/>
                <a:t>1</a:t>
              </a:r>
              <a:r>
                <a:rPr kumimoji="1" lang="en-US" altLang="ko-Kore-KR" sz="600" dirty="0"/>
                <a:t>0000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5 8’b11</a:t>
              </a:r>
              <a:r>
                <a:rPr kumimoji="1" lang="en-US" altLang="ko-KR" sz="600" dirty="0"/>
                <a:t>1</a:t>
              </a:r>
              <a:r>
                <a:rPr kumimoji="1" lang="en-US" altLang="ko-Kore-KR" sz="600" dirty="0"/>
                <a:t>00000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6 8’b1</a:t>
              </a:r>
              <a:r>
                <a:rPr kumimoji="1" lang="en-US" altLang="ko-KR" sz="600" dirty="0"/>
                <a:t>1</a:t>
              </a:r>
              <a:r>
                <a:rPr kumimoji="1" lang="en-US" altLang="ko-Kore-KR" sz="600" dirty="0"/>
                <a:t>000000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7 8’b</a:t>
              </a:r>
              <a:r>
                <a:rPr kumimoji="1" lang="en-US" altLang="ko-KR" sz="600" dirty="0"/>
                <a:t>1</a:t>
              </a:r>
              <a:r>
                <a:rPr kumimoji="1" lang="en-US" altLang="ko-Kore-KR" sz="600" dirty="0"/>
                <a:t>0000000</a:t>
              </a:r>
              <a:endParaRPr kumimoji="1" lang="ko-Kore-KR" altLang="en-US" sz="600" dirty="0"/>
            </a:p>
          </p:txBody>
        </p:sp>
      </p:grpSp>
      <p:cxnSp>
        <p:nvCxnSpPr>
          <p:cNvPr id="169" name="꺾인 연결선[E] 168">
            <a:extLst>
              <a:ext uri="{FF2B5EF4-FFF2-40B4-BE49-F238E27FC236}">
                <a16:creationId xmlns:a16="http://schemas.microsoft.com/office/drawing/2014/main" id="{2D964514-5750-EB47-B036-6C9131FE10BE}"/>
              </a:ext>
            </a:extLst>
          </p:cNvPr>
          <p:cNvCxnSpPr>
            <a:stCxn id="104" idx="3"/>
            <a:endCxn id="165" idx="0"/>
          </p:cNvCxnSpPr>
          <p:nvPr/>
        </p:nvCxnSpPr>
        <p:spPr>
          <a:xfrm>
            <a:off x="6978724" y="2472069"/>
            <a:ext cx="331791" cy="16565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꺾인 연결선[E] 170">
            <a:extLst>
              <a:ext uri="{FF2B5EF4-FFF2-40B4-BE49-F238E27FC236}">
                <a16:creationId xmlns:a16="http://schemas.microsoft.com/office/drawing/2014/main" id="{BDDBA650-C3DB-6C4C-B094-585094477053}"/>
              </a:ext>
            </a:extLst>
          </p:cNvPr>
          <p:cNvCxnSpPr>
            <a:cxnSpLocks/>
            <a:stCxn id="166" idx="3"/>
            <a:endCxn id="232" idx="4"/>
          </p:cNvCxnSpPr>
          <p:nvPr/>
        </p:nvCxnSpPr>
        <p:spPr>
          <a:xfrm flipV="1">
            <a:off x="7740728" y="3302915"/>
            <a:ext cx="2081823" cy="172322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꺾인 연결선[E] 181">
            <a:extLst>
              <a:ext uri="{FF2B5EF4-FFF2-40B4-BE49-F238E27FC236}">
                <a16:creationId xmlns:a16="http://schemas.microsoft.com/office/drawing/2014/main" id="{11026F40-34B1-CD43-B720-9A5620F5E535}"/>
              </a:ext>
            </a:extLst>
          </p:cNvPr>
          <p:cNvCxnSpPr>
            <a:cxnSpLocks/>
            <a:stCxn id="166" idx="3"/>
            <a:endCxn id="238" idx="4"/>
          </p:cNvCxnSpPr>
          <p:nvPr/>
        </p:nvCxnSpPr>
        <p:spPr>
          <a:xfrm flipV="1">
            <a:off x="7740728" y="3948398"/>
            <a:ext cx="2429595" cy="10777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C4F360E0-78C6-5C48-A5FC-5438A97339EE}"/>
              </a:ext>
            </a:extLst>
          </p:cNvPr>
          <p:cNvGrpSpPr/>
          <p:nvPr/>
        </p:nvGrpSpPr>
        <p:grpSpPr>
          <a:xfrm>
            <a:off x="7772122" y="3546299"/>
            <a:ext cx="430137" cy="290333"/>
            <a:chOff x="7773223" y="3136409"/>
            <a:chExt cx="430137" cy="385429"/>
          </a:xfrm>
        </p:grpSpPr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23309844-B609-064F-9A9E-C6CCDB1B2063}"/>
                </a:ext>
              </a:extLst>
            </p:cNvPr>
            <p:cNvSpPr/>
            <p:nvPr/>
          </p:nvSpPr>
          <p:spPr>
            <a:xfrm>
              <a:off x="7828456" y="3136409"/>
              <a:ext cx="117680" cy="1120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A256B2E1-63DD-C64A-B539-6391A8BB7577}"/>
                </a:ext>
              </a:extLst>
            </p:cNvPr>
            <p:cNvSpPr/>
            <p:nvPr/>
          </p:nvSpPr>
          <p:spPr>
            <a:xfrm>
              <a:off x="7831575" y="3259931"/>
              <a:ext cx="88921" cy="1271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89" name="지연 188">
              <a:extLst>
                <a:ext uri="{FF2B5EF4-FFF2-40B4-BE49-F238E27FC236}">
                  <a16:creationId xmlns:a16="http://schemas.microsoft.com/office/drawing/2014/main" id="{1DBD3403-8435-794C-A6F9-E97066D95660}"/>
                </a:ext>
              </a:extLst>
            </p:cNvPr>
            <p:cNvSpPr/>
            <p:nvPr/>
          </p:nvSpPr>
          <p:spPr>
            <a:xfrm>
              <a:off x="7828456" y="3136409"/>
              <a:ext cx="374904" cy="385429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96E860E0-95C2-9044-AD72-D55FB842B2BE}"/>
                </a:ext>
              </a:extLst>
            </p:cNvPr>
            <p:cNvSpPr/>
            <p:nvPr/>
          </p:nvSpPr>
          <p:spPr>
            <a:xfrm>
              <a:off x="7773223" y="3439973"/>
              <a:ext cx="53866" cy="749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94" name="꺾인 연결선[E] 193">
            <a:extLst>
              <a:ext uri="{FF2B5EF4-FFF2-40B4-BE49-F238E27FC236}">
                <a16:creationId xmlns:a16="http://schemas.microsoft.com/office/drawing/2014/main" id="{340A939E-D589-5C4D-9F05-5AC8EE3D6D8C}"/>
              </a:ext>
            </a:extLst>
          </p:cNvPr>
          <p:cNvCxnSpPr>
            <a:cxnSpLocks/>
            <a:stCxn id="106" idx="3"/>
            <a:endCxn id="192" idx="2"/>
          </p:cNvCxnSpPr>
          <p:nvPr/>
        </p:nvCxnSpPr>
        <p:spPr>
          <a:xfrm>
            <a:off x="6378346" y="2139750"/>
            <a:ext cx="1393776" cy="1663434"/>
          </a:xfrm>
          <a:prstGeom prst="bentConnector3">
            <a:avLst>
              <a:gd name="adj1" fmla="val 757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꺾인 연결선[E] 197">
            <a:extLst>
              <a:ext uri="{FF2B5EF4-FFF2-40B4-BE49-F238E27FC236}">
                <a16:creationId xmlns:a16="http://schemas.microsoft.com/office/drawing/2014/main" id="{F787F442-CD29-F044-966C-4D07A702FECA}"/>
              </a:ext>
            </a:extLst>
          </p:cNvPr>
          <p:cNvCxnSpPr>
            <a:stCxn id="103" idx="3"/>
            <a:endCxn id="190" idx="2"/>
          </p:cNvCxnSpPr>
          <p:nvPr/>
        </p:nvCxnSpPr>
        <p:spPr>
          <a:xfrm>
            <a:off x="6378346" y="1759012"/>
            <a:ext cx="1449009" cy="1829503"/>
          </a:xfrm>
          <a:prstGeom prst="bentConnector3">
            <a:avLst>
              <a:gd name="adj1" fmla="val 830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꺾인 연결선[E] 201">
            <a:extLst>
              <a:ext uri="{FF2B5EF4-FFF2-40B4-BE49-F238E27FC236}">
                <a16:creationId xmlns:a16="http://schemas.microsoft.com/office/drawing/2014/main" id="{7187BB4E-9AE2-7F48-9B96-DDFC8846B959}"/>
              </a:ext>
            </a:extLst>
          </p:cNvPr>
          <p:cNvCxnSpPr>
            <a:stCxn id="37" idx="0"/>
            <a:endCxn id="191" idx="2"/>
          </p:cNvCxnSpPr>
          <p:nvPr/>
        </p:nvCxnSpPr>
        <p:spPr>
          <a:xfrm rot="16200000" flipH="1" flipV="1">
            <a:off x="7581003" y="1470916"/>
            <a:ext cx="2465799" cy="1966858"/>
          </a:xfrm>
          <a:prstGeom prst="bentConnector4">
            <a:avLst>
              <a:gd name="adj1" fmla="val -9271"/>
              <a:gd name="adj2" fmla="val 1161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꺾인 연결선[E] 220">
            <a:extLst>
              <a:ext uri="{FF2B5EF4-FFF2-40B4-BE49-F238E27FC236}">
                <a16:creationId xmlns:a16="http://schemas.microsoft.com/office/drawing/2014/main" id="{9B5BBCE9-7C0C-9A46-A61F-4E37F40C3442}"/>
              </a:ext>
            </a:extLst>
          </p:cNvPr>
          <p:cNvCxnSpPr>
            <a:cxnSpLocks/>
            <a:stCxn id="108" idx="3"/>
            <a:endCxn id="339" idx="1"/>
          </p:cNvCxnSpPr>
          <p:nvPr/>
        </p:nvCxnSpPr>
        <p:spPr>
          <a:xfrm>
            <a:off x="8717640" y="4070959"/>
            <a:ext cx="468152" cy="12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66D99458-5DBC-1944-BC53-37DE1706A653}"/>
              </a:ext>
            </a:extLst>
          </p:cNvPr>
          <p:cNvGrpSpPr/>
          <p:nvPr/>
        </p:nvGrpSpPr>
        <p:grpSpPr>
          <a:xfrm>
            <a:off x="9322477" y="2512711"/>
            <a:ext cx="529936" cy="318262"/>
            <a:chOff x="8353698" y="2332008"/>
            <a:chExt cx="529936" cy="318262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105E63D1-D2BF-DF4E-8B43-318517C24CEE}"/>
                </a:ext>
              </a:extLst>
            </p:cNvPr>
            <p:cNvSpPr/>
            <p:nvPr/>
          </p:nvSpPr>
          <p:spPr>
            <a:xfrm>
              <a:off x="8443978" y="2549196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23" name="타원 222">
              <a:extLst>
                <a:ext uri="{FF2B5EF4-FFF2-40B4-BE49-F238E27FC236}">
                  <a16:creationId xmlns:a16="http://schemas.microsoft.com/office/drawing/2014/main" id="{ADAB0E45-29B5-F744-821B-1126BCADC4E6}"/>
                </a:ext>
              </a:extLst>
            </p:cNvPr>
            <p:cNvSpPr/>
            <p:nvPr/>
          </p:nvSpPr>
          <p:spPr>
            <a:xfrm>
              <a:off x="8690971" y="2549200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28329300-76AD-A546-BBEB-4BBDA91781AA}"/>
                </a:ext>
              </a:extLst>
            </p:cNvPr>
            <p:cNvGrpSpPr/>
            <p:nvPr/>
          </p:nvGrpSpPr>
          <p:grpSpPr>
            <a:xfrm>
              <a:off x="8353698" y="2332008"/>
              <a:ext cx="529936" cy="312423"/>
              <a:chOff x="8349396" y="2796887"/>
              <a:chExt cx="529936" cy="312423"/>
            </a:xfrm>
          </p:grpSpPr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00042975-95FA-2347-8A2B-71C291A17663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E1D00D9C-921B-E84A-AC81-005ECB059D0E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145" name="타원 144">
                  <a:extLst>
                    <a:ext uri="{FF2B5EF4-FFF2-40B4-BE49-F238E27FC236}">
                      <a16:creationId xmlns:a16="http://schemas.microsoft.com/office/drawing/2014/main" id="{D1BF2CC6-C8C3-D442-89BD-2A3210D94E3D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46" name="사다리꼴[T] 145">
                  <a:extLst>
                    <a:ext uri="{FF2B5EF4-FFF2-40B4-BE49-F238E27FC236}">
                      <a16:creationId xmlns:a16="http://schemas.microsoft.com/office/drawing/2014/main" id="{7F5E6497-AD4C-8444-9D54-62C50DFC86A9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19804855-85CF-774B-A61F-78A3F3E8FB41}"/>
              </a:ext>
            </a:extLst>
          </p:cNvPr>
          <p:cNvGrpSpPr/>
          <p:nvPr/>
        </p:nvGrpSpPr>
        <p:grpSpPr>
          <a:xfrm>
            <a:off x="9693324" y="2998423"/>
            <a:ext cx="529936" cy="311727"/>
            <a:chOff x="9693324" y="3140337"/>
            <a:chExt cx="529936" cy="311727"/>
          </a:xfrm>
        </p:grpSpPr>
        <p:sp>
          <p:nvSpPr>
            <p:cNvPr id="232" name="타원 231">
              <a:extLst>
                <a:ext uri="{FF2B5EF4-FFF2-40B4-BE49-F238E27FC236}">
                  <a16:creationId xmlns:a16="http://schemas.microsoft.com/office/drawing/2014/main" id="{3A5DFD96-F9E5-394B-BF78-BBAE671F4F67}"/>
                </a:ext>
              </a:extLst>
            </p:cNvPr>
            <p:cNvSpPr/>
            <p:nvPr/>
          </p:nvSpPr>
          <p:spPr>
            <a:xfrm>
              <a:off x="9775529" y="3343759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922A2533-6C41-2947-8BB9-9CB8AD19D2A5}"/>
                </a:ext>
              </a:extLst>
            </p:cNvPr>
            <p:cNvSpPr/>
            <p:nvPr/>
          </p:nvSpPr>
          <p:spPr>
            <a:xfrm>
              <a:off x="10022522" y="3343763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85" name="그룹 184">
              <a:extLst>
                <a:ext uri="{FF2B5EF4-FFF2-40B4-BE49-F238E27FC236}">
                  <a16:creationId xmlns:a16="http://schemas.microsoft.com/office/drawing/2014/main" id="{CDF3EA42-4D02-D342-B86B-E9E600CDF67E}"/>
                </a:ext>
              </a:extLst>
            </p:cNvPr>
            <p:cNvGrpSpPr/>
            <p:nvPr/>
          </p:nvGrpSpPr>
          <p:grpSpPr>
            <a:xfrm>
              <a:off x="9693324" y="3140337"/>
              <a:ext cx="529936" cy="311727"/>
              <a:chOff x="8390768" y="2730763"/>
              <a:chExt cx="529936" cy="311727"/>
            </a:xfrm>
          </p:grpSpPr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39A8F0FE-D429-BC40-8FD5-403D2C579EEE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87" name="사다리꼴[T] 186">
                <a:extLst>
                  <a:ext uri="{FF2B5EF4-FFF2-40B4-BE49-F238E27FC236}">
                    <a16:creationId xmlns:a16="http://schemas.microsoft.com/office/drawing/2014/main" id="{2938C847-89D5-534D-900E-8BE342580A92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354" name="그룹 353">
            <a:extLst>
              <a:ext uri="{FF2B5EF4-FFF2-40B4-BE49-F238E27FC236}">
                <a16:creationId xmlns:a16="http://schemas.microsoft.com/office/drawing/2014/main" id="{7CEB71E6-2FAB-4B46-AA53-3945CE440941}"/>
              </a:ext>
            </a:extLst>
          </p:cNvPr>
          <p:cNvGrpSpPr/>
          <p:nvPr/>
        </p:nvGrpSpPr>
        <p:grpSpPr>
          <a:xfrm>
            <a:off x="10041096" y="3536330"/>
            <a:ext cx="529936" cy="412068"/>
            <a:chOff x="10041096" y="3536330"/>
            <a:chExt cx="529936" cy="412068"/>
          </a:xfrm>
        </p:grpSpPr>
        <p:sp>
          <p:nvSpPr>
            <p:cNvPr id="239" name="타원 238">
              <a:extLst>
                <a:ext uri="{FF2B5EF4-FFF2-40B4-BE49-F238E27FC236}">
                  <a16:creationId xmlns:a16="http://schemas.microsoft.com/office/drawing/2014/main" id="{E6BD57C7-A5B4-B840-8ACE-EE7F1A265D07}"/>
                </a:ext>
              </a:extLst>
            </p:cNvPr>
            <p:cNvSpPr/>
            <p:nvPr/>
          </p:nvSpPr>
          <p:spPr>
            <a:xfrm>
              <a:off x="10370294" y="3748184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37" name="그룹 236">
              <a:extLst>
                <a:ext uri="{FF2B5EF4-FFF2-40B4-BE49-F238E27FC236}">
                  <a16:creationId xmlns:a16="http://schemas.microsoft.com/office/drawing/2014/main" id="{47096C37-B722-7E44-8F33-B8493B474931}"/>
                </a:ext>
              </a:extLst>
            </p:cNvPr>
            <p:cNvGrpSpPr/>
            <p:nvPr/>
          </p:nvGrpSpPr>
          <p:grpSpPr>
            <a:xfrm>
              <a:off x="10041096" y="3536330"/>
              <a:ext cx="529936" cy="311727"/>
              <a:chOff x="8390768" y="2730763"/>
              <a:chExt cx="529936" cy="311727"/>
            </a:xfrm>
          </p:grpSpPr>
          <p:sp>
            <p:nvSpPr>
              <p:cNvPr id="240" name="타원 239">
                <a:extLst>
                  <a:ext uri="{FF2B5EF4-FFF2-40B4-BE49-F238E27FC236}">
                    <a16:creationId xmlns:a16="http://schemas.microsoft.com/office/drawing/2014/main" id="{770D8910-321C-864D-BDC2-2A8A405122BB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41" name="사다리꼴[T] 240">
                <a:extLst>
                  <a:ext uri="{FF2B5EF4-FFF2-40B4-BE49-F238E27FC236}">
                    <a16:creationId xmlns:a16="http://schemas.microsoft.com/office/drawing/2014/main" id="{93FDA1ED-4C6C-924F-AE17-B6074637B82A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  <p:sp>
          <p:nvSpPr>
            <p:cNvPr id="238" name="타원 237">
              <a:extLst>
                <a:ext uri="{FF2B5EF4-FFF2-40B4-BE49-F238E27FC236}">
                  <a16:creationId xmlns:a16="http://schemas.microsoft.com/office/drawing/2014/main" id="{3EEA32AB-A477-0D43-AC8F-D82A346BBAF6}"/>
                </a:ext>
              </a:extLst>
            </p:cNvPr>
            <p:cNvSpPr/>
            <p:nvPr/>
          </p:nvSpPr>
          <p:spPr>
            <a:xfrm>
              <a:off x="10123301" y="3847328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45" name="꺾인 연결선[E] 244">
            <a:extLst>
              <a:ext uri="{FF2B5EF4-FFF2-40B4-BE49-F238E27FC236}">
                <a16:creationId xmlns:a16="http://schemas.microsoft.com/office/drawing/2014/main" id="{E1C2D156-F640-C144-A71C-83BE0588C870}"/>
              </a:ext>
            </a:extLst>
          </p:cNvPr>
          <p:cNvCxnSpPr>
            <a:stCxn id="151" idx="3"/>
            <a:endCxn id="187" idx="1"/>
          </p:cNvCxnSpPr>
          <p:nvPr/>
        </p:nvCxnSpPr>
        <p:spPr>
          <a:xfrm flipV="1">
            <a:off x="8203360" y="3154287"/>
            <a:ext cx="1528930" cy="33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꺾인 연결선[E] 246">
            <a:extLst>
              <a:ext uri="{FF2B5EF4-FFF2-40B4-BE49-F238E27FC236}">
                <a16:creationId xmlns:a16="http://schemas.microsoft.com/office/drawing/2014/main" id="{01E6B981-A9F2-C243-B4C9-E4CEF1B98658}"/>
              </a:ext>
            </a:extLst>
          </p:cNvPr>
          <p:cNvCxnSpPr>
            <a:stCxn id="189" idx="3"/>
            <a:endCxn id="241" idx="1"/>
          </p:cNvCxnSpPr>
          <p:nvPr/>
        </p:nvCxnSpPr>
        <p:spPr>
          <a:xfrm>
            <a:off x="8202259" y="3691475"/>
            <a:ext cx="1877803" cy="7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꺾인 연결선[E] 254">
            <a:extLst>
              <a:ext uri="{FF2B5EF4-FFF2-40B4-BE49-F238E27FC236}">
                <a16:creationId xmlns:a16="http://schemas.microsoft.com/office/drawing/2014/main" id="{86238DC0-3546-BE43-9BF0-738B78B1405B}"/>
              </a:ext>
            </a:extLst>
          </p:cNvPr>
          <p:cNvCxnSpPr>
            <a:stCxn id="241" idx="0"/>
            <a:endCxn id="233" idx="4"/>
          </p:cNvCxnSpPr>
          <p:nvPr/>
        </p:nvCxnSpPr>
        <p:spPr>
          <a:xfrm rot="16200000" flipV="1">
            <a:off x="10071099" y="3301365"/>
            <a:ext cx="233411" cy="2365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12081BAC-BB6E-734F-AB1F-C8A706D055BE}"/>
              </a:ext>
            </a:extLst>
          </p:cNvPr>
          <p:cNvSpPr/>
          <p:nvPr/>
        </p:nvSpPr>
        <p:spPr>
          <a:xfrm>
            <a:off x="482739" y="4265112"/>
            <a:ext cx="2088746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7DEC82E3-3F10-D04D-B1BF-E20027CA6553}"/>
              </a:ext>
            </a:extLst>
          </p:cNvPr>
          <p:cNvSpPr/>
          <p:nvPr/>
        </p:nvSpPr>
        <p:spPr>
          <a:xfrm>
            <a:off x="1453261" y="6175810"/>
            <a:ext cx="756902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oe_k</a:t>
            </a:r>
            <a:endParaRPr kumimoji="1" lang="en-US" altLang="ko-Kore-KR" sz="1100" dirty="0"/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3F881C38-9145-5544-8B5B-E4DE7FFB2278}"/>
              </a:ext>
            </a:extLst>
          </p:cNvPr>
          <p:cNvSpPr/>
          <p:nvPr/>
        </p:nvSpPr>
        <p:spPr>
          <a:xfrm>
            <a:off x="281141" y="344033"/>
            <a:ext cx="11159250" cy="63754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ttl_serdes_7series.InOut_8X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9580127D-3BF0-2E42-A1E0-CCAE72DAA980}"/>
              </a:ext>
            </a:extLst>
          </p:cNvPr>
          <p:cNvSpPr/>
          <p:nvPr/>
        </p:nvSpPr>
        <p:spPr>
          <a:xfrm>
            <a:off x="485845" y="5154929"/>
            <a:ext cx="1077912" cy="691868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000" dirty="0" err="1">
                <a:solidFill>
                  <a:schemeClr val="tx1"/>
                </a:solidFill>
              </a:rPr>
              <a:t>oserdes</a:t>
            </a:r>
            <a:r>
              <a:rPr kumimoji="1" lang="en-US" altLang="ko-Kore-KR" sz="1000" dirty="0">
                <a:solidFill>
                  <a:schemeClr val="tx1"/>
                </a:solidFill>
              </a:rPr>
              <a:t>=</a:t>
            </a:r>
          </a:p>
          <a:p>
            <a:pPr algn="ctr"/>
            <a:r>
              <a:rPr kumimoji="1" lang="en-US" altLang="ko-Kore-KR" sz="1000" dirty="0">
                <a:solidFill>
                  <a:schemeClr val="tx1"/>
                </a:solidFill>
              </a:rPr>
              <a:t>_OSERDESE2_8X</a:t>
            </a:r>
            <a:endParaRPr kumimoji="1" lang="ko-Kore-KR" altLang="en-US" sz="1000" dirty="0">
              <a:solidFill>
                <a:schemeClr val="tx1"/>
              </a:solidFill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1CE8FDAB-4476-0241-BBFA-7A7117680B07}"/>
              </a:ext>
            </a:extLst>
          </p:cNvPr>
          <p:cNvSpPr/>
          <p:nvPr/>
        </p:nvSpPr>
        <p:spPr>
          <a:xfrm>
            <a:off x="1732615" y="5154929"/>
            <a:ext cx="1077912" cy="709612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000" dirty="0" err="1">
                <a:solidFill>
                  <a:schemeClr val="tx1"/>
                </a:solidFill>
              </a:rPr>
              <a:t>iserdes</a:t>
            </a:r>
            <a:r>
              <a:rPr kumimoji="1" lang="en-US" altLang="ko-Kore-KR" sz="1000" dirty="0">
                <a:solidFill>
                  <a:schemeClr val="tx1"/>
                </a:solidFill>
              </a:rPr>
              <a:t>=</a:t>
            </a:r>
          </a:p>
          <a:p>
            <a:pPr algn="ctr"/>
            <a:r>
              <a:rPr kumimoji="1" lang="en-US" altLang="ko-Kore-KR" sz="1000" dirty="0">
                <a:solidFill>
                  <a:schemeClr val="tx1"/>
                </a:solidFill>
              </a:rPr>
              <a:t>_ISERDESE2_8X</a:t>
            </a:r>
            <a:endParaRPr kumimoji="1" lang="ko-Kore-KR" altLang="en-US" sz="1000" dirty="0">
              <a:solidFill>
                <a:schemeClr val="tx1"/>
              </a:solidFill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CCF84EF1-A6E3-4B46-89AC-84B177FD2291}"/>
              </a:ext>
            </a:extLst>
          </p:cNvPr>
          <p:cNvSpPr/>
          <p:nvPr/>
        </p:nvSpPr>
        <p:spPr>
          <a:xfrm>
            <a:off x="482739" y="4682486"/>
            <a:ext cx="756903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oe</a:t>
            </a:r>
            <a:endParaRPr kumimoji="1" lang="ko-Kore-KR" altLang="en-US" sz="1100" dirty="0"/>
          </a:p>
        </p:txBody>
      </p:sp>
      <p:cxnSp>
        <p:nvCxnSpPr>
          <p:cNvPr id="269" name="꺾인 연결선[E] 268">
            <a:extLst>
              <a:ext uri="{FF2B5EF4-FFF2-40B4-BE49-F238E27FC236}">
                <a16:creationId xmlns:a16="http://schemas.microsoft.com/office/drawing/2014/main" id="{D5D4B4E9-9228-984B-9F41-24FA8C29E4AA}"/>
              </a:ext>
            </a:extLst>
          </p:cNvPr>
          <p:cNvCxnSpPr>
            <a:cxnSpLocks/>
            <a:stCxn id="37" idx="0"/>
            <a:endCxn id="335" idx="0"/>
          </p:cNvCxnSpPr>
          <p:nvPr/>
        </p:nvCxnSpPr>
        <p:spPr>
          <a:xfrm rot="16200000" flipH="1">
            <a:off x="8930583" y="2088194"/>
            <a:ext cx="2722809" cy="989313"/>
          </a:xfrm>
          <a:prstGeom prst="bentConnector3">
            <a:avLst>
              <a:gd name="adj1" fmla="val -83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6A1868AB-0AD7-6B45-9BE3-819A2885D8EF}"/>
              </a:ext>
            </a:extLst>
          </p:cNvPr>
          <p:cNvGrpSpPr/>
          <p:nvPr/>
        </p:nvGrpSpPr>
        <p:grpSpPr>
          <a:xfrm>
            <a:off x="6676103" y="1322221"/>
            <a:ext cx="2911348" cy="1190490"/>
            <a:chOff x="6676103" y="1322221"/>
            <a:chExt cx="2911348" cy="1190490"/>
          </a:xfrm>
        </p:grpSpPr>
        <p:grpSp>
          <p:nvGrpSpPr>
            <p:cNvPr id="286" name="그룹 285">
              <a:extLst>
                <a:ext uri="{FF2B5EF4-FFF2-40B4-BE49-F238E27FC236}">
                  <a16:creationId xmlns:a16="http://schemas.microsoft.com/office/drawing/2014/main" id="{FDC80278-09F6-204F-BBB2-E13D1C54D4B8}"/>
                </a:ext>
              </a:extLst>
            </p:cNvPr>
            <p:cNvGrpSpPr/>
            <p:nvPr/>
          </p:nvGrpSpPr>
          <p:grpSpPr>
            <a:xfrm>
              <a:off x="6676103" y="1386357"/>
              <a:ext cx="2911348" cy="1126354"/>
              <a:chOff x="6676103" y="1386357"/>
              <a:chExt cx="2911348" cy="1126354"/>
            </a:xfrm>
          </p:grpSpPr>
          <p:cxnSp>
            <p:nvCxnSpPr>
              <p:cNvPr id="275" name="꺾인 연결선[E] 274">
                <a:extLst>
                  <a:ext uri="{FF2B5EF4-FFF2-40B4-BE49-F238E27FC236}">
                    <a16:creationId xmlns:a16="http://schemas.microsoft.com/office/drawing/2014/main" id="{7B9631AF-5D5A-C54F-85A8-8092E038FA11}"/>
                  </a:ext>
                </a:extLst>
              </p:cNvPr>
              <p:cNvCxnSpPr>
                <a:cxnSpLocks/>
                <a:endCxn id="105" idx="3"/>
              </p:cNvCxnSpPr>
              <p:nvPr/>
            </p:nvCxnSpPr>
            <p:spPr>
              <a:xfrm rot="10800000">
                <a:off x="6676103" y="1386357"/>
                <a:ext cx="2911348" cy="1026536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직선 연결선[R] 282">
                <a:extLst>
                  <a:ext uri="{FF2B5EF4-FFF2-40B4-BE49-F238E27FC236}">
                    <a16:creationId xmlns:a16="http://schemas.microsoft.com/office/drawing/2014/main" id="{39F3CB30-2AFA-FC4B-ADB9-77FC3C0ED14B}"/>
                  </a:ext>
                </a:extLst>
              </p:cNvPr>
              <p:cNvCxnSpPr>
                <a:cxnSpLocks/>
                <a:stCxn id="146" idx="0"/>
              </p:cNvCxnSpPr>
              <p:nvPr/>
            </p:nvCxnSpPr>
            <p:spPr>
              <a:xfrm flipV="1">
                <a:off x="9587445" y="2413553"/>
                <a:ext cx="0" cy="991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5" name="직선 연결선[R] 324">
              <a:extLst>
                <a:ext uri="{FF2B5EF4-FFF2-40B4-BE49-F238E27FC236}">
                  <a16:creationId xmlns:a16="http://schemas.microsoft.com/office/drawing/2014/main" id="{C0552F50-BF5F-9D46-835E-68270FBEEC83}"/>
                </a:ext>
              </a:extLst>
            </p:cNvPr>
            <p:cNvCxnSpPr>
              <a:cxnSpLocks/>
              <a:stCxn id="326" idx="0"/>
            </p:cNvCxnSpPr>
            <p:nvPr/>
          </p:nvCxnSpPr>
          <p:spPr>
            <a:xfrm flipV="1">
              <a:off x="7046129" y="1322221"/>
              <a:ext cx="52390" cy="1205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C6DBE834-D516-6744-8582-790A97967DA6}"/>
                </a:ext>
              </a:extLst>
            </p:cNvPr>
            <p:cNvSpPr txBox="1"/>
            <p:nvPr/>
          </p:nvSpPr>
          <p:spPr>
            <a:xfrm>
              <a:off x="6868653" y="1442743"/>
              <a:ext cx="3549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8</a:t>
              </a:r>
              <a:endParaRPr kumimoji="1" lang="ko-Kore-KR" altLang="en-US" sz="1000" dirty="0"/>
            </a:p>
          </p:txBody>
        </p:sp>
      </p:grpSp>
      <p:grpSp>
        <p:nvGrpSpPr>
          <p:cNvPr id="369" name="그룹 368">
            <a:extLst>
              <a:ext uri="{FF2B5EF4-FFF2-40B4-BE49-F238E27FC236}">
                <a16:creationId xmlns:a16="http://schemas.microsoft.com/office/drawing/2014/main" id="{B2011CD2-9511-424F-B50F-2EF766F2CC4C}"/>
              </a:ext>
            </a:extLst>
          </p:cNvPr>
          <p:cNvGrpSpPr/>
          <p:nvPr/>
        </p:nvGrpSpPr>
        <p:grpSpPr>
          <a:xfrm>
            <a:off x="412832" y="804015"/>
            <a:ext cx="5273682" cy="2730512"/>
            <a:chOff x="412832" y="804015"/>
            <a:chExt cx="5273682" cy="2730512"/>
          </a:xfrm>
        </p:grpSpPr>
        <p:cxnSp>
          <p:nvCxnSpPr>
            <p:cNvPr id="316" name="꺾인 연결선[E] 315">
              <a:extLst>
                <a:ext uri="{FF2B5EF4-FFF2-40B4-BE49-F238E27FC236}">
                  <a16:creationId xmlns:a16="http://schemas.microsoft.com/office/drawing/2014/main" id="{4166A105-7CA0-1349-83C9-E9B786BC86C2}"/>
                </a:ext>
              </a:extLst>
            </p:cNvPr>
            <p:cNvCxnSpPr>
              <a:stCxn id="304" idx="3"/>
              <a:endCxn id="103" idx="1"/>
            </p:cNvCxnSpPr>
            <p:nvPr/>
          </p:nvCxnSpPr>
          <p:spPr>
            <a:xfrm flipV="1">
              <a:off x="4915245" y="1759012"/>
              <a:ext cx="771269" cy="134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8" name="그룹 367">
              <a:extLst>
                <a:ext uri="{FF2B5EF4-FFF2-40B4-BE49-F238E27FC236}">
                  <a16:creationId xmlns:a16="http://schemas.microsoft.com/office/drawing/2014/main" id="{F6B6A5F1-0BA4-1540-9D38-4522764CE88C}"/>
                </a:ext>
              </a:extLst>
            </p:cNvPr>
            <p:cNvGrpSpPr/>
            <p:nvPr/>
          </p:nvGrpSpPr>
          <p:grpSpPr>
            <a:xfrm>
              <a:off x="412832" y="804015"/>
              <a:ext cx="4689255" cy="2730512"/>
              <a:chOff x="412832" y="804015"/>
              <a:chExt cx="4689255" cy="2730512"/>
            </a:xfrm>
          </p:grpSpPr>
          <p:cxnSp>
            <p:nvCxnSpPr>
              <p:cNvPr id="311" name="꺾인 연결선[E] 310">
                <a:extLst>
                  <a:ext uri="{FF2B5EF4-FFF2-40B4-BE49-F238E27FC236}">
                    <a16:creationId xmlns:a16="http://schemas.microsoft.com/office/drawing/2014/main" id="{A5C235A0-5D3C-2E49-8B06-3E326C677770}"/>
                  </a:ext>
                </a:extLst>
              </p:cNvPr>
              <p:cNvCxnSpPr>
                <a:stCxn id="14" idx="3"/>
                <a:endCxn id="302" idx="2"/>
              </p:cNvCxnSpPr>
              <p:nvPr/>
            </p:nvCxnSpPr>
            <p:spPr>
              <a:xfrm flipV="1">
                <a:off x="3358202" y="1657401"/>
                <a:ext cx="1187550" cy="540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7" name="그룹 366">
                <a:extLst>
                  <a:ext uri="{FF2B5EF4-FFF2-40B4-BE49-F238E27FC236}">
                    <a16:creationId xmlns:a16="http://schemas.microsoft.com/office/drawing/2014/main" id="{A985E428-567A-E24F-B88D-06BC4A652222}"/>
                  </a:ext>
                </a:extLst>
              </p:cNvPr>
              <p:cNvGrpSpPr/>
              <p:nvPr/>
            </p:nvGrpSpPr>
            <p:grpSpPr>
              <a:xfrm>
                <a:off x="412832" y="804015"/>
                <a:ext cx="4689255" cy="2730512"/>
                <a:chOff x="412832" y="804015"/>
                <a:chExt cx="4689255" cy="2730512"/>
              </a:xfrm>
            </p:grpSpPr>
            <p:grpSp>
              <p:nvGrpSpPr>
                <p:cNvPr id="366" name="그룹 365">
                  <a:extLst>
                    <a:ext uri="{FF2B5EF4-FFF2-40B4-BE49-F238E27FC236}">
                      <a16:creationId xmlns:a16="http://schemas.microsoft.com/office/drawing/2014/main" id="{FD1C6155-987E-5049-BEB1-D23499D60B52}"/>
                    </a:ext>
                  </a:extLst>
                </p:cNvPr>
                <p:cNvGrpSpPr/>
                <p:nvPr/>
              </p:nvGrpSpPr>
              <p:grpSpPr>
                <a:xfrm>
                  <a:off x="4474322" y="1615194"/>
                  <a:ext cx="440923" cy="290333"/>
                  <a:chOff x="4474322" y="1615194"/>
                  <a:chExt cx="440923" cy="290333"/>
                </a:xfrm>
              </p:grpSpPr>
              <p:sp>
                <p:nvSpPr>
                  <p:cNvPr id="302" name="타원 301">
                    <a:extLst>
                      <a:ext uri="{FF2B5EF4-FFF2-40B4-BE49-F238E27FC236}">
                        <a16:creationId xmlns:a16="http://schemas.microsoft.com/office/drawing/2014/main" id="{CF6E60E5-5A70-BF44-880B-B9E25D93C821}"/>
                      </a:ext>
                    </a:extLst>
                  </p:cNvPr>
                  <p:cNvSpPr/>
                  <p:nvPr/>
                </p:nvSpPr>
                <p:spPr>
                  <a:xfrm>
                    <a:off x="4545752" y="1615194"/>
                    <a:ext cx="117680" cy="84413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303" name="타원 302">
                    <a:extLst>
                      <a:ext uri="{FF2B5EF4-FFF2-40B4-BE49-F238E27FC236}">
                        <a16:creationId xmlns:a16="http://schemas.microsoft.com/office/drawing/2014/main" id="{7EA91466-D591-CF47-86DE-428A19F64E47}"/>
                      </a:ext>
                    </a:extLst>
                  </p:cNvPr>
                  <p:cNvSpPr/>
                  <p:nvPr/>
                </p:nvSpPr>
                <p:spPr>
                  <a:xfrm>
                    <a:off x="4474322" y="1816607"/>
                    <a:ext cx="62956" cy="65229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304" name="지연 303">
                    <a:extLst>
                      <a:ext uri="{FF2B5EF4-FFF2-40B4-BE49-F238E27FC236}">
                        <a16:creationId xmlns:a16="http://schemas.microsoft.com/office/drawing/2014/main" id="{4F4FF0B4-F0FB-CA45-AD64-D9617E0D5419}"/>
                      </a:ext>
                    </a:extLst>
                  </p:cNvPr>
                  <p:cNvSpPr/>
                  <p:nvPr/>
                </p:nvSpPr>
                <p:spPr>
                  <a:xfrm>
                    <a:off x="4540341" y="1615194"/>
                    <a:ext cx="374904" cy="290333"/>
                  </a:xfrm>
                  <a:prstGeom prst="flowChartDelay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</p:grpSp>
            <p:grpSp>
              <p:nvGrpSpPr>
                <p:cNvPr id="365" name="그룹 364">
                  <a:extLst>
                    <a:ext uri="{FF2B5EF4-FFF2-40B4-BE49-F238E27FC236}">
                      <a16:creationId xmlns:a16="http://schemas.microsoft.com/office/drawing/2014/main" id="{C782E8AA-B85E-B44D-B04E-51029755F05F}"/>
                    </a:ext>
                  </a:extLst>
                </p:cNvPr>
                <p:cNvGrpSpPr/>
                <p:nvPr/>
              </p:nvGrpSpPr>
              <p:grpSpPr>
                <a:xfrm>
                  <a:off x="412832" y="804015"/>
                  <a:ext cx="4689255" cy="2730512"/>
                  <a:chOff x="412832" y="804015"/>
                  <a:chExt cx="4689255" cy="2730512"/>
                </a:xfrm>
              </p:grpSpPr>
              <p:grpSp>
                <p:nvGrpSpPr>
                  <p:cNvPr id="364" name="그룹 363">
                    <a:extLst>
                      <a:ext uri="{FF2B5EF4-FFF2-40B4-BE49-F238E27FC236}">
                        <a16:creationId xmlns:a16="http://schemas.microsoft.com/office/drawing/2014/main" id="{F6A3FE21-76CB-EC42-A946-7582B3D89B44}"/>
                      </a:ext>
                    </a:extLst>
                  </p:cNvPr>
                  <p:cNvGrpSpPr/>
                  <p:nvPr/>
                </p:nvGrpSpPr>
                <p:grpSpPr>
                  <a:xfrm>
                    <a:off x="412832" y="804015"/>
                    <a:ext cx="4689255" cy="2730512"/>
                    <a:chOff x="412832" y="804015"/>
                    <a:chExt cx="4689255" cy="2730512"/>
                  </a:xfrm>
                </p:grpSpPr>
                <p:sp>
                  <p:nvSpPr>
                    <p:cNvPr id="292" name="직사각형 291">
                      <a:extLst>
                        <a:ext uri="{FF2B5EF4-FFF2-40B4-BE49-F238E27FC236}">
                          <a16:creationId xmlns:a16="http://schemas.microsoft.com/office/drawing/2014/main" id="{54F789BC-A08E-2E43-B87C-4ED053B6AE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7097" y="1835376"/>
                      <a:ext cx="953610" cy="278321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address[1:0]</a:t>
                      </a:r>
                    </a:p>
                  </p:txBody>
                </p:sp>
                <p:grpSp>
                  <p:nvGrpSpPr>
                    <p:cNvPr id="296" name="그룹 295">
                      <a:extLst>
                        <a:ext uri="{FF2B5EF4-FFF2-40B4-BE49-F238E27FC236}">
                          <a16:creationId xmlns:a16="http://schemas.microsoft.com/office/drawing/2014/main" id="{8A163C5B-BF30-3A4D-BA11-6299A1BE596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2832" y="804015"/>
                      <a:ext cx="4689255" cy="2730512"/>
                      <a:chOff x="412832" y="804015"/>
                      <a:chExt cx="4689255" cy="2730512"/>
                    </a:xfrm>
                  </p:grpSpPr>
                  <p:grpSp>
                    <p:nvGrpSpPr>
                      <p:cNvPr id="34" name="그룹 33">
                        <a:extLst>
                          <a:ext uri="{FF2B5EF4-FFF2-40B4-BE49-F238E27FC236}">
                            <a16:creationId xmlns:a16="http://schemas.microsoft.com/office/drawing/2014/main" id="{E81EC399-6508-B44B-8D17-5E571D82D4E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12832" y="804015"/>
                        <a:ext cx="4689255" cy="2730512"/>
                        <a:chOff x="3314700" y="1155688"/>
                        <a:chExt cx="7775860" cy="2990285"/>
                      </a:xfrm>
                    </p:grpSpPr>
                    <p:sp>
                      <p:nvSpPr>
                        <p:cNvPr id="6" name="직사각형 5">
                          <a:extLst>
                            <a:ext uri="{FF2B5EF4-FFF2-40B4-BE49-F238E27FC236}">
                              <a16:creationId xmlns:a16="http://schemas.microsoft.com/office/drawing/2014/main" id="{33445A07-9299-4445-B17B-90BB2622BE9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314700" y="1155688"/>
                          <a:ext cx="7775860" cy="2990285"/>
                        </a:xfrm>
                        <a:prstGeom prst="rect">
                          <a:avLst/>
                        </a:prstGeom>
                        <a:noFill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t"/>
                        <a:lstStyle/>
                        <a:p>
                          <a:pPr algn="ctr"/>
                          <a:r>
                            <a:rPr kumimoji="1" lang="en-US" altLang="ko-Kore-KR" sz="1100" dirty="0" err="1">
                              <a:solidFill>
                                <a:schemeClr val="tx1"/>
                              </a:solidFill>
                            </a:rPr>
                            <a:t>rtlink</a:t>
                          </a:r>
                          <a:r>
                            <a:rPr kumimoji="1" lang="en-US" altLang="ko-Kore-KR" sz="1100" dirty="0">
                              <a:solidFill>
                                <a:schemeClr val="tx1"/>
                              </a:solidFill>
                            </a:rPr>
                            <a:t> = </a:t>
                          </a:r>
                          <a:r>
                            <a:rPr kumimoji="1" lang="en-US" altLang="ko-Kore-KR" sz="1100" dirty="0" err="1">
                              <a:solidFill>
                                <a:schemeClr val="tx1"/>
                              </a:solidFill>
                            </a:rPr>
                            <a:t>rtlink.Interface</a:t>
                          </a:r>
                          <a:endParaRPr kumimoji="1" lang="ko-Kore-KR" altLang="en-US" sz="1100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grpSp>
                      <p:nvGrpSpPr>
                        <p:cNvPr id="19" name="그룹 18">
                          <a:extLst>
                            <a:ext uri="{FF2B5EF4-FFF2-40B4-BE49-F238E27FC236}">
                              <a16:creationId xmlns:a16="http://schemas.microsoft.com/office/drawing/2014/main" id="{BBB27C3A-5EEE-C641-B30C-226B96D84D5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498271" y="1633654"/>
                          <a:ext cx="3629890" cy="2346702"/>
                          <a:chOff x="3758046" y="1633654"/>
                          <a:chExt cx="3629890" cy="2346702"/>
                        </a:xfrm>
                      </p:grpSpPr>
                      <p:sp>
                        <p:nvSpPr>
                          <p:cNvPr id="7" name="직사각형 6">
                            <a:extLst>
                              <a:ext uri="{FF2B5EF4-FFF2-40B4-BE49-F238E27FC236}">
                                <a16:creationId xmlns:a16="http://schemas.microsoft.com/office/drawing/2014/main" id="{D5BB0E92-25A8-2146-BAE2-54967DDF6AF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758046" y="1633654"/>
                            <a:ext cx="3629890" cy="2346702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chemeClr val="accent1">
                                <a:shade val="50000"/>
                                <a:alpha val="24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t"/>
                          <a:lstStyle/>
                          <a:p>
                            <a:pPr algn="ctr"/>
                            <a:r>
                              <a:rPr kumimoji="1" lang="en-US" altLang="ko-Kore-KR" sz="1100" dirty="0" err="1">
                                <a:solidFill>
                                  <a:schemeClr val="tx1"/>
                                </a:solidFill>
                              </a:rPr>
                              <a:t>IInterface</a:t>
                            </a:r>
                            <a:r>
                              <a:rPr kumimoji="1" lang="en-US" altLang="ko-Kore-KR" sz="1100" dirty="0">
                                <a:solidFill>
                                  <a:schemeClr val="tx1"/>
                                </a:solidFill>
                              </a:rPr>
                              <a:t> = </a:t>
                            </a:r>
                            <a:r>
                              <a:rPr kumimoji="1" lang="en-US" altLang="ko-Kore-KR" sz="1100" dirty="0" err="1">
                                <a:solidFill>
                                  <a:schemeClr val="tx1"/>
                                </a:solidFill>
                              </a:rPr>
                              <a:t>i</a:t>
                            </a:r>
                            <a:endParaRPr kumimoji="1" lang="ko-Kore-KR" altLang="en-US" sz="1100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9" name="직사각형 8">
                            <a:extLst>
                              <a:ext uri="{FF2B5EF4-FFF2-40B4-BE49-F238E27FC236}">
                                <a16:creationId xmlns:a16="http://schemas.microsoft.com/office/drawing/2014/main" id="{8A284586-2141-ED48-80A9-0F5412B56AC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823271" y="1944006"/>
                            <a:ext cx="756902" cy="304800"/>
                          </a:xfrm>
                          <a:prstGeom prst="rect">
                            <a:avLst/>
                          </a:prstGeom>
                          <a:solidFill>
                            <a:schemeClr val="accent1">
                              <a:alpha val="24000"/>
                            </a:schemeClr>
                          </a:solidFill>
                          <a:ln>
                            <a:solidFill>
                              <a:schemeClr val="accent1">
                                <a:shade val="50000"/>
                                <a:alpha val="24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en-US" altLang="ko-Kore-KR" sz="1100" dirty="0" err="1"/>
                              <a:t>stb</a:t>
                            </a:r>
                            <a:endParaRPr kumimoji="1" lang="ko-Kore-KR" altLang="en-US" sz="1100" dirty="0"/>
                          </a:p>
                        </p:txBody>
                      </p:sp>
                      <p:sp>
                        <p:nvSpPr>
                          <p:cNvPr id="10" name="직사각형 9">
                            <a:extLst>
                              <a:ext uri="{FF2B5EF4-FFF2-40B4-BE49-F238E27FC236}">
                                <a16:creationId xmlns:a16="http://schemas.microsoft.com/office/drawing/2014/main" id="{C72AD99C-5E97-BF4D-B2CE-F2F0662F0D5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823269" y="2297896"/>
                            <a:ext cx="2024922" cy="353889"/>
                          </a:xfrm>
                          <a:prstGeom prst="rect">
                            <a:avLst/>
                          </a:prstGeom>
                          <a:solidFill>
                            <a:schemeClr val="accent1">
                              <a:alpha val="24000"/>
                            </a:schemeClr>
                          </a:solidFill>
                          <a:ln>
                            <a:solidFill>
                              <a:schemeClr val="accent1">
                                <a:shade val="50000"/>
                                <a:alpha val="24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en-US" altLang="ko-Kore-KR" sz="1100" dirty="0"/>
                              <a:t>time</a:t>
                            </a:r>
                          </a:p>
                          <a:p>
                            <a:pPr algn="ctr"/>
                            <a:r>
                              <a:rPr kumimoji="1" lang="en-US" altLang="ko-Kore-KR" sz="1100" dirty="0"/>
                              <a:t>stamped</a:t>
                            </a:r>
                            <a:endParaRPr kumimoji="1" lang="ko-Kore-KR" altLang="en-US" sz="1100" dirty="0"/>
                          </a:p>
                        </p:txBody>
                      </p:sp>
                      <p:sp>
                        <p:nvSpPr>
                          <p:cNvPr id="11" name="직사각형 10">
                            <a:extLst>
                              <a:ext uri="{FF2B5EF4-FFF2-40B4-BE49-F238E27FC236}">
                                <a16:creationId xmlns:a16="http://schemas.microsoft.com/office/drawing/2014/main" id="{A3F9A293-3FFC-6343-B9A4-42D135902BF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823270" y="2695324"/>
                            <a:ext cx="1413748" cy="304800"/>
                          </a:xfrm>
                          <a:prstGeom prst="rect">
                            <a:avLst/>
                          </a:prstGeom>
                          <a:solidFill>
                            <a:schemeClr val="accent1">
                              <a:alpha val="24000"/>
                            </a:schemeClr>
                          </a:solidFill>
                          <a:ln>
                            <a:solidFill>
                              <a:schemeClr val="accent1">
                                <a:shade val="50000"/>
                                <a:alpha val="24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en-US" altLang="ko-Kore-KR" sz="1100" dirty="0"/>
                              <a:t>data[0:0]</a:t>
                            </a:r>
                          </a:p>
                        </p:txBody>
                      </p:sp>
                      <p:sp>
                        <p:nvSpPr>
                          <p:cNvPr id="12" name="직사각형 11">
                            <a:extLst>
                              <a:ext uri="{FF2B5EF4-FFF2-40B4-BE49-F238E27FC236}">
                                <a16:creationId xmlns:a16="http://schemas.microsoft.com/office/drawing/2014/main" id="{3CE31BE5-B5D6-3245-BE93-42F7E7D0F87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823271" y="3047552"/>
                            <a:ext cx="1413748" cy="304800"/>
                          </a:xfrm>
                          <a:prstGeom prst="rect">
                            <a:avLst/>
                          </a:prstGeom>
                          <a:solidFill>
                            <a:schemeClr val="accent1">
                              <a:alpha val="24000"/>
                            </a:schemeClr>
                          </a:solidFill>
                          <a:ln>
                            <a:solidFill>
                              <a:schemeClr val="accent1">
                                <a:shade val="50000"/>
                                <a:alpha val="24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en-US" altLang="ko-Kore-KR" sz="1100" dirty="0" err="1"/>
                              <a:t>fine_ts</a:t>
                            </a:r>
                            <a:r>
                              <a:rPr kumimoji="1" lang="en-US" altLang="ko-Kore-KR" sz="1100" dirty="0"/>
                              <a:t>[2:0]</a:t>
                            </a:r>
                          </a:p>
                        </p:txBody>
                      </p:sp>
                    </p:grpSp>
                    <p:grpSp>
                      <p:nvGrpSpPr>
                        <p:cNvPr id="21" name="그룹 20">
                          <a:extLst>
                            <a:ext uri="{FF2B5EF4-FFF2-40B4-BE49-F238E27FC236}">
                              <a16:creationId xmlns:a16="http://schemas.microsoft.com/office/drawing/2014/main" id="{ECF53326-E041-F042-80E7-B17F1E62093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294415" y="1633654"/>
                          <a:ext cx="3629890" cy="2346702"/>
                          <a:chOff x="7554190" y="1633654"/>
                          <a:chExt cx="3629890" cy="2346702"/>
                        </a:xfrm>
                      </p:grpSpPr>
                      <p:sp>
                        <p:nvSpPr>
                          <p:cNvPr id="8" name="직사각형 7">
                            <a:extLst>
                              <a:ext uri="{FF2B5EF4-FFF2-40B4-BE49-F238E27FC236}">
                                <a16:creationId xmlns:a16="http://schemas.microsoft.com/office/drawing/2014/main" id="{D85F00DE-04B1-4448-BAA3-F955B566017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554190" y="1633654"/>
                            <a:ext cx="3629890" cy="2346702"/>
                          </a:xfrm>
                          <a:prstGeom prst="rect">
                            <a:avLst/>
                          </a:prstGeom>
                          <a:noFill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t"/>
                          <a:lstStyle/>
                          <a:p>
                            <a:pPr algn="ctr"/>
                            <a:r>
                              <a:rPr kumimoji="1" lang="en-US" altLang="ko-Kore-KR" sz="1100" dirty="0" err="1">
                                <a:solidFill>
                                  <a:schemeClr val="tx1"/>
                                </a:solidFill>
                              </a:rPr>
                              <a:t>OInterface</a:t>
                            </a:r>
                            <a:r>
                              <a:rPr kumimoji="1" lang="en-US" altLang="ko-Kore-KR" sz="1100" dirty="0">
                                <a:solidFill>
                                  <a:schemeClr val="tx1"/>
                                </a:solidFill>
                              </a:rPr>
                              <a:t> = o</a:t>
                            </a:r>
                          </a:p>
                        </p:txBody>
                      </p:sp>
                      <p:sp>
                        <p:nvSpPr>
                          <p:cNvPr id="14" name="직사각형 13">
                            <a:extLst>
                              <a:ext uri="{FF2B5EF4-FFF2-40B4-BE49-F238E27FC236}">
                                <a16:creationId xmlns:a16="http://schemas.microsoft.com/office/drawing/2014/main" id="{DCCC367D-F828-8F47-8295-D8A5A82CB6A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701672" y="1938454"/>
                            <a:ext cx="756902" cy="304800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en-US" altLang="ko-Kore-KR" sz="1100" dirty="0" err="1"/>
                              <a:t>stb</a:t>
                            </a:r>
                            <a:endParaRPr kumimoji="1" lang="ko-Kore-KR" altLang="en-US" sz="1100" dirty="0"/>
                          </a:p>
                        </p:txBody>
                      </p:sp>
                      <p:sp>
                        <p:nvSpPr>
                          <p:cNvPr id="15" name="직사각형 14">
                            <a:extLst>
                              <a:ext uri="{FF2B5EF4-FFF2-40B4-BE49-F238E27FC236}">
                                <a16:creationId xmlns:a16="http://schemas.microsoft.com/office/drawing/2014/main" id="{8095E0B3-9350-F248-BFAF-A5D3BADA834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701671" y="3366948"/>
                            <a:ext cx="756902" cy="304800"/>
                          </a:xfrm>
                          <a:prstGeom prst="rect">
                            <a:avLst/>
                          </a:prstGeom>
                          <a:solidFill>
                            <a:schemeClr val="accent1">
                              <a:alpha val="24000"/>
                            </a:schemeClr>
                          </a:solidFill>
                          <a:ln>
                            <a:solidFill>
                              <a:schemeClr val="accent1">
                                <a:shade val="50000"/>
                                <a:alpha val="24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en-US" altLang="ko-Kore-KR" sz="1100" dirty="0"/>
                              <a:t>busy</a:t>
                            </a:r>
                            <a:endParaRPr kumimoji="1" lang="ko-Kore-KR" altLang="en-US" sz="1100" dirty="0"/>
                          </a:p>
                        </p:txBody>
                      </p:sp>
                      <p:sp>
                        <p:nvSpPr>
                          <p:cNvPr id="16" name="직사각형 15">
                            <a:extLst>
                              <a:ext uri="{FF2B5EF4-FFF2-40B4-BE49-F238E27FC236}">
                                <a16:creationId xmlns:a16="http://schemas.microsoft.com/office/drawing/2014/main" id="{6BC0FF54-A0F0-8D49-B5A5-8C299FA9A0F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701671" y="2648443"/>
                            <a:ext cx="1413748" cy="304800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en-US" altLang="ko-Kore-KR" sz="1100" dirty="0"/>
                              <a:t>data[1:0]</a:t>
                            </a:r>
                          </a:p>
                        </p:txBody>
                      </p:sp>
                      <p:sp>
                        <p:nvSpPr>
                          <p:cNvPr id="17" name="직사각형 16">
                            <a:extLst>
                              <a:ext uri="{FF2B5EF4-FFF2-40B4-BE49-F238E27FC236}">
                                <a16:creationId xmlns:a16="http://schemas.microsoft.com/office/drawing/2014/main" id="{9BBFA02F-8B19-F243-BE44-0BB9D831D86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701671" y="3007694"/>
                            <a:ext cx="1413748" cy="304800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en-US" altLang="ko-Kore-KR" sz="1100" dirty="0" err="1"/>
                              <a:t>fine_ts</a:t>
                            </a:r>
                            <a:r>
                              <a:rPr kumimoji="1" lang="en-US" altLang="ko-Kore-KR" sz="1100" dirty="0"/>
                              <a:t>[2:0]</a:t>
                            </a:r>
                          </a:p>
                        </p:txBody>
                      </p:sp>
                    </p:grpSp>
                  </p:grpSp>
                  <p:sp>
                    <p:nvSpPr>
                      <p:cNvPr id="293" name="TextBox 292">
                        <a:extLst>
                          <a:ext uri="{FF2B5EF4-FFF2-40B4-BE49-F238E27FC236}">
                            <a16:creationId xmlns:a16="http://schemas.microsoft.com/office/drawing/2014/main" id="{01A9A28E-6060-C84D-87C9-A63E2D2F499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772067" y="2116115"/>
                        <a:ext cx="852565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kumimoji="1" lang="en-US" altLang="ko-Kore-KR" sz="1000" dirty="0"/>
                          <a:t>data[0]</a:t>
                        </a:r>
                        <a:endParaRPr kumimoji="1" lang="ko-Kore-KR" altLang="en-US" sz="1000" dirty="0"/>
                      </a:p>
                    </p:txBody>
                  </p:sp>
                </p:grpSp>
              </p:grpSp>
              <p:grpSp>
                <p:nvGrpSpPr>
                  <p:cNvPr id="332" name="그룹 331">
                    <a:extLst>
                      <a:ext uri="{FF2B5EF4-FFF2-40B4-BE49-F238E27FC236}">
                        <a16:creationId xmlns:a16="http://schemas.microsoft.com/office/drawing/2014/main" id="{F4B7D9F2-DBB4-C543-93B7-28DD002E80AE}"/>
                      </a:ext>
                    </a:extLst>
                  </p:cNvPr>
                  <p:cNvGrpSpPr/>
                  <p:nvPr/>
                </p:nvGrpSpPr>
                <p:grpSpPr>
                  <a:xfrm>
                    <a:off x="3850707" y="1797101"/>
                    <a:ext cx="695045" cy="294879"/>
                    <a:chOff x="3850707" y="1797101"/>
                    <a:chExt cx="695045" cy="294879"/>
                  </a:xfrm>
                </p:grpSpPr>
                <p:cxnSp>
                  <p:nvCxnSpPr>
                    <p:cNvPr id="313" name="꺾인 연결선[E] 312">
                      <a:extLst>
                        <a:ext uri="{FF2B5EF4-FFF2-40B4-BE49-F238E27FC236}">
                          <a16:creationId xmlns:a16="http://schemas.microsoft.com/office/drawing/2014/main" id="{E9AAE63F-EA79-6D4E-B0D8-2BEC73F68415}"/>
                        </a:ext>
                      </a:extLst>
                    </p:cNvPr>
                    <p:cNvCxnSpPr>
                      <a:cxnSpLocks/>
                      <a:stCxn id="292" idx="3"/>
                      <a:endCxn id="303" idx="2"/>
                    </p:cNvCxnSpPr>
                    <p:nvPr/>
                  </p:nvCxnSpPr>
                  <p:spPr>
                    <a:xfrm flipV="1">
                      <a:off x="3850707" y="1849222"/>
                      <a:ext cx="623615" cy="125315"/>
                    </a:xfrm>
                    <a:prstGeom prst="bentConnector3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0" name="직선 연결선[R] 329">
                      <a:extLst>
                        <a:ext uri="{FF2B5EF4-FFF2-40B4-BE49-F238E27FC236}">
                          <a16:creationId xmlns:a16="http://schemas.microsoft.com/office/drawing/2014/main" id="{78E4027C-A340-7E4B-8CC9-67A4B1C208BA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4257893" y="1797101"/>
                      <a:ext cx="99895" cy="114778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31" name="TextBox 330">
                      <a:extLst>
                        <a:ext uri="{FF2B5EF4-FFF2-40B4-BE49-F238E27FC236}">
                          <a16:creationId xmlns:a16="http://schemas.microsoft.com/office/drawing/2014/main" id="{1D079B57-7711-774E-AA37-F08ED76D046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90800" y="1845759"/>
                      <a:ext cx="354952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en-US" altLang="ko-Kore-KR" sz="1000" dirty="0"/>
                        <a:t>2</a:t>
                      </a:r>
                      <a:endParaRPr kumimoji="1" lang="ko-Kore-KR" altLang="en-US" sz="1000" dirty="0"/>
                    </a:p>
                  </p:txBody>
                </p:sp>
              </p:grpSp>
            </p:grpSp>
          </p:grpSp>
        </p:grpSp>
      </p:grp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62017EB3-74B9-784C-AA75-47F47C2AF2D5}"/>
              </a:ext>
            </a:extLst>
          </p:cNvPr>
          <p:cNvSpPr/>
          <p:nvPr/>
        </p:nvSpPr>
        <p:spPr>
          <a:xfrm>
            <a:off x="10512323" y="3944255"/>
            <a:ext cx="548643" cy="269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x8</a:t>
            </a:r>
            <a:endParaRPr kumimoji="1" lang="ko-Kore-KR" altLang="en-US" sz="1100" dirty="0"/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FC64D2EA-819D-0A45-B7E5-D6E5B9480FFB}"/>
              </a:ext>
            </a:extLst>
          </p:cNvPr>
          <p:cNvSpPr/>
          <p:nvPr/>
        </p:nvSpPr>
        <p:spPr>
          <a:xfrm>
            <a:off x="9185792" y="3937611"/>
            <a:ext cx="548643" cy="269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x8</a:t>
            </a:r>
            <a:endParaRPr kumimoji="1" lang="ko-Kore-KR" altLang="en-US" sz="1100" dirty="0"/>
          </a:p>
        </p:txBody>
      </p:sp>
      <p:cxnSp>
        <p:nvCxnSpPr>
          <p:cNvPr id="349" name="꺾인 연결선[E] 348">
            <a:extLst>
              <a:ext uri="{FF2B5EF4-FFF2-40B4-BE49-F238E27FC236}">
                <a16:creationId xmlns:a16="http://schemas.microsoft.com/office/drawing/2014/main" id="{F2BC8F92-6B13-2342-B7CA-2477A22BB927}"/>
              </a:ext>
            </a:extLst>
          </p:cNvPr>
          <p:cNvCxnSpPr>
            <a:cxnSpLocks/>
            <a:stCxn id="335" idx="1"/>
            <a:endCxn id="239" idx="4"/>
          </p:cNvCxnSpPr>
          <p:nvPr/>
        </p:nvCxnSpPr>
        <p:spPr>
          <a:xfrm rot="10800000">
            <a:off x="10417317" y="3849254"/>
            <a:ext cx="95007" cy="2296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8C209C99-B1B4-B24B-A712-A2A987C842EA}"/>
              </a:ext>
            </a:extLst>
          </p:cNvPr>
          <p:cNvGrpSpPr/>
          <p:nvPr/>
        </p:nvGrpSpPr>
        <p:grpSpPr>
          <a:xfrm>
            <a:off x="9238290" y="2830969"/>
            <a:ext cx="354952" cy="1106642"/>
            <a:chOff x="9238290" y="2830969"/>
            <a:chExt cx="354952" cy="1106642"/>
          </a:xfrm>
        </p:grpSpPr>
        <p:cxnSp>
          <p:nvCxnSpPr>
            <p:cNvPr id="346" name="꺾인 연결선[E] 345">
              <a:extLst>
                <a:ext uri="{FF2B5EF4-FFF2-40B4-BE49-F238E27FC236}">
                  <a16:creationId xmlns:a16="http://schemas.microsoft.com/office/drawing/2014/main" id="{9B1CB3F4-5D02-7E45-9F32-6EB5DB258507}"/>
                </a:ext>
              </a:extLst>
            </p:cNvPr>
            <p:cNvCxnSpPr>
              <a:cxnSpLocks/>
              <a:stCxn id="339" idx="0"/>
              <a:endCxn id="222" idx="4"/>
            </p:cNvCxnSpPr>
            <p:nvPr/>
          </p:nvCxnSpPr>
          <p:spPr>
            <a:xfrm rot="16200000" flipV="1">
              <a:off x="8906626" y="3384122"/>
              <a:ext cx="1106642" cy="335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직선 연결선[R] 355">
              <a:extLst>
                <a:ext uri="{FF2B5EF4-FFF2-40B4-BE49-F238E27FC236}">
                  <a16:creationId xmlns:a16="http://schemas.microsoft.com/office/drawing/2014/main" id="{BD9DDFF2-9D5B-C944-82BD-A30FA61B1CCC}"/>
                </a:ext>
              </a:extLst>
            </p:cNvPr>
            <p:cNvCxnSpPr>
              <a:cxnSpLocks/>
              <a:stCxn id="357" idx="0"/>
            </p:cNvCxnSpPr>
            <p:nvPr/>
          </p:nvCxnSpPr>
          <p:spPr>
            <a:xfrm flipV="1">
              <a:off x="9415766" y="2925258"/>
              <a:ext cx="89183" cy="412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TextBox 356">
              <a:extLst>
                <a:ext uri="{FF2B5EF4-FFF2-40B4-BE49-F238E27FC236}">
                  <a16:creationId xmlns:a16="http://schemas.microsoft.com/office/drawing/2014/main" id="{517EC572-6060-EB4F-8FEB-00B239963542}"/>
                </a:ext>
              </a:extLst>
            </p:cNvPr>
            <p:cNvSpPr txBox="1"/>
            <p:nvPr/>
          </p:nvSpPr>
          <p:spPr>
            <a:xfrm>
              <a:off x="9238290" y="2966470"/>
              <a:ext cx="3549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8</a:t>
              </a:r>
              <a:endParaRPr kumimoji="1" lang="ko-Kore-KR" altLang="en-US" sz="1000" dirty="0"/>
            </a:p>
          </p:txBody>
        </p:sp>
      </p:grpSp>
      <p:grpSp>
        <p:nvGrpSpPr>
          <p:cNvPr id="362" name="그룹 361">
            <a:extLst>
              <a:ext uri="{FF2B5EF4-FFF2-40B4-BE49-F238E27FC236}">
                <a16:creationId xmlns:a16="http://schemas.microsoft.com/office/drawing/2014/main" id="{CA786593-1A55-8147-B9C5-65B324C1FF7C}"/>
              </a:ext>
            </a:extLst>
          </p:cNvPr>
          <p:cNvGrpSpPr/>
          <p:nvPr/>
        </p:nvGrpSpPr>
        <p:grpSpPr>
          <a:xfrm>
            <a:off x="9706772" y="2802113"/>
            <a:ext cx="603796" cy="246221"/>
            <a:chOff x="9706772" y="2802113"/>
            <a:chExt cx="603796" cy="246221"/>
          </a:xfrm>
        </p:grpSpPr>
        <p:cxnSp>
          <p:nvCxnSpPr>
            <p:cNvPr id="243" name="꺾인 연결선[E] 242">
              <a:extLst>
                <a:ext uri="{FF2B5EF4-FFF2-40B4-BE49-F238E27FC236}">
                  <a16:creationId xmlns:a16="http://schemas.microsoft.com/office/drawing/2014/main" id="{36436A2E-9B32-3C40-9215-913CF7974F9F}"/>
                </a:ext>
              </a:extLst>
            </p:cNvPr>
            <p:cNvCxnSpPr>
              <a:stCxn id="187" idx="0"/>
              <a:endCxn id="223" idx="4"/>
            </p:cNvCxnSpPr>
            <p:nvPr/>
          </p:nvCxnSpPr>
          <p:spPr>
            <a:xfrm rot="16200000" flipV="1">
              <a:off x="9748807" y="2788938"/>
              <a:ext cx="167450" cy="2515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103AAEB4-26B9-7B41-ACCE-AD65FEA206F8}"/>
                </a:ext>
              </a:extLst>
            </p:cNvPr>
            <p:cNvSpPr txBox="1"/>
            <p:nvPr/>
          </p:nvSpPr>
          <p:spPr>
            <a:xfrm>
              <a:off x="9955616" y="2802113"/>
              <a:ext cx="3549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8</a:t>
              </a:r>
              <a:endParaRPr kumimoji="1" lang="ko-Kore-KR" altLang="en-US" sz="1000" dirty="0"/>
            </a:p>
          </p:txBody>
        </p:sp>
        <p:cxnSp>
          <p:nvCxnSpPr>
            <p:cNvPr id="360" name="직선 연결선[R] 359">
              <a:extLst>
                <a:ext uri="{FF2B5EF4-FFF2-40B4-BE49-F238E27FC236}">
                  <a16:creationId xmlns:a16="http://schemas.microsoft.com/office/drawing/2014/main" id="{24F62A73-3189-7445-A4A5-CCB00AA457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11448" y="2929199"/>
              <a:ext cx="89183" cy="412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CF6E47FC-B1AA-6548-9F4E-D471203C01EE}"/>
              </a:ext>
            </a:extLst>
          </p:cNvPr>
          <p:cNvSpPr/>
          <p:nvPr/>
        </p:nvSpPr>
        <p:spPr>
          <a:xfrm>
            <a:off x="3129976" y="6209167"/>
            <a:ext cx="1033635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sensitivity[1:0]</a:t>
            </a:r>
            <a:endParaRPr kumimoji="1" lang="ko-Kore-KR" altLang="en-US" sz="1100" dirty="0"/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8F59CF7D-737B-374A-933C-322F3CD02DEE}"/>
              </a:ext>
            </a:extLst>
          </p:cNvPr>
          <p:cNvSpPr/>
          <p:nvPr/>
        </p:nvSpPr>
        <p:spPr>
          <a:xfrm>
            <a:off x="4227111" y="6209167"/>
            <a:ext cx="693402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sample</a:t>
            </a:r>
            <a:endParaRPr kumimoji="1" lang="ko-Kore-KR" altLang="en-US" sz="1100" dirty="0"/>
          </a:p>
        </p:txBody>
      </p:sp>
      <p:sp>
        <p:nvSpPr>
          <p:cNvPr id="373" name="삼각형 372">
            <a:extLst>
              <a:ext uri="{FF2B5EF4-FFF2-40B4-BE49-F238E27FC236}">
                <a16:creationId xmlns:a16="http://schemas.microsoft.com/office/drawing/2014/main" id="{83C22CDC-B296-B049-A83A-92DA58206C84}"/>
              </a:ext>
            </a:extLst>
          </p:cNvPr>
          <p:cNvSpPr/>
          <p:nvPr/>
        </p:nvSpPr>
        <p:spPr>
          <a:xfrm rot="5400000">
            <a:off x="9290285" y="1302008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825A1EEA-BD9B-A142-9761-A2E88C37A023}"/>
              </a:ext>
            </a:extLst>
          </p:cNvPr>
          <p:cNvSpPr txBox="1"/>
          <p:nvPr/>
        </p:nvSpPr>
        <p:spPr>
          <a:xfrm>
            <a:off x="8313292" y="1203568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rio_phy_clk</a:t>
            </a:r>
            <a:endParaRPr kumimoji="1" lang="ko-Kore-KR" altLang="en-US" sz="1000" b="1" dirty="0"/>
          </a:p>
        </p:txBody>
      </p:sp>
      <p:cxnSp>
        <p:nvCxnSpPr>
          <p:cNvPr id="375" name="꺾인 연결선[E] 374">
            <a:extLst>
              <a:ext uri="{FF2B5EF4-FFF2-40B4-BE49-F238E27FC236}">
                <a16:creationId xmlns:a16="http://schemas.microsoft.com/office/drawing/2014/main" id="{A5AEE017-BF51-3F48-82F8-951DBC8379A8}"/>
              </a:ext>
            </a:extLst>
          </p:cNvPr>
          <p:cNvCxnSpPr>
            <a:cxnSpLocks/>
            <a:stCxn id="374" idx="3"/>
            <a:endCxn id="373" idx="3"/>
          </p:cNvCxnSpPr>
          <p:nvPr/>
        </p:nvCxnSpPr>
        <p:spPr>
          <a:xfrm flipV="1">
            <a:off x="9125631" y="1326316"/>
            <a:ext cx="163958" cy="3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2" name="삼각형 381">
            <a:extLst>
              <a:ext uri="{FF2B5EF4-FFF2-40B4-BE49-F238E27FC236}">
                <a16:creationId xmlns:a16="http://schemas.microsoft.com/office/drawing/2014/main" id="{2EA67941-A048-714C-94F2-35CFD5549B12}"/>
              </a:ext>
            </a:extLst>
          </p:cNvPr>
          <p:cNvSpPr/>
          <p:nvPr/>
        </p:nvSpPr>
        <p:spPr>
          <a:xfrm rot="10800000">
            <a:off x="6502927" y="1253502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118F58BB-E0B1-B047-8BD4-9EA8D1897123}"/>
              </a:ext>
            </a:extLst>
          </p:cNvPr>
          <p:cNvSpPr txBox="1"/>
          <p:nvPr/>
        </p:nvSpPr>
        <p:spPr>
          <a:xfrm>
            <a:off x="6124360" y="790560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rio_phy_clk</a:t>
            </a:r>
            <a:endParaRPr kumimoji="1" lang="ko-Kore-KR" altLang="en-US" sz="1000" b="1" dirty="0"/>
          </a:p>
        </p:txBody>
      </p:sp>
      <p:cxnSp>
        <p:nvCxnSpPr>
          <p:cNvPr id="384" name="꺾인 연결선[E] 383">
            <a:extLst>
              <a:ext uri="{FF2B5EF4-FFF2-40B4-BE49-F238E27FC236}">
                <a16:creationId xmlns:a16="http://schemas.microsoft.com/office/drawing/2014/main" id="{659B150C-2B3E-6740-905D-B2B803B734E4}"/>
              </a:ext>
            </a:extLst>
          </p:cNvPr>
          <p:cNvCxnSpPr>
            <a:cxnSpLocks/>
            <a:stCxn id="383" idx="2"/>
            <a:endCxn id="382" idx="3"/>
          </p:cNvCxnSpPr>
          <p:nvPr/>
        </p:nvCxnSpPr>
        <p:spPr>
          <a:xfrm rot="5400000">
            <a:off x="6420174" y="1143145"/>
            <a:ext cx="216721" cy="39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모서리가 둥근 직사각형 384">
            <a:extLst>
              <a:ext uri="{FF2B5EF4-FFF2-40B4-BE49-F238E27FC236}">
                <a16:creationId xmlns:a16="http://schemas.microsoft.com/office/drawing/2014/main" id="{44F55573-AAE7-3E42-9042-B794494D261F}"/>
              </a:ext>
            </a:extLst>
          </p:cNvPr>
          <p:cNvSpPr/>
          <p:nvPr/>
        </p:nvSpPr>
        <p:spPr>
          <a:xfrm>
            <a:off x="2079303" y="2932821"/>
            <a:ext cx="584861" cy="368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600" dirty="0"/>
              <a:t>delay = 0</a:t>
            </a:r>
            <a:endParaRPr kumimoji="1" lang="ko-Kore-KR" altLang="en-US" sz="600" dirty="0"/>
          </a:p>
        </p:txBody>
      </p:sp>
      <p:sp>
        <p:nvSpPr>
          <p:cNvPr id="386" name="모서리가 둥근 직사각형 385">
            <a:extLst>
              <a:ext uri="{FF2B5EF4-FFF2-40B4-BE49-F238E27FC236}">
                <a16:creationId xmlns:a16="http://schemas.microsoft.com/office/drawing/2014/main" id="{61848698-E8A3-F844-976C-5BC180EE66C9}"/>
              </a:ext>
            </a:extLst>
          </p:cNvPr>
          <p:cNvSpPr/>
          <p:nvPr/>
        </p:nvSpPr>
        <p:spPr>
          <a:xfrm>
            <a:off x="4357788" y="2932821"/>
            <a:ext cx="584861" cy="368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600" dirty="0"/>
              <a:t>delay = 0</a:t>
            </a:r>
            <a:endParaRPr kumimoji="1" lang="ko-Kore-KR" altLang="en-US" sz="600" dirty="0"/>
          </a:p>
        </p:txBody>
      </p:sp>
      <p:sp>
        <p:nvSpPr>
          <p:cNvPr id="13" name="날짜 개체 틀 12">
            <a:extLst>
              <a:ext uri="{FF2B5EF4-FFF2-40B4-BE49-F238E27FC236}">
                <a16:creationId xmlns:a16="http://schemas.microsoft.com/office/drawing/2014/main" id="{41F9A5D1-F0CA-6543-A0AD-3757CDEE0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18" name="바닥글 개체 틀 17">
            <a:extLst>
              <a:ext uri="{FF2B5EF4-FFF2-40B4-BE49-F238E27FC236}">
                <a16:creationId xmlns:a16="http://schemas.microsoft.com/office/drawing/2014/main" id="{43BFAF29-E96A-A04D-AC42-0586B2DA2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236AEF85-65F3-EE46-AF13-38BB62870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7204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F96D111-DAA4-FD4E-B1A8-454BBE400913}"/>
              </a:ext>
            </a:extLst>
          </p:cNvPr>
          <p:cNvSpPr/>
          <p:nvPr/>
        </p:nvSpPr>
        <p:spPr>
          <a:xfrm>
            <a:off x="281141" y="344033"/>
            <a:ext cx="11159250" cy="63754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ttl_serdes_7series.InOut_8X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464E33C-87FD-1747-9069-A0D0F5EEB5B0}"/>
              </a:ext>
            </a:extLst>
          </p:cNvPr>
          <p:cNvSpPr/>
          <p:nvPr/>
        </p:nvSpPr>
        <p:spPr>
          <a:xfrm>
            <a:off x="412832" y="3642195"/>
            <a:ext cx="2566553" cy="22733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serdes</a:t>
            </a:r>
            <a:r>
              <a:rPr kumimoji="1" lang="en-US" altLang="ko-Kore-KR" sz="1100" dirty="0">
                <a:solidFill>
                  <a:schemeClr val="tx1"/>
                </a:solidFill>
              </a:rPr>
              <a:t> = _IOSERDESE2_8X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81EC399-6508-B44B-8D17-5E571D82D4ED}"/>
              </a:ext>
            </a:extLst>
          </p:cNvPr>
          <p:cNvGrpSpPr/>
          <p:nvPr/>
        </p:nvGrpSpPr>
        <p:grpSpPr>
          <a:xfrm>
            <a:off x="412832" y="804015"/>
            <a:ext cx="4689255" cy="2730512"/>
            <a:chOff x="3314700" y="1155688"/>
            <a:chExt cx="7775860" cy="299028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3445A07-9299-4445-B17B-90BB2622BE90}"/>
                </a:ext>
              </a:extLst>
            </p:cNvPr>
            <p:cNvSpPr/>
            <p:nvPr/>
          </p:nvSpPr>
          <p:spPr>
            <a:xfrm>
              <a:off x="3314700" y="1155688"/>
              <a:ext cx="7775860" cy="299028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rtlink</a:t>
              </a:r>
              <a:r>
                <a:rPr kumimoji="1" lang="en-US" altLang="ko-Kore-KR" sz="1100" dirty="0">
                  <a:solidFill>
                    <a:schemeClr val="tx1"/>
                  </a:solidFill>
                </a:rPr>
                <a:t> = </a:t>
              </a:r>
              <a:r>
                <a:rPr kumimoji="1" lang="en-US" altLang="ko-Kore-KR" sz="1100" dirty="0" err="1">
                  <a:solidFill>
                    <a:schemeClr val="tx1"/>
                  </a:solidFill>
                </a:rPr>
                <a:t>rtlink.Interface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BBB27C3A-5EEE-C641-B30C-226B96D84D58}"/>
                </a:ext>
              </a:extLst>
            </p:cNvPr>
            <p:cNvGrpSpPr/>
            <p:nvPr/>
          </p:nvGrpSpPr>
          <p:grpSpPr>
            <a:xfrm>
              <a:off x="3498271" y="1633654"/>
              <a:ext cx="3629890" cy="2346702"/>
              <a:chOff x="3758046" y="1633654"/>
              <a:chExt cx="3629890" cy="2346702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D5BB0E92-25A8-2146-BAE2-54967DDF6AFD}"/>
                  </a:ext>
                </a:extLst>
              </p:cNvPr>
              <p:cNvSpPr/>
              <p:nvPr/>
            </p:nvSpPr>
            <p:spPr>
              <a:xfrm>
                <a:off x="3758046" y="1633654"/>
                <a:ext cx="3629890" cy="2346702"/>
              </a:xfrm>
              <a:prstGeom prst="rect">
                <a:avLst/>
              </a:prstGeom>
              <a:noFill/>
              <a:ln>
                <a:solidFill>
                  <a:schemeClr val="accent1">
                    <a:shade val="50000"/>
                    <a:alpha val="2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IInterface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 = 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i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A284586-2141-ED48-80A9-0F5412B56AC3}"/>
                  </a:ext>
                </a:extLst>
              </p:cNvPr>
              <p:cNvSpPr/>
              <p:nvPr/>
            </p:nvSpPr>
            <p:spPr>
              <a:xfrm>
                <a:off x="3823271" y="1944006"/>
                <a:ext cx="756902" cy="304800"/>
              </a:xfrm>
              <a:prstGeom prst="rect">
                <a:avLst/>
              </a:prstGeom>
              <a:solidFill>
                <a:schemeClr val="accent1">
                  <a:alpha val="24000"/>
                </a:schemeClr>
              </a:solidFill>
              <a:ln>
                <a:solidFill>
                  <a:schemeClr val="accent1">
                    <a:shade val="50000"/>
                    <a:alpha val="2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stb</a:t>
                </a:r>
                <a:endParaRPr kumimoji="1" lang="ko-Kore-KR" altLang="en-US" sz="1100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72AD99C-5E97-BF4D-B2CE-F2F0662F0D53}"/>
                  </a:ext>
                </a:extLst>
              </p:cNvPr>
              <p:cNvSpPr/>
              <p:nvPr/>
            </p:nvSpPr>
            <p:spPr>
              <a:xfrm>
                <a:off x="3823269" y="2297896"/>
                <a:ext cx="2024922" cy="353889"/>
              </a:xfrm>
              <a:prstGeom prst="rect">
                <a:avLst/>
              </a:prstGeom>
              <a:solidFill>
                <a:schemeClr val="accent1">
                  <a:alpha val="24000"/>
                </a:schemeClr>
              </a:solidFill>
              <a:ln>
                <a:solidFill>
                  <a:schemeClr val="accent1">
                    <a:shade val="50000"/>
                    <a:alpha val="2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time</a:t>
                </a:r>
              </a:p>
              <a:p>
                <a:pPr algn="ctr"/>
                <a:r>
                  <a:rPr kumimoji="1" lang="en-US" altLang="ko-Kore-KR" sz="1100" dirty="0"/>
                  <a:t>stamped</a:t>
                </a:r>
                <a:endParaRPr kumimoji="1" lang="ko-Kore-KR" altLang="en-US" sz="1100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A3F9A293-3FFC-6343-B9A4-42D135902BFA}"/>
                  </a:ext>
                </a:extLst>
              </p:cNvPr>
              <p:cNvSpPr/>
              <p:nvPr/>
            </p:nvSpPr>
            <p:spPr>
              <a:xfrm>
                <a:off x="3823270" y="2695324"/>
                <a:ext cx="1413748" cy="304800"/>
              </a:xfrm>
              <a:prstGeom prst="rect">
                <a:avLst/>
              </a:prstGeom>
              <a:solidFill>
                <a:schemeClr val="accent1">
                  <a:alpha val="24000"/>
                </a:schemeClr>
              </a:solidFill>
              <a:ln>
                <a:solidFill>
                  <a:schemeClr val="accent1">
                    <a:shade val="50000"/>
                    <a:alpha val="2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</a:t>
                </a:r>
                <a:r>
                  <a:rPr kumimoji="1" lang="en-US" altLang="ko-KR" sz="1100" dirty="0"/>
                  <a:t>0</a:t>
                </a:r>
                <a:r>
                  <a:rPr kumimoji="1" lang="en-US" altLang="ko-Kore-KR" sz="1100" dirty="0"/>
                  <a:t>:0]</a:t>
                </a: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CE31BE5-B5D6-3245-BE93-42F7E7D0F87D}"/>
                  </a:ext>
                </a:extLst>
              </p:cNvPr>
              <p:cNvSpPr/>
              <p:nvPr/>
            </p:nvSpPr>
            <p:spPr>
              <a:xfrm>
                <a:off x="3823271" y="3047552"/>
                <a:ext cx="1413748" cy="304800"/>
              </a:xfrm>
              <a:prstGeom prst="rect">
                <a:avLst/>
              </a:prstGeom>
              <a:solidFill>
                <a:schemeClr val="accent1">
                  <a:alpha val="24000"/>
                </a:schemeClr>
              </a:solidFill>
              <a:ln>
                <a:solidFill>
                  <a:schemeClr val="accent1">
                    <a:shade val="50000"/>
                    <a:alpha val="2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fine_ts</a:t>
                </a:r>
                <a:r>
                  <a:rPr kumimoji="1" lang="en-US" altLang="ko-Kore-KR" sz="1100" dirty="0"/>
                  <a:t>[2:0]</a:t>
                </a: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CF53326-E041-F042-80E7-B17F1E620933}"/>
                </a:ext>
              </a:extLst>
            </p:cNvPr>
            <p:cNvGrpSpPr/>
            <p:nvPr/>
          </p:nvGrpSpPr>
          <p:grpSpPr>
            <a:xfrm>
              <a:off x="7294415" y="1633654"/>
              <a:ext cx="3629890" cy="2346702"/>
              <a:chOff x="7554190" y="1633654"/>
              <a:chExt cx="3629890" cy="2346702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85F00DE-04B1-4448-BAA3-F955B5660175}"/>
                  </a:ext>
                </a:extLst>
              </p:cNvPr>
              <p:cNvSpPr/>
              <p:nvPr/>
            </p:nvSpPr>
            <p:spPr>
              <a:xfrm>
                <a:off x="7554190" y="1633654"/>
                <a:ext cx="3629890" cy="23467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OInterface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 = o</a:t>
                </a: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6BC0FF54-A0F0-8D49-B5A5-8C299FA9A0F8}"/>
                  </a:ext>
                </a:extLst>
              </p:cNvPr>
              <p:cNvSpPr/>
              <p:nvPr/>
            </p:nvSpPr>
            <p:spPr>
              <a:xfrm>
                <a:off x="7701671" y="2649818"/>
                <a:ext cx="1413748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</a:t>
                </a:r>
                <a:r>
                  <a:rPr kumimoji="1" lang="en-US" altLang="ko-KR" sz="1100" dirty="0"/>
                  <a:t>1</a:t>
                </a:r>
                <a:r>
                  <a:rPr kumimoji="1" lang="en-US" altLang="ko-Kore-KR" sz="1100" dirty="0"/>
                  <a:t>:0]</a:t>
                </a: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BBFA02F-8B19-F243-BE44-0BB9D831D868}"/>
                  </a:ext>
                </a:extLst>
              </p:cNvPr>
              <p:cNvSpPr/>
              <p:nvPr/>
            </p:nvSpPr>
            <p:spPr>
              <a:xfrm>
                <a:off x="7701671" y="3001067"/>
                <a:ext cx="1413748" cy="304800"/>
              </a:xfrm>
              <a:prstGeom prst="rect">
                <a:avLst/>
              </a:prstGeom>
              <a:solidFill>
                <a:schemeClr val="accent1">
                  <a:alpha val="24000"/>
                </a:schemeClr>
              </a:solidFill>
              <a:ln>
                <a:solidFill>
                  <a:schemeClr val="accent1">
                    <a:shade val="50000"/>
                    <a:alpha val="2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fine_ts</a:t>
                </a:r>
                <a:r>
                  <a:rPr kumimoji="1" lang="en-US" altLang="ko-Kore-KR" sz="1100" dirty="0"/>
                  <a:t>[2:0]</a:t>
                </a:r>
              </a:p>
            </p:txBody>
          </p:sp>
        </p:grp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04AAE2B-571C-F64A-A536-D4D8C2A7CCB0}"/>
              </a:ext>
            </a:extLst>
          </p:cNvPr>
          <p:cNvSpPr/>
          <p:nvPr/>
        </p:nvSpPr>
        <p:spPr>
          <a:xfrm>
            <a:off x="3563494" y="4260888"/>
            <a:ext cx="914987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override_en</a:t>
            </a:r>
            <a:endParaRPr kumimoji="1" lang="ko-Kore-KR" altLang="en-US" sz="11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293ED59-9E14-B44A-A9EC-F885B27B3360}"/>
              </a:ext>
            </a:extLst>
          </p:cNvPr>
          <p:cNvSpPr/>
          <p:nvPr/>
        </p:nvSpPr>
        <p:spPr>
          <a:xfrm>
            <a:off x="415728" y="5987361"/>
            <a:ext cx="914986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override_o</a:t>
            </a:r>
            <a:endParaRPr kumimoji="1" lang="ko-Kore-KR" altLang="en-US" sz="11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69540B1-F7D7-4344-949B-C2908FE88F4B}"/>
              </a:ext>
            </a:extLst>
          </p:cNvPr>
          <p:cNvSpPr/>
          <p:nvPr/>
        </p:nvSpPr>
        <p:spPr>
          <a:xfrm>
            <a:off x="5666960" y="6231813"/>
            <a:ext cx="914986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override_oe</a:t>
            </a:r>
            <a:endParaRPr kumimoji="1" lang="ko-Kore-KR" altLang="en-US" sz="11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1DF429A-4416-6440-B7EF-EC34F3D5A70C}"/>
              </a:ext>
            </a:extLst>
          </p:cNvPr>
          <p:cNvSpPr/>
          <p:nvPr/>
        </p:nvSpPr>
        <p:spPr>
          <a:xfrm>
            <a:off x="415726" y="6343833"/>
            <a:ext cx="914987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input_state</a:t>
            </a:r>
            <a:endParaRPr kumimoji="1" lang="ko-Kore-KR" altLang="en-US" sz="11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6478CD9-8F0A-6B4A-904F-01F1B6E6C797}"/>
              </a:ext>
            </a:extLst>
          </p:cNvPr>
          <p:cNvSpPr/>
          <p:nvPr/>
        </p:nvSpPr>
        <p:spPr>
          <a:xfrm>
            <a:off x="485845" y="5154929"/>
            <a:ext cx="1077912" cy="691868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000" dirty="0" err="1">
                <a:solidFill>
                  <a:schemeClr val="tx1"/>
                </a:solidFill>
              </a:rPr>
              <a:t>oserdes</a:t>
            </a:r>
            <a:r>
              <a:rPr kumimoji="1" lang="en-US" altLang="ko-Kore-KR" sz="1000" dirty="0">
                <a:solidFill>
                  <a:schemeClr val="tx1"/>
                </a:solidFill>
              </a:rPr>
              <a:t>=</a:t>
            </a:r>
          </a:p>
          <a:p>
            <a:pPr algn="ctr"/>
            <a:r>
              <a:rPr kumimoji="1" lang="en-US" altLang="ko-Kore-KR" sz="1000" dirty="0">
                <a:solidFill>
                  <a:schemeClr val="tx1"/>
                </a:solidFill>
              </a:rPr>
              <a:t>_OSERDESE2_8X</a:t>
            </a:r>
            <a:endParaRPr kumimoji="1" lang="ko-Kore-KR" altLang="en-US" sz="1000" dirty="0">
              <a:solidFill>
                <a:schemeClr val="tx1"/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4AD3FE1-FBB9-9144-89E2-69D4CECF04CA}"/>
              </a:ext>
            </a:extLst>
          </p:cNvPr>
          <p:cNvSpPr/>
          <p:nvPr/>
        </p:nvSpPr>
        <p:spPr>
          <a:xfrm>
            <a:off x="1732615" y="5154929"/>
            <a:ext cx="1077912" cy="709612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000" dirty="0" err="1">
                <a:solidFill>
                  <a:schemeClr val="tx1"/>
                </a:solidFill>
              </a:rPr>
              <a:t>iserdes</a:t>
            </a:r>
            <a:r>
              <a:rPr kumimoji="1" lang="en-US" altLang="ko-Kore-KR" sz="1000" dirty="0">
                <a:solidFill>
                  <a:schemeClr val="tx1"/>
                </a:solidFill>
              </a:rPr>
              <a:t>=</a:t>
            </a:r>
          </a:p>
          <a:p>
            <a:pPr algn="ctr"/>
            <a:r>
              <a:rPr kumimoji="1" lang="en-US" altLang="ko-Kore-KR" sz="1000" dirty="0">
                <a:solidFill>
                  <a:schemeClr val="tx1"/>
                </a:solidFill>
              </a:rPr>
              <a:t>_ISERDESE2_8X</a:t>
            </a:r>
            <a:endParaRPr kumimoji="1" lang="ko-Kore-KR" altLang="en-US" sz="1000" dirty="0">
              <a:solidFill>
                <a:schemeClr val="tx1"/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EE6453A-1AC6-AA42-B4DF-D7823CD3267C}"/>
              </a:ext>
            </a:extLst>
          </p:cNvPr>
          <p:cNvSpPr/>
          <p:nvPr/>
        </p:nvSpPr>
        <p:spPr>
          <a:xfrm>
            <a:off x="485845" y="3902499"/>
            <a:ext cx="2088746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o[7:0]</a:t>
            </a:r>
            <a:endParaRPr kumimoji="1" lang="ko-Kore-KR" altLang="en-US" sz="1100" dirty="0"/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12081BAC-BB6E-734F-AB1F-C8A706D055BE}"/>
              </a:ext>
            </a:extLst>
          </p:cNvPr>
          <p:cNvSpPr/>
          <p:nvPr/>
        </p:nvSpPr>
        <p:spPr>
          <a:xfrm>
            <a:off x="482739" y="4265112"/>
            <a:ext cx="2088746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8FB05E3A-1B60-3E45-902E-8B0DCBD048A2}"/>
              </a:ext>
            </a:extLst>
          </p:cNvPr>
          <p:cNvGrpSpPr/>
          <p:nvPr/>
        </p:nvGrpSpPr>
        <p:grpSpPr>
          <a:xfrm rot="16200000">
            <a:off x="4269312" y="5938086"/>
            <a:ext cx="529936" cy="318262"/>
            <a:chOff x="8353698" y="2332008"/>
            <a:chExt cx="529936" cy="318262"/>
          </a:xfrm>
        </p:grpSpPr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D2C42DFE-0A82-784F-8654-44A4CF062D56}"/>
                </a:ext>
              </a:extLst>
            </p:cNvPr>
            <p:cNvSpPr/>
            <p:nvPr/>
          </p:nvSpPr>
          <p:spPr>
            <a:xfrm>
              <a:off x="8443978" y="2549196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2BDE096D-33B9-6841-ADB1-97296E92FE2E}"/>
                </a:ext>
              </a:extLst>
            </p:cNvPr>
            <p:cNvSpPr/>
            <p:nvPr/>
          </p:nvSpPr>
          <p:spPr>
            <a:xfrm>
              <a:off x="8690971" y="2549200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FF8A2383-E113-2D4C-AAEB-92DD8CDCAA11}"/>
                </a:ext>
              </a:extLst>
            </p:cNvPr>
            <p:cNvGrpSpPr/>
            <p:nvPr/>
          </p:nvGrpSpPr>
          <p:grpSpPr>
            <a:xfrm>
              <a:off x="8353698" y="2332008"/>
              <a:ext cx="529936" cy="312423"/>
              <a:chOff x="8349396" y="2796887"/>
              <a:chExt cx="529936" cy="312423"/>
            </a:xfrm>
          </p:grpSpPr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DF78872A-E209-7542-8AB0-F7B29190C769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9105A8C8-477E-9843-84AB-B429467E1912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135" name="타원 134">
                  <a:extLst>
                    <a:ext uri="{FF2B5EF4-FFF2-40B4-BE49-F238E27FC236}">
                      <a16:creationId xmlns:a16="http://schemas.microsoft.com/office/drawing/2014/main" id="{D1CC881E-DC1F-234C-9F29-EA81D4AADC12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38" name="사다리꼴[T] 137">
                  <a:extLst>
                    <a:ext uri="{FF2B5EF4-FFF2-40B4-BE49-F238E27FC236}">
                      <a16:creationId xmlns:a16="http://schemas.microsoft.com/office/drawing/2014/main" id="{433ECF6B-E4BF-B34B-A8AE-A8196D767882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cxnSp>
        <p:nvCxnSpPr>
          <p:cNvPr id="48" name="꺾인 연결선[E] 47">
            <a:extLst>
              <a:ext uri="{FF2B5EF4-FFF2-40B4-BE49-F238E27FC236}">
                <a16:creationId xmlns:a16="http://schemas.microsoft.com/office/drawing/2014/main" id="{B03CB40B-5AA7-7640-80D7-E8CB7557CF3A}"/>
              </a:ext>
            </a:extLst>
          </p:cNvPr>
          <p:cNvCxnSpPr>
            <a:cxnSpLocks/>
            <a:stCxn id="22" idx="3"/>
            <a:endCxn id="138" idx="3"/>
          </p:cNvCxnSpPr>
          <p:nvPr/>
        </p:nvCxnSpPr>
        <p:spPr>
          <a:xfrm>
            <a:off x="4478481" y="4413288"/>
            <a:ext cx="52533" cy="14579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2C2A2510-9B33-2649-A312-FA762D6C327B}"/>
              </a:ext>
            </a:extLst>
          </p:cNvPr>
          <p:cNvCxnSpPr>
            <a:cxnSpLocks/>
            <a:stCxn id="24" idx="1"/>
            <a:endCxn id="127" idx="4"/>
          </p:cNvCxnSpPr>
          <p:nvPr/>
        </p:nvCxnSpPr>
        <p:spPr>
          <a:xfrm rot="10800000">
            <a:off x="4693408" y="6224885"/>
            <a:ext cx="973552" cy="1593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[E] 52">
            <a:extLst>
              <a:ext uri="{FF2B5EF4-FFF2-40B4-BE49-F238E27FC236}">
                <a16:creationId xmlns:a16="http://schemas.microsoft.com/office/drawing/2014/main" id="{723BD5E4-C247-6843-A530-A2B5080B3182}"/>
              </a:ext>
            </a:extLst>
          </p:cNvPr>
          <p:cNvCxnSpPr>
            <a:cxnSpLocks/>
            <a:stCxn id="123" idx="1"/>
            <a:endCxn id="128" idx="4"/>
          </p:cNvCxnSpPr>
          <p:nvPr/>
        </p:nvCxnSpPr>
        <p:spPr>
          <a:xfrm rot="10800000" flipV="1">
            <a:off x="4693412" y="5871401"/>
            <a:ext cx="993102" cy="10649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C233B22D-EB8B-344A-A8D4-A6AC5F3B78C0}"/>
              </a:ext>
            </a:extLst>
          </p:cNvPr>
          <p:cNvCxnSpPr>
            <a:cxnSpLocks/>
            <a:stCxn id="138" idx="0"/>
            <a:endCxn id="25" idx="3"/>
          </p:cNvCxnSpPr>
          <p:nvPr/>
        </p:nvCxnSpPr>
        <p:spPr>
          <a:xfrm rot="10800000" flipV="1">
            <a:off x="3763744" y="6097218"/>
            <a:ext cx="611406" cy="7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C3EFE45E-043D-EC4A-B6A5-36C197B944CA}"/>
              </a:ext>
            </a:extLst>
          </p:cNvPr>
          <p:cNvSpPr/>
          <p:nvPr/>
        </p:nvSpPr>
        <p:spPr>
          <a:xfrm>
            <a:off x="482739" y="4682486"/>
            <a:ext cx="756903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oe</a:t>
            </a:r>
            <a:endParaRPr kumimoji="1" lang="ko-Kore-KR" altLang="en-US" sz="1100" dirty="0"/>
          </a:p>
        </p:txBody>
      </p:sp>
      <p:cxnSp>
        <p:nvCxnSpPr>
          <p:cNvPr id="86" name="꺾인 연결선[E] 85">
            <a:extLst>
              <a:ext uri="{FF2B5EF4-FFF2-40B4-BE49-F238E27FC236}">
                <a16:creationId xmlns:a16="http://schemas.microsoft.com/office/drawing/2014/main" id="{70D498A8-FFF2-2946-8C0F-7F0A53EB976E}"/>
              </a:ext>
            </a:extLst>
          </p:cNvPr>
          <p:cNvCxnSpPr>
            <a:stCxn id="25" idx="0"/>
            <a:endCxn id="143" idx="3"/>
          </p:cNvCxnSpPr>
          <p:nvPr/>
        </p:nvCxnSpPr>
        <p:spPr>
          <a:xfrm rot="16200000" flipV="1">
            <a:off x="1757465" y="4317063"/>
            <a:ext cx="1110006" cy="21456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9CF4DD9D-4376-114C-9752-05AC7DC5479D}"/>
              </a:ext>
            </a:extLst>
          </p:cNvPr>
          <p:cNvGrpSpPr/>
          <p:nvPr/>
        </p:nvGrpSpPr>
        <p:grpSpPr>
          <a:xfrm>
            <a:off x="2897097" y="1518780"/>
            <a:ext cx="953610" cy="594917"/>
            <a:chOff x="2897097" y="1518780"/>
            <a:chExt cx="953610" cy="594917"/>
          </a:xfrm>
        </p:grpSpPr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3E2AFEB5-B545-D744-A9B1-30153C49FF1F}"/>
                </a:ext>
              </a:extLst>
            </p:cNvPr>
            <p:cNvSpPr/>
            <p:nvPr/>
          </p:nvSpPr>
          <p:spPr>
            <a:xfrm>
              <a:off x="2897097" y="1835376"/>
              <a:ext cx="953610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address[1:0]</a:t>
              </a: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89F4EB60-B400-8345-9416-9C36FC4A1950}"/>
                </a:ext>
              </a:extLst>
            </p:cNvPr>
            <p:cNvSpPr/>
            <p:nvPr/>
          </p:nvSpPr>
          <p:spPr>
            <a:xfrm>
              <a:off x="2901750" y="1518780"/>
              <a:ext cx="456452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stb</a:t>
              </a:r>
              <a:endParaRPr kumimoji="1" lang="ko-Kore-KR" altLang="en-US" sz="1100" dirty="0"/>
            </a:p>
          </p:txBody>
        </p:sp>
      </p:grp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1C239D6D-7C72-AB44-A4E6-B943C5EAC924}"/>
              </a:ext>
            </a:extLst>
          </p:cNvPr>
          <p:cNvSpPr/>
          <p:nvPr/>
        </p:nvSpPr>
        <p:spPr>
          <a:xfrm>
            <a:off x="2901750" y="2823178"/>
            <a:ext cx="456452" cy="278321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busy</a:t>
            </a:r>
            <a:endParaRPr kumimoji="1" lang="ko-Kore-KR" altLang="en-US" sz="11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F86983D5-B792-D04A-BBAB-978BACC91A1C}"/>
              </a:ext>
            </a:extLst>
          </p:cNvPr>
          <p:cNvSpPr txBox="1"/>
          <p:nvPr/>
        </p:nvSpPr>
        <p:spPr>
          <a:xfrm>
            <a:off x="7198331" y="5884234"/>
            <a:ext cx="8525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/>
              <a:t>data[0]</a:t>
            </a:r>
            <a:endParaRPr kumimoji="1" lang="ko-Kore-KR" altLang="en-US" sz="1000" dirty="0"/>
          </a:p>
        </p:txBody>
      </p:sp>
      <p:grpSp>
        <p:nvGrpSpPr>
          <p:cNvPr id="220" name="그룹 219">
            <a:extLst>
              <a:ext uri="{FF2B5EF4-FFF2-40B4-BE49-F238E27FC236}">
                <a16:creationId xmlns:a16="http://schemas.microsoft.com/office/drawing/2014/main" id="{0D4C97D4-8A0F-5344-878E-76B5060D9928}"/>
              </a:ext>
            </a:extLst>
          </p:cNvPr>
          <p:cNvGrpSpPr/>
          <p:nvPr/>
        </p:nvGrpSpPr>
        <p:grpSpPr>
          <a:xfrm rot="16200000">
            <a:off x="6590640" y="5711338"/>
            <a:ext cx="529936" cy="318262"/>
            <a:chOff x="8353698" y="2332008"/>
            <a:chExt cx="529936" cy="318262"/>
          </a:xfrm>
        </p:grpSpPr>
        <p:sp>
          <p:nvSpPr>
            <p:cNvPr id="224" name="타원 223">
              <a:extLst>
                <a:ext uri="{FF2B5EF4-FFF2-40B4-BE49-F238E27FC236}">
                  <a16:creationId xmlns:a16="http://schemas.microsoft.com/office/drawing/2014/main" id="{1D940952-E246-A544-A9C8-4AC551E4EAB5}"/>
                </a:ext>
              </a:extLst>
            </p:cNvPr>
            <p:cNvSpPr/>
            <p:nvPr/>
          </p:nvSpPr>
          <p:spPr>
            <a:xfrm>
              <a:off x="8443978" y="2549196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26" name="타원 225">
              <a:extLst>
                <a:ext uri="{FF2B5EF4-FFF2-40B4-BE49-F238E27FC236}">
                  <a16:creationId xmlns:a16="http://schemas.microsoft.com/office/drawing/2014/main" id="{01157EB5-DFAC-AC44-BC18-BD05FD884315}"/>
                </a:ext>
              </a:extLst>
            </p:cNvPr>
            <p:cNvSpPr/>
            <p:nvPr/>
          </p:nvSpPr>
          <p:spPr>
            <a:xfrm>
              <a:off x="8690971" y="2549200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7687E4E2-8529-A24A-A8CD-58FBCFD3F50D}"/>
                </a:ext>
              </a:extLst>
            </p:cNvPr>
            <p:cNvGrpSpPr/>
            <p:nvPr/>
          </p:nvGrpSpPr>
          <p:grpSpPr>
            <a:xfrm>
              <a:off x="8353698" y="2332008"/>
              <a:ext cx="529936" cy="312423"/>
              <a:chOff x="8349396" y="2796887"/>
              <a:chExt cx="529936" cy="312423"/>
            </a:xfrm>
          </p:grpSpPr>
          <p:sp>
            <p:nvSpPr>
              <p:cNvPr id="228" name="타원 227">
                <a:extLst>
                  <a:ext uri="{FF2B5EF4-FFF2-40B4-BE49-F238E27FC236}">
                    <a16:creationId xmlns:a16="http://schemas.microsoft.com/office/drawing/2014/main" id="{53039966-170A-674F-A595-A1D381618C41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229" name="그룹 228">
                <a:extLst>
                  <a:ext uri="{FF2B5EF4-FFF2-40B4-BE49-F238E27FC236}">
                    <a16:creationId xmlns:a16="http://schemas.microsoft.com/office/drawing/2014/main" id="{A2BF8B9C-6D52-C640-84C6-36962C45B643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230" name="타원 229">
                  <a:extLst>
                    <a:ext uri="{FF2B5EF4-FFF2-40B4-BE49-F238E27FC236}">
                      <a16:creationId xmlns:a16="http://schemas.microsoft.com/office/drawing/2014/main" id="{56E30576-81C2-3540-9DE5-0A162BDEC160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231" name="사다리꼴[T] 230">
                  <a:extLst>
                    <a:ext uri="{FF2B5EF4-FFF2-40B4-BE49-F238E27FC236}">
                      <a16:creationId xmlns:a16="http://schemas.microsoft.com/office/drawing/2014/main" id="{F9445249-BC1F-8D44-B1EF-48DD99497CFA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cxnSp>
        <p:nvCxnSpPr>
          <p:cNvPr id="117" name="꺾인 연결선[E] 116">
            <a:extLst>
              <a:ext uri="{FF2B5EF4-FFF2-40B4-BE49-F238E27FC236}">
                <a16:creationId xmlns:a16="http://schemas.microsoft.com/office/drawing/2014/main" id="{12E4349E-245D-5447-BCDB-2A890AE923A6}"/>
              </a:ext>
            </a:extLst>
          </p:cNvPr>
          <p:cNvCxnSpPr>
            <a:cxnSpLocks/>
            <a:stCxn id="16" idx="3"/>
            <a:endCxn id="228" idx="4"/>
          </p:cNvCxnSpPr>
          <p:nvPr/>
        </p:nvCxnSpPr>
        <p:spPr>
          <a:xfrm>
            <a:off x="3754315" y="2307508"/>
            <a:ext cx="3254586" cy="3685099"/>
          </a:xfrm>
          <a:prstGeom prst="bentConnector3">
            <a:avLst>
              <a:gd name="adj1" fmla="val 1072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DAF0F2F1-8CED-A449-8203-0CDA0BD50E8F}"/>
              </a:ext>
            </a:extLst>
          </p:cNvPr>
          <p:cNvGrpSpPr/>
          <p:nvPr/>
        </p:nvGrpSpPr>
        <p:grpSpPr>
          <a:xfrm rot="5400000">
            <a:off x="7432148" y="4464248"/>
            <a:ext cx="374904" cy="290333"/>
            <a:chOff x="5909398" y="4971788"/>
            <a:chExt cx="374904" cy="290333"/>
          </a:xfrm>
        </p:grpSpPr>
        <p:sp>
          <p:nvSpPr>
            <p:cNvPr id="252" name="지연 251">
              <a:extLst>
                <a:ext uri="{FF2B5EF4-FFF2-40B4-BE49-F238E27FC236}">
                  <a16:creationId xmlns:a16="http://schemas.microsoft.com/office/drawing/2014/main" id="{75979EE2-2B2C-4048-9B78-3BEFB2FDA2CF}"/>
                </a:ext>
              </a:extLst>
            </p:cNvPr>
            <p:cNvSpPr/>
            <p:nvPr/>
          </p:nvSpPr>
          <p:spPr>
            <a:xfrm>
              <a:off x="5909398" y="4971788"/>
              <a:ext cx="374904" cy="290333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5C28250C-5729-004C-803B-25C881FA2731}"/>
                </a:ext>
              </a:extLst>
            </p:cNvPr>
            <p:cNvSpPr/>
            <p:nvPr/>
          </p:nvSpPr>
          <p:spPr>
            <a:xfrm>
              <a:off x="5916952" y="517320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0BB041B4-EB23-1241-B553-F5D18366F73D}"/>
                </a:ext>
              </a:extLst>
            </p:cNvPr>
            <p:cNvSpPr/>
            <p:nvPr/>
          </p:nvSpPr>
          <p:spPr>
            <a:xfrm>
              <a:off x="5914351" y="499371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68" name="꺾인 연결선[E] 167">
            <a:extLst>
              <a:ext uri="{FF2B5EF4-FFF2-40B4-BE49-F238E27FC236}">
                <a16:creationId xmlns:a16="http://schemas.microsoft.com/office/drawing/2014/main" id="{01B814AE-95CB-0049-9525-FDB8C1F7F512}"/>
              </a:ext>
            </a:extLst>
          </p:cNvPr>
          <p:cNvCxnSpPr>
            <a:cxnSpLocks/>
            <a:stCxn id="178" idx="3"/>
            <a:endCxn id="254" idx="2"/>
          </p:cNvCxnSpPr>
          <p:nvPr/>
        </p:nvCxnSpPr>
        <p:spPr>
          <a:xfrm>
            <a:off x="3358202" y="1657941"/>
            <a:ext cx="4352027" cy="276897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667281C-EAFB-464C-B1E1-7EAD444666DC}"/>
              </a:ext>
            </a:extLst>
          </p:cNvPr>
          <p:cNvGrpSpPr/>
          <p:nvPr/>
        </p:nvGrpSpPr>
        <p:grpSpPr>
          <a:xfrm>
            <a:off x="3850707" y="1778272"/>
            <a:ext cx="4995907" cy="2306915"/>
            <a:chOff x="3080632" y="2433757"/>
            <a:chExt cx="4995907" cy="2306915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817F05FF-56B0-7E41-9BCD-7A7362520432}"/>
                </a:ext>
              </a:extLst>
            </p:cNvPr>
            <p:cNvGrpSpPr/>
            <p:nvPr/>
          </p:nvGrpSpPr>
          <p:grpSpPr>
            <a:xfrm>
              <a:off x="3080632" y="2433757"/>
              <a:ext cx="4004999" cy="2306915"/>
              <a:chOff x="3080632" y="2433757"/>
              <a:chExt cx="4004999" cy="2306915"/>
            </a:xfrm>
          </p:grpSpPr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D5D15452-4304-5345-AED5-8F62F238CF77}"/>
                  </a:ext>
                </a:extLst>
              </p:cNvPr>
              <p:cNvGrpSpPr/>
              <p:nvPr/>
            </p:nvGrpSpPr>
            <p:grpSpPr>
              <a:xfrm rot="5400000">
                <a:off x="6540760" y="4375045"/>
                <a:ext cx="440921" cy="290333"/>
                <a:chOff x="5632925" y="5202272"/>
                <a:chExt cx="440921" cy="290333"/>
              </a:xfrm>
            </p:grpSpPr>
            <p:sp>
              <p:nvSpPr>
                <p:cNvPr id="210" name="지연 209">
                  <a:extLst>
                    <a:ext uri="{FF2B5EF4-FFF2-40B4-BE49-F238E27FC236}">
                      <a16:creationId xmlns:a16="http://schemas.microsoft.com/office/drawing/2014/main" id="{2E17E128-3F5D-0A45-BF85-DA84DB54346B}"/>
                    </a:ext>
                  </a:extLst>
                </p:cNvPr>
                <p:cNvSpPr/>
                <p:nvPr/>
              </p:nvSpPr>
              <p:spPr>
                <a:xfrm>
                  <a:off x="5698942" y="5202272"/>
                  <a:ext cx="374904" cy="290333"/>
                </a:xfrm>
                <a:prstGeom prst="flowChartDelay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11" name="타원 210">
                  <a:extLst>
                    <a:ext uri="{FF2B5EF4-FFF2-40B4-BE49-F238E27FC236}">
                      <a16:creationId xmlns:a16="http://schemas.microsoft.com/office/drawing/2014/main" id="{81E77F9A-0533-4742-83F7-A15E9890FD90}"/>
                    </a:ext>
                  </a:extLst>
                </p:cNvPr>
                <p:cNvSpPr/>
                <p:nvPr/>
              </p:nvSpPr>
              <p:spPr>
                <a:xfrm>
                  <a:off x="5632925" y="5403680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12" name="타원 211">
                  <a:extLst>
                    <a:ext uri="{FF2B5EF4-FFF2-40B4-BE49-F238E27FC236}">
                      <a16:creationId xmlns:a16="http://schemas.microsoft.com/office/drawing/2014/main" id="{9C6ABB34-CD64-E34D-9BF0-9EF801F0E293}"/>
                    </a:ext>
                  </a:extLst>
                </p:cNvPr>
                <p:cNvSpPr/>
                <p:nvPr/>
              </p:nvSpPr>
              <p:spPr>
                <a:xfrm>
                  <a:off x="5703897" y="5224195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  <p:cxnSp>
            <p:nvCxnSpPr>
              <p:cNvPr id="108" name="꺾인 연결선[E] 107">
                <a:extLst>
                  <a:ext uri="{FF2B5EF4-FFF2-40B4-BE49-F238E27FC236}">
                    <a16:creationId xmlns:a16="http://schemas.microsoft.com/office/drawing/2014/main" id="{97FF46DF-C050-A54C-94F3-BBB261D10AF0}"/>
                  </a:ext>
                </a:extLst>
              </p:cNvPr>
              <p:cNvCxnSpPr>
                <a:cxnSpLocks/>
                <a:stCxn id="177" idx="3"/>
                <a:endCxn id="212" idx="2"/>
              </p:cNvCxnSpPr>
              <p:nvPr/>
            </p:nvCxnSpPr>
            <p:spPr>
              <a:xfrm>
                <a:off x="3080632" y="2630022"/>
                <a:ext cx="3771218" cy="1740702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43E01DA-33A4-384F-8CD0-619D8B93984C}"/>
                  </a:ext>
                </a:extLst>
              </p:cNvPr>
              <p:cNvSpPr txBox="1"/>
              <p:nvPr/>
            </p:nvSpPr>
            <p:spPr>
              <a:xfrm>
                <a:off x="6233066" y="2433757"/>
                <a:ext cx="85256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000" dirty="0"/>
                  <a:t>address[0]</a:t>
                </a:r>
                <a:endParaRPr kumimoji="1" lang="ko-Kore-KR" altLang="en-US" sz="1000" dirty="0"/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D9923FD-1CB7-DD40-857D-DE68CA3EF6E2}"/>
                  </a:ext>
                </a:extLst>
              </p:cNvPr>
              <p:cNvSpPr txBox="1"/>
              <p:nvPr/>
            </p:nvSpPr>
            <p:spPr>
              <a:xfrm>
                <a:off x="6018884" y="2635228"/>
                <a:ext cx="85256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000" dirty="0"/>
                  <a:t>address[1]</a:t>
                </a:r>
                <a:endParaRPr kumimoji="1" lang="ko-Kore-KR" altLang="en-US" sz="1000" dirty="0"/>
              </a:p>
            </p:txBody>
          </p:sp>
          <p:cxnSp>
            <p:nvCxnSpPr>
              <p:cNvPr id="119" name="꺾인 연결선[E] 118">
                <a:extLst>
                  <a:ext uri="{FF2B5EF4-FFF2-40B4-BE49-F238E27FC236}">
                    <a16:creationId xmlns:a16="http://schemas.microsoft.com/office/drawing/2014/main" id="{9754EB36-465A-364A-A7D4-43A1BB56B7BD}"/>
                  </a:ext>
                </a:extLst>
              </p:cNvPr>
              <p:cNvCxnSpPr>
                <a:cxnSpLocks/>
                <a:stCxn id="177" idx="3"/>
                <a:endCxn id="211" idx="2"/>
              </p:cNvCxnSpPr>
              <p:nvPr/>
            </p:nvCxnSpPr>
            <p:spPr>
              <a:xfrm>
                <a:off x="3080632" y="2630022"/>
                <a:ext cx="3591733" cy="1669730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E9C2D00-C599-3B4C-92A5-EEE8E6A8ADEE}"/>
                </a:ext>
              </a:extLst>
            </p:cNvPr>
            <p:cNvSpPr txBox="1"/>
            <p:nvPr/>
          </p:nvSpPr>
          <p:spPr>
            <a:xfrm>
              <a:off x="6972769" y="4433680"/>
              <a:ext cx="11037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address == 2’b01</a:t>
              </a:r>
              <a:endParaRPr kumimoji="1" lang="ko-Kore-KR" altLang="en-US" sz="1000" dirty="0"/>
            </a:p>
          </p:txBody>
        </p:sp>
      </p:grpSp>
      <p:cxnSp>
        <p:nvCxnSpPr>
          <p:cNvPr id="39" name="꺾인 연결선[E] 38">
            <a:extLst>
              <a:ext uri="{FF2B5EF4-FFF2-40B4-BE49-F238E27FC236}">
                <a16:creationId xmlns:a16="http://schemas.microsoft.com/office/drawing/2014/main" id="{94D3541E-08DE-0C4F-A482-91F58E9652A5}"/>
              </a:ext>
            </a:extLst>
          </p:cNvPr>
          <p:cNvCxnSpPr>
            <a:cxnSpLocks/>
            <a:stCxn id="123" idx="2"/>
            <a:endCxn id="226" idx="4"/>
          </p:cNvCxnSpPr>
          <p:nvPr/>
        </p:nvCxnSpPr>
        <p:spPr>
          <a:xfrm rot="5400000" flipH="1" flipV="1">
            <a:off x="6329379" y="5338440"/>
            <a:ext cx="272658" cy="1098064"/>
          </a:xfrm>
          <a:prstGeom prst="bentConnector4">
            <a:avLst>
              <a:gd name="adj1" fmla="val -56574"/>
              <a:gd name="adj2" fmla="val 1658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9C96D3B-200D-7449-B5EA-D3A3724B21FD}"/>
              </a:ext>
            </a:extLst>
          </p:cNvPr>
          <p:cNvCxnSpPr>
            <a:cxnSpLocks/>
            <a:stCxn id="210" idx="3"/>
            <a:endCxn id="253" idx="2"/>
          </p:cNvCxnSpPr>
          <p:nvPr/>
        </p:nvCxnSpPr>
        <p:spPr>
          <a:xfrm rot="5400000">
            <a:off x="7358854" y="4257074"/>
            <a:ext cx="344329" cy="55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A8A50DCA-BB7B-E84D-BFEA-246470F45F60}"/>
              </a:ext>
            </a:extLst>
          </p:cNvPr>
          <p:cNvCxnSpPr>
            <a:stCxn id="252" idx="3"/>
            <a:endCxn id="231" idx="3"/>
          </p:cNvCxnSpPr>
          <p:nvPr/>
        </p:nvCxnSpPr>
        <p:spPr>
          <a:xfrm rot="5400000">
            <a:off x="6812171" y="4837038"/>
            <a:ext cx="847601" cy="7672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[E] 48">
            <a:extLst>
              <a:ext uri="{FF2B5EF4-FFF2-40B4-BE49-F238E27FC236}">
                <a16:creationId xmlns:a16="http://schemas.microsoft.com/office/drawing/2014/main" id="{2E741CEB-A75A-8B48-9CFD-6B83EDE11BEC}"/>
              </a:ext>
            </a:extLst>
          </p:cNvPr>
          <p:cNvCxnSpPr>
            <a:cxnSpLocks/>
            <a:stCxn id="231" idx="0"/>
            <a:endCxn id="123" idx="3"/>
          </p:cNvCxnSpPr>
          <p:nvPr/>
        </p:nvCxnSpPr>
        <p:spPr>
          <a:xfrm rot="10800000" flipV="1">
            <a:off x="6146838" y="5870469"/>
            <a:ext cx="549641" cy="9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CCC2EF6-41BF-794E-B33D-040A775D9636}"/>
              </a:ext>
            </a:extLst>
          </p:cNvPr>
          <p:cNvGrpSpPr/>
          <p:nvPr/>
        </p:nvGrpSpPr>
        <p:grpSpPr>
          <a:xfrm>
            <a:off x="3006842" y="5482390"/>
            <a:ext cx="1082341" cy="767302"/>
            <a:chOff x="3006842" y="5482390"/>
            <a:chExt cx="1082341" cy="76730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A950888-753D-3741-A7F2-E2AEF3AF6824}"/>
                </a:ext>
              </a:extLst>
            </p:cNvPr>
            <p:cNvSpPr/>
            <p:nvPr/>
          </p:nvSpPr>
          <p:spPr>
            <a:xfrm>
              <a:off x="3006842" y="5944892"/>
              <a:ext cx="756902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oe</a:t>
              </a:r>
              <a:endParaRPr kumimoji="1" lang="ko-Kore-KR" altLang="en-US" sz="1100" dirty="0"/>
            </a:p>
          </p:txBody>
        </p:sp>
        <p:sp>
          <p:nvSpPr>
            <p:cNvPr id="148" name="삼각형 147">
              <a:extLst>
                <a:ext uri="{FF2B5EF4-FFF2-40B4-BE49-F238E27FC236}">
                  <a16:creationId xmlns:a16="http://schemas.microsoft.com/office/drawing/2014/main" id="{4496B41C-B3D5-A148-A49B-83C628FDD7B2}"/>
                </a:ext>
              </a:extLst>
            </p:cNvPr>
            <p:cNvSpPr/>
            <p:nvPr/>
          </p:nvSpPr>
          <p:spPr>
            <a:xfrm rot="10800000">
              <a:off x="3655411" y="594533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C365E6DE-2E1E-F741-9485-ADCCBF04F730}"/>
                </a:ext>
              </a:extLst>
            </p:cNvPr>
            <p:cNvSpPr txBox="1"/>
            <p:nvPr/>
          </p:nvSpPr>
          <p:spPr>
            <a:xfrm>
              <a:off x="3276844" y="548239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151" name="꺾인 연결선[E] 150">
              <a:extLst>
                <a:ext uri="{FF2B5EF4-FFF2-40B4-BE49-F238E27FC236}">
                  <a16:creationId xmlns:a16="http://schemas.microsoft.com/office/drawing/2014/main" id="{0F5880A8-A313-6641-B15B-C91EA7735364}"/>
                </a:ext>
              </a:extLst>
            </p:cNvPr>
            <p:cNvCxnSpPr>
              <a:cxnSpLocks/>
              <a:stCxn id="150" idx="2"/>
              <a:endCxn id="148" idx="3"/>
            </p:cNvCxnSpPr>
            <p:nvPr/>
          </p:nvCxnSpPr>
          <p:spPr>
            <a:xfrm rot="5400000">
              <a:off x="3572658" y="5834975"/>
              <a:ext cx="216721" cy="399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204A0C38-E092-0A47-BCF3-4D9E19EE848C}"/>
              </a:ext>
            </a:extLst>
          </p:cNvPr>
          <p:cNvGrpSpPr/>
          <p:nvPr/>
        </p:nvGrpSpPr>
        <p:grpSpPr>
          <a:xfrm>
            <a:off x="5659117" y="5353968"/>
            <a:ext cx="812339" cy="669833"/>
            <a:chOff x="5659117" y="5353968"/>
            <a:chExt cx="812339" cy="669833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BCCEAD8A-1A18-4F43-B8FC-AB2F3E53ACA7}"/>
                </a:ext>
              </a:extLst>
            </p:cNvPr>
            <p:cNvSpPr/>
            <p:nvPr/>
          </p:nvSpPr>
          <p:spPr>
            <a:xfrm>
              <a:off x="5686514" y="5719001"/>
              <a:ext cx="460323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oe_k</a:t>
              </a:r>
              <a:endParaRPr kumimoji="1" lang="en-US" altLang="ko-Kore-KR" sz="1100" dirty="0"/>
            </a:p>
          </p:txBody>
        </p:sp>
        <p:sp>
          <p:nvSpPr>
            <p:cNvPr id="153" name="삼각형 152">
              <a:extLst>
                <a:ext uri="{FF2B5EF4-FFF2-40B4-BE49-F238E27FC236}">
                  <a16:creationId xmlns:a16="http://schemas.microsoft.com/office/drawing/2014/main" id="{299B3DA4-F556-8E4A-87EC-FED87E147B68}"/>
                </a:ext>
              </a:extLst>
            </p:cNvPr>
            <p:cNvSpPr/>
            <p:nvPr/>
          </p:nvSpPr>
          <p:spPr>
            <a:xfrm rot="10800000">
              <a:off x="6037686" y="572264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6E5E0971-D96E-B146-B8A2-14BA49252652}"/>
                </a:ext>
              </a:extLst>
            </p:cNvPr>
            <p:cNvSpPr txBox="1"/>
            <p:nvPr/>
          </p:nvSpPr>
          <p:spPr>
            <a:xfrm>
              <a:off x="5659117" y="5353968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155" name="꺾인 연결선[E] 154">
              <a:extLst>
                <a:ext uri="{FF2B5EF4-FFF2-40B4-BE49-F238E27FC236}">
                  <a16:creationId xmlns:a16="http://schemas.microsoft.com/office/drawing/2014/main" id="{9E9ACB69-39F4-9E40-A488-4A84F75EB854}"/>
                </a:ext>
              </a:extLst>
            </p:cNvPr>
            <p:cNvCxnSpPr>
              <a:cxnSpLocks/>
              <a:stCxn id="154" idx="2"/>
              <a:endCxn id="153" idx="3"/>
            </p:cNvCxnSpPr>
            <p:nvPr/>
          </p:nvCxnSpPr>
          <p:spPr>
            <a:xfrm rot="5400000">
              <a:off x="6002066" y="5659418"/>
              <a:ext cx="122451" cy="399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A392EB7C-7F02-7A4C-8A30-50E922B3164D}"/>
              </a:ext>
            </a:extLst>
          </p:cNvPr>
          <p:cNvSpPr/>
          <p:nvPr/>
        </p:nvSpPr>
        <p:spPr>
          <a:xfrm>
            <a:off x="2079303" y="2932821"/>
            <a:ext cx="584861" cy="368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600" dirty="0"/>
              <a:t>delay = 0</a:t>
            </a:r>
            <a:endParaRPr kumimoji="1" lang="ko-Kore-KR" altLang="en-US" sz="600" dirty="0"/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F146767A-FF44-604D-8EF9-19E49526C65A}"/>
              </a:ext>
            </a:extLst>
          </p:cNvPr>
          <p:cNvSpPr/>
          <p:nvPr/>
        </p:nvSpPr>
        <p:spPr>
          <a:xfrm>
            <a:off x="4357788" y="2932821"/>
            <a:ext cx="584861" cy="368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600" dirty="0"/>
              <a:t>delay = 0</a:t>
            </a:r>
            <a:endParaRPr kumimoji="1" lang="ko-Kore-KR" altLang="en-US" sz="600" dirty="0"/>
          </a:p>
        </p:txBody>
      </p:sp>
      <p:sp>
        <p:nvSpPr>
          <p:cNvPr id="14" name="날짜 개체 틀 13">
            <a:extLst>
              <a:ext uri="{FF2B5EF4-FFF2-40B4-BE49-F238E27FC236}">
                <a16:creationId xmlns:a16="http://schemas.microsoft.com/office/drawing/2014/main" id="{96418FD7-E3D5-1042-9366-A5CA2261C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15" name="바닥글 개체 틀 14">
            <a:extLst>
              <a:ext uri="{FF2B5EF4-FFF2-40B4-BE49-F238E27FC236}">
                <a16:creationId xmlns:a16="http://schemas.microsoft.com/office/drawing/2014/main" id="{91E93415-19EF-064F-AD9C-2F1B8D5DE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FCC6D2D9-F0C5-FE4E-ADA4-A960F8F8C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10481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F96D111-DAA4-FD4E-B1A8-454BBE400913}"/>
              </a:ext>
            </a:extLst>
          </p:cNvPr>
          <p:cNvSpPr/>
          <p:nvPr/>
        </p:nvSpPr>
        <p:spPr>
          <a:xfrm>
            <a:off x="281141" y="344033"/>
            <a:ext cx="11159250" cy="63754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ttl_serdes_7series.InOut_8X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464E33C-87FD-1747-9069-A0D0F5EEB5B0}"/>
              </a:ext>
            </a:extLst>
          </p:cNvPr>
          <p:cNvSpPr/>
          <p:nvPr/>
        </p:nvSpPr>
        <p:spPr>
          <a:xfrm>
            <a:off x="412832" y="3642195"/>
            <a:ext cx="2566553" cy="22733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serdes</a:t>
            </a:r>
            <a:r>
              <a:rPr kumimoji="1" lang="en-US" altLang="ko-Kore-KR" sz="1100" dirty="0">
                <a:solidFill>
                  <a:schemeClr val="tx1"/>
                </a:solidFill>
              </a:rPr>
              <a:t> = _IOSERDESE2_8X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04AAE2B-571C-F64A-A536-D4D8C2A7CCB0}"/>
              </a:ext>
            </a:extLst>
          </p:cNvPr>
          <p:cNvSpPr/>
          <p:nvPr/>
        </p:nvSpPr>
        <p:spPr>
          <a:xfrm>
            <a:off x="2202745" y="6330612"/>
            <a:ext cx="914987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override_en</a:t>
            </a:r>
            <a:endParaRPr kumimoji="1" lang="ko-Kore-KR" altLang="en-US" sz="11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293ED59-9E14-B44A-A9EC-F885B27B3360}"/>
              </a:ext>
            </a:extLst>
          </p:cNvPr>
          <p:cNvSpPr/>
          <p:nvPr/>
        </p:nvSpPr>
        <p:spPr>
          <a:xfrm>
            <a:off x="354382" y="5983017"/>
            <a:ext cx="914986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override_o</a:t>
            </a:r>
            <a:endParaRPr kumimoji="1" lang="ko-Kore-KR" altLang="en-US" sz="11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6478CD9-8F0A-6B4A-904F-01F1B6E6C797}"/>
              </a:ext>
            </a:extLst>
          </p:cNvPr>
          <p:cNvSpPr/>
          <p:nvPr/>
        </p:nvSpPr>
        <p:spPr>
          <a:xfrm>
            <a:off x="485845" y="5154929"/>
            <a:ext cx="1077912" cy="691868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000" dirty="0" err="1">
                <a:solidFill>
                  <a:schemeClr val="tx1"/>
                </a:solidFill>
              </a:rPr>
              <a:t>oserdes</a:t>
            </a:r>
            <a:r>
              <a:rPr kumimoji="1" lang="en-US" altLang="ko-Kore-KR" sz="1000" dirty="0">
                <a:solidFill>
                  <a:schemeClr val="tx1"/>
                </a:solidFill>
              </a:rPr>
              <a:t>=</a:t>
            </a:r>
          </a:p>
          <a:p>
            <a:pPr algn="ctr"/>
            <a:r>
              <a:rPr kumimoji="1" lang="en-US" altLang="ko-Kore-KR" sz="1000" dirty="0">
                <a:solidFill>
                  <a:schemeClr val="tx1"/>
                </a:solidFill>
              </a:rPr>
              <a:t>_OSERDESE2_8X</a:t>
            </a:r>
            <a:endParaRPr kumimoji="1" lang="ko-Kore-KR" altLang="en-US" sz="1000" dirty="0">
              <a:solidFill>
                <a:schemeClr val="tx1"/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4AD3FE1-FBB9-9144-89E2-69D4CECF04CA}"/>
              </a:ext>
            </a:extLst>
          </p:cNvPr>
          <p:cNvSpPr/>
          <p:nvPr/>
        </p:nvSpPr>
        <p:spPr>
          <a:xfrm>
            <a:off x="1732615" y="5154929"/>
            <a:ext cx="1077912" cy="709612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000" dirty="0" err="1">
                <a:solidFill>
                  <a:schemeClr val="tx1"/>
                </a:solidFill>
              </a:rPr>
              <a:t>iserdes</a:t>
            </a:r>
            <a:r>
              <a:rPr kumimoji="1" lang="en-US" altLang="ko-Kore-KR" sz="1000" dirty="0">
                <a:solidFill>
                  <a:schemeClr val="tx1"/>
                </a:solidFill>
              </a:rPr>
              <a:t>=</a:t>
            </a:r>
          </a:p>
          <a:p>
            <a:pPr algn="ctr"/>
            <a:r>
              <a:rPr kumimoji="1" lang="en-US" altLang="ko-Kore-KR" sz="1000" dirty="0">
                <a:solidFill>
                  <a:schemeClr val="tx1"/>
                </a:solidFill>
              </a:rPr>
              <a:t>_ISERDESE2_8X</a:t>
            </a:r>
            <a:endParaRPr kumimoji="1" lang="ko-Kore-KR" altLang="en-US" sz="1000" dirty="0">
              <a:solidFill>
                <a:schemeClr val="tx1"/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EE6453A-1AC6-AA42-B4DF-D7823CD3267C}"/>
              </a:ext>
            </a:extLst>
          </p:cNvPr>
          <p:cNvSpPr/>
          <p:nvPr/>
        </p:nvSpPr>
        <p:spPr>
          <a:xfrm>
            <a:off x="485845" y="3902499"/>
            <a:ext cx="2088746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o[7:0]</a:t>
            </a:r>
            <a:endParaRPr kumimoji="1" lang="ko-Kore-KR" altLang="en-US" sz="1100" dirty="0"/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12081BAC-BB6E-734F-AB1F-C8A706D055BE}"/>
              </a:ext>
            </a:extLst>
          </p:cNvPr>
          <p:cNvSpPr/>
          <p:nvPr/>
        </p:nvSpPr>
        <p:spPr>
          <a:xfrm>
            <a:off x="482739" y="4265112"/>
            <a:ext cx="2088746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C3EFE45E-043D-EC4A-B6A5-36C197B944CA}"/>
              </a:ext>
            </a:extLst>
          </p:cNvPr>
          <p:cNvSpPr/>
          <p:nvPr/>
        </p:nvSpPr>
        <p:spPr>
          <a:xfrm>
            <a:off x="482739" y="4682486"/>
            <a:ext cx="756903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oe</a:t>
            </a:r>
            <a:endParaRPr kumimoji="1" lang="ko-Kore-KR" altLang="en-US" sz="1100" dirty="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21450A5-0EC0-BE41-B3C7-5C59E50AC293}"/>
              </a:ext>
            </a:extLst>
          </p:cNvPr>
          <p:cNvSpPr/>
          <p:nvPr/>
        </p:nvSpPr>
        <p:spPr>
          <a:xfrm>
            <a:off x="334600" y="6342694"/>
            <a:ext cx="914986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override_oe</a:t>
            </a:r>
            <a:endParaRPr kumimoji="1" lang="ko-Kore-KR" altLang="en-US" sz="1100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E331D31-E30F-054D-BA35-23292B0C99F7}"/>
              </a:ext>
            </a:extLst>
          </p:cNvPr>
          <p:cNvSpPr/>
          <p:nvPr/>
        </p:nvSpPr>
        <p:spPr>
          <a:xfrm>
            <a:off x="1366833" y="5984316"/>
            <a:ext cx="756902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oe</a:t>
            </a:r>
            <a:endParaRPr kumimoji="1" lang="ko-Kore-KR" altLang="en-US" sz="1100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6939EEB-4460-934C-9894-212D4D37D3E2}"/>
              </a:ext>
            </a:extLst>
          </p:cNvPr>
          <p:cNvSpPr/>
          <p:nvPr/>
        </p:nvSpPr>
        <p:spPr>
          <a:xfrm>
            <a:off x="5909062" y="5352420"/>
            <a:ext cx="914987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input_state</a:t>
            </a:r>
            <a:endParaRPr kumimoji="1" lang="ko-Kore-KR" altLang="en-US" sz="1100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BDBE2BB-B066-8C4C-AC67-20CEFFE49437}"/>
              </a:ext>
            </a:extLst>
          </p:cNvPr>
          <p:cNvSpPr/>
          <p:nvPr/>
        </p:nvSpPr>
        <p:spPr>
          <a:xfrm>
            <a:off x="1363631" y="6329640"/>
            <a:ext cx="756902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oe_k</a:t>
            </a:r>
            <a:endParaRPr kumimoji="1" lang="en-US" altLang="ko-Kore-KR" sz="1100" dirty="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02ABA13-E297-F740-9936-2A4C5C66D4DB}"/>
              </a:ext>
            </a:extLst>
          </p:cNvPr>
          <p:cNvSpPr/>
          <p:nvPr/>
        </p:nvSpPr>
        <p:spPr>
          <a:xfrm>
            <a:off x="5909062" y="3750099"/>
            <a:ext cx="1033635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sensitivity[1:0]</a:t>
            </a:r>
            <a:endParaRPr kumimoji="1" lang="ko-Kore-KR" altLang="en-US" sz="1100" dirty="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9D5063B-B7C6-014D-B4AF-F76F371785B1}"/>
              </a:ext>
            </a:extLst>
          </p:cNvPr>
          <p:cNvSpPr/>
          <p:nvPr/>
        </p:nvSpPr>
        <p:spPr>
          <a:xfrm>
            <a:off x="5909062" y="4725441"/>
            <a:ext cx="693402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sample</a:t>
            </a:r>
            <a:endParaRPr kumimoji="1" lang="ko-Kore-KR" altLang="en-US" sz="1100" dirty="0"/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36CC6F7F-70FF-F343-83ED-AFBCCE46686B}"/>
              </a:ext>
            </a:extLst>
          </p:cNvPr>
          <p:cNvGrpSpPr/>
          <p:nvPr/>
        </p:nvGrpSpPr>
        <p:grpSpPr>
          <a:xfrm rot="5400000">
            <a:off x="7066762" y="3003222"/>
            <a:ext cx="374904" cy="290333"/>
            <a:chOff x="5909398" y="4971788"/>
            <a:chExt cx="374904" cy="290333"/>
          </a:xfrm>
        </p:grpSpPr>
        <p:sp>
          <p:nvSpPr>
            <p:cNvPr id="112" name="지연 111">
              <a:extLst>
                <a:ext uri="{FF2B5EF4-FFF2-40B4-BE49-F238E27FC236}">
                  <a16:creationId xmlns:a16="http://schemas.microsoft.com/office/drawing/2014/main" id="{1CD21F16-3C43-FB4A-A088-F0A54BEC03F9}"/>
                </a:ext>
              </a:extLst>
            </p:cNvPr>
            <p:cNvSpPr/>
            <p:nvPr/>
          </p:nvSpPr>
          <p:spPr>
            <a:xfrm>
              <a:off x="5909398" y="4971788"/>
              <a:ext cx="374904" cy="290333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002CCA99-8048-D74B-ADCF-0FF7D2D87C47}"/>
                </a:ext>
              </a:extLst>
            </p:cNvPr>
            <p:cNvSpPr/>
            <p:nvPr/>
          </p:nvSpPr>
          <p:spPr>
            <a:xfrm>
              <a:off x="5916952" y="517320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937BEA92-FB7F-E04B-A26C-AE6F0C4338CC}"/>
                </a:ext>
              </a:extLst>
            </p:cNvPr>
            <p:cNvSpPr/>
            <p:nvPr/>
          </p:nvSpPr>
          <p:spPr>
            <a:xfrm>
              <a:off x="5914351" y="499371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1A4BF663-C775-3D44-868A-49A79A133D04}"/>
              </a:ext>
            </a:extLst>
          </p:cNvPr>
          <p:cNvGrpSpPr/>
          <p:nvPr/>
        </p:nvGrpSpPr>
        <p:grpSpPr>
          <a:xfrm rot="16200000">
            <a:off x="6989901" y="3734995"/>
            <a:ext cx="529936" cy="318262"/>
            <a:chOff x="8353698" y="2332008"/>
            <a:chExt cx="529936" cy="318262"/>
          </a:xfrm>
        </p:grpSpPr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745EDCE9-652C-D24B-A0DF-89639DCCC958}"/>
                </a:ext>
              </a:extLst>
            </p:cNvPr>
            <p:cNvSpPr/>
            <p:nvPr/>
          </p:nvSpPr>
          <p:spPr>
            <a:xfrm>
              <a:off x="8443978" y="2549196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E9DA848D-B10A-B947-8C24-A7F21EB3BA37}"/>
                </a:ext>
              </a:extLst>
            </p:cNvPr>
            <p:cNvSpPr/>
            <p:nvPr/>
          </p:nvSpPr>
          <p:spPr>
            <a:xfrm>
              <a:off x="8690971" y="2549200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92C1513E-C7DD-4E45-99CA-355F60D5EA2D}"/>
                </a:ext>
              </a:extLst>
            </p:cNvPr>
            <p:cNvGrpSpPr/>
            <p:nvPr/>
          </p:nvGrpSpPr>
          <p:grpSpPr>
            <a:xfrm>
              <a:off x="8353698" y="2332008"/>
              <a:ext cx="529936" cy="312423"/>
              <a:chOff x="8349396" y="2796887"/>
              <a:chExt cx="529936" cy="312423"/>
            </a:xfrm>
          </p:grpSpPr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56843B06-6864-014C-8C01-84F07ECCEDC2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1AD90EE4-B55B-4A41-ADD1-744FC83F9221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132" name="타원 131">
                  <a:extLst>
                    <a:ext uri="{FF2B5EF4-FFF2-40B4-BE49-F238E27FC236}">
                      <a16:creationId xmlns:a16="http://schemas.microsoft.com/office/drawing/2014/main" id="{79EBFCC7-DDC5-EA4E-9697-BF2106B7E326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34" name="사다리꼴[T] 133">
                  <a:extLst>
                    <a:ext uri="{FF2B5EF4-FFF2-40B4-BE49-F238E27FC236}">
                      <a16:creationId xmlns:a16="http://schemas.microsoft.com/office/drawing/2014/main" id="{5196E1B8-82D6-AC40-B284-2F82D2D83599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89CDD42B-6FAC-F147-B1E9-E6D15253E890}"/>
              </a:ext>
            </a:extLst>
          </p:cNvPr>
          <p:cNvCxnSpPr>
            <a:stCxn id="177" idx="3"/>
            <a:endCxn id="98" idx="3"/>
          </p:cNvCxnSpPr>
          <p:nvPr/>
        </p:nvCxnSpPr>
        <p:spPr>
          <a:xfrm>
            <a:off x="3850707" y="1974537"/>
            <a:ext cx="2751757" cy="2903304"/>
          </a:xfrm>
          <a:prstGeom prst="bentConnector3">
            <a:avLst>
              <a:gd name="adj1" fmla="val 1648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78C5C39-C0ED-D646-9B0D-235C01D91218}"/>
              </a:ext>
            </a:extLst>
          </p:cNvPr>
          <p:cNvSpPr txBox="1"/>
          <p:nvPr/>
        </p:nvSpPr>
        <p:spPr>
          <a:xfrm>
            <a:off x="6793220" y="4685324"/>
            <a:ext cx="16619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/>
              <a:t>address[0]</a:t>
            </a:r>
          </a:p>
        </p:txBody>
      </p:sp>
      <p:cxnSp>
        <p:nvCxnSpPr>
          <p:cNvPr id="29" name="꺾인 연결선[E] 28">
            <a:extLst>
              <a:ext uri="{FF2B5EF4-FFF2-40B4-BE49-F238E27FC236}">
                <a16:creationId xmlns:a16="http://schemas.microsoft.com/office/drawing/2014/main" id="{FBA6202B-B9CB-344B-A33A-FC7E78D74E2B}"/>
              </a:ext>
            </a:extLst>
          </p:cNvPr>
          <p:cNvCxnSpPr>
            <a:cxnSpLocks/>
            <a:stCxn id="177" idx="3"/>
            <a:endCxn id="113" idx="2"/>
          </p:cNvCxnSpPr>
          <p:nvPr/>
        </p:nvCxnSpPr>
        <p:spPr>
          <a:xfrm>
            <a:off x="3850707" y="1974537"/>
            <a:ext cx="3314646" cy="9939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F5352BF0-3CCC-6949-9EE5-DB7CF4C314EB}"/>
              </a:ext>
            </a:extLst>
          </p:cNvPr>
          <p:cNvCxnSpPr>
            <a:cxnSpLocks/>
            <a:stCxn id="178" idx="3"/>
            <a:endCxn id="114" idx="2"/>
          </p:cNvCxnSpPr>
          <p:nvPr/>
        </p:nvCxnSpPr>
        <p:spPr>
          <a:xfrm>
            <a:off x="3358202" y="1657941"/>
            <a:ext cx="3986641" cy="13079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77626AD7-0B14-1646-97C7-304999230C4C}"/>
              </a:ext>
            </a:extLst>
          </p:cNvPr>
          <p:cNvSpPr txBox="1"/>
          <p:nvPr/>
        </p:nvSpPr>
        <p:spPr>
          <a:xfrm>
            <a:off x="6462589" y="2666721"/>
            <a:ext cx="16619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/>
              <a:t>address[1]</a:t>
            </a:r>
          </a:p>
        </p:txBody>
      </p:sp>
      <p:cxnSp>
        <p:nvCxnSpPr>
          <p:cNvPr id="38" name="꺾인 연결선[E] 37">
            <a:extLst>
              <a:ext uri="{FF2B5EF4-FFF2-40B4-BE49-F238E27FC236}">
                <a16:creationId xmlns:a16="http://schemas.microsoft.com/office/drawing/2014/main" id="{B3AEE01E-0542-AC47-BA83-1E93589CC38D}"/>
              </a:ext>
            </a:extLst>
          </p:cNvPr>
          <p:cNvCxnSpPr>
            <a:stCxn id="16" idx="3"/>
            <a:endCxn id="120" idx="4"/>
          </p:cNvCxnSpPr>
          <p:nvPr/>
        </p:nvCxnSpPr>
        <p:spPr>
          <a:xfrm>
            <a:off x="3754315" y="2307508"/>
            <a:ext cx="3659682" cy="1714285"/>
          </a:xfrm>
          <a:prstGeom prst="bentConnector3">
            <a:avLst>
              <a:gd name="adj1" fmla="val 1061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98321143-009F-3248-870C-C800ACF7379E}"/>
              </a:ext>
            </a:extLst>
          </p:cNvPr>
          <p:cNvCxnSpPr>
            <a:stCxn id="97" idx="2"/>
            <a:endCxn id="122" idx="4"/>
          </p:cNvCxnSpPr>
          <p:nvPr/>
        </p:nvCxnSpPr>
        <p:spPr>
          <a:xfrm rot="5400000" flipH="1" flipV="1">
            <a:off x="6779890" y="3420789"/>
            <a:ext cx="280099" cy="988121"/>
          </a:xfrm>
          <a:prstGeom prst="bentConnector4">
            <a:avLst>
              <a:gd name="adj1" fmla="val -81614"/>
              <a:gd name="adj2" fmla="val 1388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[E] 46">
            <a:extLst>
              <a:ext uri="{FF2B5EF4-FFF2-40B4-BE49-F238E27FC236}">
                <a16:creationId xmlns:a16="http://schemas.microsoft.com/office/drawing/2014/main" id="{27737C1B-AAF0-7042-84C8-C28FB22C1337}"/>
              </a:ext>
            </a:extLst>
          </p:cNvPr>
          <p:cNvCxnSpPr>
            <a:stCxn id="134" idx="0"/>
            <a:endCxn id="97" idx="3"/>
          </p:cNvCxnSpPr>
          <p:nvPr/>
        </p:nvCxnSpPr>
        <p:spPr>
          <a:xfrm rot="10800000" flipV="1">
            <a:off x="6942697" y="3894127"/>
            <a:ext cx="153042" cy="837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ED088A23-599D-9A40-8411-08C172277793}"/>
              </a:ext>
            </a:extLst>
          </p:cNvPr>
          <p:cNvCxnSpPr>
            <a:stCxn id="112" idx="3"/>
            <a:endCxn id="134" idx="3"/>
          </p:cNvCxnSpPr>
          <p:nvPr/>
        </p:nvCxnSpPr>
        <p:spPr>
          <a:xfrm rot="5400000">
            <a:off x="7086767" y="3500678"/>
            <a:ext cx="332284" cy="261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삼각형 143">
            <a:extLst>
              <a:ext uri="{FF2B5EF4-FFF2-40B4-BE49-F238E27FC236}">
                <a16:creationId xmlns:a16="http://schemas.microsoft.com/office/drawing/2014/main" id="{87565A6E-F507-684B-9D91-5E0C5474563A}"/>
              </a:ext>
            </a:extLst>
          </p:cNvPr>
          <p:cNvSpPr/>
          <p:nvPr/>
        </p:nvSpPr>
        <p:spPr>
          <a:xfrm rot="10800000">
            <a:off x="6792217" y="3751248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85C81E8-9A02-FA49-A927-5FE3DAC4498F}"/>
              </a:ext>
            </a:extLst>
          </p:cNvPr>
          <p:cNvSpPr txBox="1"/>
          <p:nvPr/>
        </p:nvSpPr>
        <p:spPr>
          <a:xfrm>
            <a:off x="6413648" y="3382573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46" name="꺾인 연결선[E] 145">
            <a:extLst>
              <a:ext uri="{FF2B5EF4-FFF2-40B4-BE49-F238E27FC236}">
                <a16:creationId xmlns:a16="http://schemas.microsoft.com/office/drawing/2014/main" id="{CBFB35EA-0840-344C-BB98-5CE999A43825}"/>
              </a:ext>
            </a:extLst>
          </p:cNvPr>
          <p:cNvCxnSpPr>
            <a:cxnSpLocks/>
            <a:stCxn id="145" idx="2"/>
            <a:endCxn id="144" idx="3"/>
          </p:cNvCxnSpPr>
          <p:nvPr/>
        </p:nvCxnSpPr>
        <p:spPr>
          <a:xfrm rot="5400000">
            <a:off x="6756597" y="3688023"/>
            <a:ext cx="122451" cy="39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7C8735AB-328A-DE45-8B32-40DDFA5EF795}"/>
              </a:ext>
            </a:extLst>
          </p:cNvPr>
          <p:cNvCxnSpPr>
            <a:cxnSpLocks/>
          </p:cNvCxnSpPr>
          <p:nvPr/>
        </p:nvCxnSpPr>
        <p:spPr>
          <a:xfrm flipV="1">
            <a:off x="7145578" y="4226150"/>
            <a:ext cx="52390" cy="120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65C8C42B-0E26-A447-B098-829978C368EC}"/>
              </a:ext>
            </a:extLst>
          </p:cNvPr>
          <p:cNvSpPr txBox="1"/>
          <p:nvPr/>
        </p:nvSpPr>
        <p:spPr>
          <a:xfrm>
            <a:off x="7074126" y="4038462"/>
            <a:ext cx="354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F50FD262-53EF-CE4D-8EB0-BF1A5020638C}"/>
              </a:ext>
            </a:extLst>
          </p:cNvPr>
          <p:cNvCxnSpPr>
            <a:cxnSpLocks/>
          </p:cNvCxnSpPr>
          <p:nvPr/>
        </p:nvCxnSpPr>
        <p:spPr>
          <a:xfrm flipV="1">
            <a:off x="7575900" y="3210790"/>
            <a:ext cx="125309" cy="321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E2FEB9CD-6DAE-1843-B375-B9FED1768719}"/>
              </a:ext>
            </a:extLst>
          </p:cNvPr>
          <p:cNvSpPr txBox="1"/>
          <p:nvPr/>
        </p:nvSpPr>
        <p:spPr>
          <a:xfrm>
            <a:off x="7596698" y="3260485"/>
            <a:ext cx="354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sp>
        <p:nvSpPr>
          <p:cNvPr id="152" name="삼각형 151">
            <a:extLst>
              <a:ext uri="{FF2B5EF4-FFF2-40B4-BE49-F238E27FC236}">
                <a16:creationId xmlns:a16="http://schemas.microsoft.com/office/drawing/2014/main" id="{0F9B4C34-3A1F-B646-BFE3-EF55679D442C}"/>
              </a:ext>
            </a:extLst>
          </p:cNvPr>
          <p:cNvSpPr/>
          <p:nvPr/>
        </p:nvSpPr>
        <p:spPr>
          <a:xfrm rot="10800000">
            <a:off x="6483284" y="4725081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66BF54B-C0ED-554C-994C-391D47D0CB3B}"/>
              </a:ext>
            </a:extLst>
          </p:cNvPr>
          <p:cNvSpPr txBox="1"/>
          <p:nvPr/>
        </p:nvSpPr>
        <p:spPr>
          <a:xfrm>
            <a:off x="6104715" y="4356406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54" name="꺾인 연결선[E] 153">
            <a:extLst>
              <a:ext uri="{FF2B5EF4-FFF2-40B4-BE49-F238E27FC236}">
                <a16:creationId xmlns:a16="http://schemas.microsoft.com/office/drawing/2014/main" id="{83C35C51-E05A-8445-8FF6-CBAAA6A42151}"/>
              </a:ext>
            </a:extLst>
          </p:cNvPr>
          <p:cNvCxnSpPr>
            <a:cxnSpLocks/>
            <a:stCxn id="153" idx="2"/>
            <a:endCxn id="152" idx="3"/>
          </p:cNvCxnSpPr>
          <p:nvPr/>
        </p:nvCxnSpPr>
        <p:spPr>
          <a:xfrm rot="5400000">
            <a:off x="6447664" y="4661856"/>
            <a:ext cx="122451" cy="39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꺾인 연결선[E] 68">
            <a:extLst>
              <a:ext uri="{FF2B5EF4-FFF2-40B4-BE49-F238E27FC236}">
                <a16:creationId xmlns:a16="http://schemas.microsoft.com/office/drawing/2014/main" id="{18FE8F5C-E1A6-314E-A90F-FE2EFB9FB7BB}"/>
              </a:ext>
            </a:extLst>
          </p:cNvPr>
          <p:cNvCxnSpPr>
            <a:stCxn id="273" idx="3"/>
            <a:endCxn id="93" idx="3"/>
          </p:cNvCxnSpPr>
          <p:nvPr/>
        </p:nvCxnSpPr>
        <p:spPr>
          <a:xfrm>
            <a:off x="2571485" y="4417512"/>
            <a:ext cx="4252564" cy="1087308"/>
          </a:xfrm>
          <a:prstGeom prst="bentConnector3">
            <a:avLst>
              <a:gd name="adj1" fmla="val 1466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61F7EAF8-1214-F545-BB0B-C26A91AC1307}"/>
              </a:ext>
            </a:extLst>
          </p:cNvPr>
          <p:cNvSpPr txBox="1"/>
          <p:nvPr/>
        </p:nvSpPr>
        <p:spPr>
          <a:xfrm>
            <a:off x="6857070" y="5239142"/>
            <a:ext cx="16619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 err="1"/>
              <a:t>i</a:t>
            </a:r>
            <a:r>
              <a:rPr kumimoji="1" lang="en-US" altLang="ko-Kore-KR" sz="1000" dirty="0"/>
              <a:t>[7]</a:t>
            </a: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6C37006B-B5D9-1B49-8E96-DD72B665322A}"/>
              </a:ext>
            </a:extLst>
          </p:cNvPr>
          <p:cNvGrpSpPr/>
          <p:nvPr/>
        </p:nvGrpSpPr>
        <p:grpSpPr>
          <a:xfrm>
            <a:off x="5909062" y="5607785"/>
            <a:ext cx="1040430" cy="680042"/>
            <a:chOff x="5909062" y="5510681"/>
            <a:chExt cx="1040430" cy="680042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B60847-9401-014B-9E69-7A4596CA8746}"/>
                </a:ext>
              </a:extLst>
            </p:cNvPr>
            <p:cNvSpPr/>
            <p:nvPr/>
          </p:nvSpPr>
          <p:spPr>
            <a:xfrm>
              <a:off x="5909062" y="5885923"/>
              <a:ext cx="756902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i_d</a:t>
              </a:r>
              <a:endParaRPr kumimoji="1" lang="ko-Kore-KR" altLang="en-US" sz="1100" dirty="0"/>
            </a:p>
          </p:txBody>
        </p:sp>
        <p:sp>
          <p:nvSpPr>
            <p:cNvPr id="167" name="삼각형 166">
              <a:extLst>
                <a:ext uri="{FF2B5EF4-FFF2-40B4-BE49-F238E27FC236}">
                  <a16:creationId xmlns:a16="http://schemas.microsoft.com/office/drawing/2014/main" id="{A3693389-7DEE-3F4F-BE54-F89DD347E1DC}"/>
                </a:ext>
              </a:extLst>
            </p:cNvPr>
            <p:cNvSpPr/>
            <p:nvPr/>
          </p:nvSpPr>
          <p:spPr>
            <a:xfrm rot="10800000">
              <a:off x="6515722" y="587935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4336FD94-75E8-4F4B-8C15-A2BCDBDBE8C3}"/>
                </a:ext>
              </a:extLst>
            </p:cNvPr>
            <p:cNvSpPr txBox="1"/>
            <p:nvPr/>
          </p:nvSpPr>
          <p:spPr>
            <a:xfrm>
              <a:off x="6137153" y="5510681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170" name="꺾인 연결선[E] 169">
              <a:extLst>
                <a:ext uri="{FF2B5EF4-FFF2-40B4-BE49-F238E27FC236}">
                  <a16:creationId xmlns:a16="http://schemas.microsoft.com/office/drawing/2014/main" id="{350C192E-2811-264C-B144-9A34439FDBC0}"/>
                </a:ext>
              </a:extLst>
            </p:cNvPr>
            <p:cNvCxnSpPr>
              <a:cxnSpLocks/>
              <a:stCxn id="169" idx="2"/>
              <a:endCxn id="167" idx="3"/>
            </p:cNvCxnSpPr>
            <p:nvPr/>
          </p:nvCxnSpPr>
          <p:spPr>
            <a:xfrm rot="5400000">
              <a:off x="6480102" y="5816131"/>
              <a:ext cx="122451" cy="399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" name="꺾인 연결선[E] 74">
            <a:extLst>
              <a:ext uri="{FF2B5EF4-FFF2-40B4-BE49-F238E27FC236}">
                <a16:creationId xmlns:a16="http://schemas.microsoft.com/office/drawing/2014/main" id="{9DD0E8C5-187E-A443-8C92-F439451FCE22}"/>
              </a:ext>
            </a:extLst>
          </p:cNvPr>
          <p:cNvCxnSpPr>
            <a:stCxn id="273" idx="3"/>
            <a:endCxn id="162" idx="3"/>
          </p:cNvCxnSpPr>
          <p:nvPr/>
        </p:nvCxnSpPr>
        <p:spPr>
          <a:xfrm>
            <a:off x="2571485" y="4417512"/>
            <a:ext cx="4094479" cy="1717915"/>
          </a:xfrm>
          <a:prstGeom prst="bentConnector3">
            <a:avLst>
              <a:gd name="adj1" fmla="val 15230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A437B70D-F4C5-AD42-B066-01B33C214DF3}"/>
              </a:ext>
            </a:extLst>
          </p:cNvPr>
          <p:cNvSpPr txBox="1"/>
          <p:nvPr/>
        </p:nvSpPr>
        <p:spPr>
          <a:xfrm>
            <a:off x="6865932" y="5860517"/>
            <a:ext cx="16619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 err="1"/>
              <a:t>i</a:t>
            </a:r>
            <a:r>
              <a:rPr kumimoji="1" lang="en-US" altLang="ko-Kore-KR" sz="1000" dirty="0"/>
              <a:t>[7]</a:t>
            </a:r>
          </a:p>
        </p:txBody>
      </p:sp>
      <p:cxnSp>
        <p:nvCxnSpPr>
          <p:cNvPr id="80" name="꺾인 연결선[E] 79">
            <a:extLst>
              <a:ext uri="{FF2B5EF4-FFF2-40B4-BE49-F238E27FC236}">
                <a16:creationId xmlns:a16="http://schemas.microsoft.com/office/drawing/2014/main" id="{3C8811E0-795E-5140-AF98-4E4C629B619A}"/>
              </a:ext>
            </a:extLst>
          </p:cNvPr>
          <p:cNvCxnSpPr>
            <a:stCxn id="273" idx="3"/>
            <a:endCxn id="11" idx="3"/>
          </p:cNvCxnSpPr>
          <p:nvPr/>
        </p:nvCxnSpPr>
        <p:spPr>
          <a:xfrm flipH="1" flipV="1">
            <a:off x="1415434" y="2349060"/>
            <a:ext cx="1156051" cy="2068452"/>
          </a:xfrm>
          <a:prstGeom prst="bentConnector3">
            <a:avLst>
              <a:gd name="adj1" fmla="val -162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53D2458-A229-4243-B3F1-AAE6C92CA410}"/>
              </a:ext>
            </a:extLst>
          </p:cNvPr>
          <p:cNvGrpSpPr/>
          <p:nvPr/>
        </p:nvGrpSpPr>
        <p:grpSpPr>
          <a:xfrm>
            <a:off x="4755291" y="3563428"/>
            <a:ext cx="436491" cy="290333"/>
            <a:chOff x="4755291" y="3563428"/>
            <a:chExt cx="436491" cy="290333"/>
          </a:xfrm>
        </p:grpSpPr>
        <p:grpSp>
          <p:nvGrpSpPr>
            <p:cNvPr id="180" name="그룹 179">
              <a:extLst>
                <a:ext uri="{FF2B5EF4-FFF2-40B4-BE49-F238E27FC236}">
                  <a16:creationId xmlns:a16="http://schemas.microsoft.com/office/drawing/2014/main" id="{B7F175EA-5FB9-8344-B271-8F0C4D62FAAC}"/>
                </a:ext>
              </a:extLst>
            </p:cNvPr>
            <p:cNvGrpSpPr/>
            <p:nvPr/>
          </p:nvGrpSpPr>
          <p:grpSpPr>
            <a:xfrm rot="10800000">
              <a:off x="4755291" y="3563428"/>
              <a:ext cx="374904" cy="290333"/>
              <a:chOff x="5909398" y="4971788"/>
              <a:chExt cx="374904" cy="290333"/>
            </a:xfrm>
          </p:grpSpPr>
          <p:sp>
            <p:nvSpPr>
              <p:cNvPr id="181" name="지연 180">
                <a:extLst>
                  <a:ext uri="{FF2B5EF4-FFF2-40B4-BE49-F238E27FC236}">
                    <a16:creationId xmlns:a16="http://schemas.microsoft.com/office/drawing/2014/main" id="{D127F92D-6E8A-A843-816E-CC9044E5C8F5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6F4F5-0306-8A4F-84B1-48355F8BC48F}"/>
                  </a:ext>
                </a:extLst>
              </p:cNvPr>
              <p:cNvSpPr/>
              <p:nvPr/>
            </p:nvSpPr>
            <p:spPr>
              <a:xfrm>
                <a:off x="5916952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0AC7BC08-7EAB-3E4C-8B5A-326D4CE47CAC}"/>
                  </a:ext>
                </a:extLst>
              </p:cNvPr>
              <p:cNvSpPr/>
              <p:nvPr/>
            </p:nvSpPr>
            <p:spPr>
              <a:xfrm>
                <a:off x="5914351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31C399DC-7043-7649-AF4C-F4486B97C1CE}"/>
                </a:ext>
              </a:extLst>
            </p:cNvPr>
            <p:cNvSpPr/>
            <p:nvPr/>
          </p:nvSpPr>
          <p:spPr>
            <a:xfrm rot="10800000">
              <a:off x="5128826" y="367860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F4C62A0D-3AD8-2B48-A339-24B9D6813819}"/>
              </a:ext>
            </a:extLst>
          </p:cNvPr>
          <p:cNvGrpSpPr/>
          <p:nvPr/>
        </p:nvGrpSpPr>
        <p:grpSpPr>
          <a:xfrm>
            <a:off x="4755487" y="4069123"/>
            <a:ext cx="442932" cy="290333"/>
            <a:chOff x="4747737" y="4069123"/>
            <a:chExt cx="442932" cy="290333"/>
          </a:xfrm>
        </p:grpSpPr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D6276CE8-6469-964B-838E-E0C228DA7BB8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2932" cy="290333"/>
              <a:chOff x="5841370" y="4971788"/>
              <a:chExt cx="442932" cy="290333"/>
            </a:xfrm>
          </p:grpSpPr>
          <p:sp>
            <p:nvSpPr>
              <p:cNvPr id="185" name="지연 184">
                <a:extLst>
                  <a:ext uri="{FF2B5EF4-FFF2-40B4-BE49-F238E27FC236}">
                    <a16:creationId xmlns:a16="http://schemas.microsoft.com/office/drawing/2014/main" id="{F25201F1-C32E-774F-B351-73AC02FC6A46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400A3A54-F452-6E4F-A042-6489692D7EB3}"/>
                  </a:ext>
                </a:extLst>
              </p:cNvPr>
              <p:cNvSpPr/>
              <p:nvPr/>
            </p:nvSpPr>
            <p:spPr>
              <a:xfrm>
                <a:off x="5916952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50B25231-79EC-D246-867C-73C32BE124E2}"/>
                  </a:ext>
                </a:extLst>
              </p:cNvPr>
              <p:cNvSpPr/>
              <p:nvPr/>
            </p:nvSpPr>
            <p:spPr>
              <a:xfrm>
                <a:off x="584137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AC8113DF-1E4F-264F-B826-66784B0D531C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13A0F64B-CF9A-6546-9098-EF49D60DB451}"/>
              </a:ext>
            </a:extLst>
          </p:cNvPr>
          <p:cNvCxnSpPr>
            <a:stCxn id="97" idx="1"/>
            <a:endCxn id="182" idx="2"/>
          </p:cNvCxnSpPr>
          <p:nvPr/>
        </p:nvCxnSpPr>
        <p:spPr>
          <a:xfrm rot="10800000">
            <a:off x="5122642" y="3619733"/>
            <a:ext cx="786421" cy="282766"/>
          </a:xfrm>
          <a:prstGeom prst="bentConnector3">
            <a:avLst>
              <a:gd name="adj1" fmla="val 607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61ADF62A-9287-9946-B1B8-B9442BED502A}"/>
              </a:ext>
            </a:extLst>
          </p:cNvPr>
          <p:cNvCxnSpPr>
            <a:cxnSpLocks/>
            <a:stCxn id="97" idx="1"/>
            <a:endCxn id="186" idx="2"/>
          </p:cNvCxnSpPr>
          <p:nvPr/>
        </p:nvCxnSpPr>
        <p:spPr>
          <a:xfrm rot="10800000" flipV="1">
            <a:off x="5122838" y="3902498"/>
            <a:ext cx="786225" cy="222929"/>
          </a:xfrm>
          <a:prstGeom prst="bentConnector3">
            <a:avLst>
              <a:gd name="adj1" fmla="val 607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89C04396-DEE1-314C-9426-27D5DFFF10BF}"/>
              </a:ext>
            </a:extLst>
          </p:cNvPr>
          <p:cNvGrpSpPr/>
          <p:nvPr/>
        </p:nvGrpSpPr>
        <p:grpSpPr>
          <a:xfrm>
            <a:off x="3570898" y="3755298"/>
            <a:ext cx="536009" cy="340449"/>
            <a:chOff x="3570898" y="3755298"/>
            <a:chExt cx="536009" cy="340449"/>
          </a:xfrm>
        </p:grpSpPr>
        <p:sp>
          <p:nvSpPr>
            <p:cNvPr id="78" name="달 77">
              <a:extLst>
                <a:ext uri="{FF2B5EF4-FFF2-40B4-BE49-F238E27FC236}">
                  <a16:creationId xmlns:a16="http://schemas.microsoft.com/office/drawing/2014/main" id="{35EFC771-B1D4-1443-937E-950D673416F9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EA9FF031-1966-1748-BBAD-2F1D64FD43ED}"/>
                </a:ext>
              </a:extLst>
            </p:cNvPr>
            <p:cNvSpPr/>
            <p:nvPr/>
          </p:nvSpPr>
          <p:spPr>
            <a:xfrm rot="10800000">
              <a:off x="3981985" y="402517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2F356D4B-11C1-F944-8D63-C08E9CA09323}"/>
                </a:ext>
              </a:extLst>
            </p:cNvPr>
            <p:cNvSpPr/>
            <p:nvPr/>
          </p:nvSpPr>
          <p:spPr>
            <a:xfrm rot="10800000">
              <a:off x="3981789" y="3755298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CAB80C6C-1AB0-B74C-9C69-B7C78F5FF9E5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40" name="꺾인 연결선[E] 139">
            <a:extLst>
              <a:ext uri="{FF2B5EF4-FFF2-40B4-BE49-F238E27FC236}">
                <a16:creationId xmlns:a16="http://schemas.microsoft.com/office/drawing/2014/main" id="{22A7377F-86E3-DF45-907B-E1EDCB933EB7}"/>
              </a:ext>
            </a:extLst>
          </p:cNvPr>
          <p:cNvCxnSpPr>
            <a:stCxn id="98" idx="1"/>
            <a:endCxn id="198" idx="2"/>
          </p:cNvCxnSpPr>
          <p:nvPr/>
        </p:nvCxnSpPr>
        <p:spPr>
          <a:xfrm rot="10800000">
            <a:off x="4044942" y="4057791"/>
            <a:ext cx="1864121" cy="820051"/>
          </a:xfrm>
          <a:prstGeom prst="bentConnector3">
            <a:avLst>
              <a:gd name="adj1" fmla="val 735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꺾인 연결선[E] 150">
            <a:extLst>
              <a:ext uri="{FF2B5EF4-FFF2-40B4-BE49-F238E27FC236}">
                <a16:creationId xmlns:a16="http://schemas.microsoft.com/office/drawing/2014/main" id="{D8DEFA38-2849-C046-8198-6907A7EA9684}"/>
              </a:ext>
            </a:extLst>
          </p:cNvPr>
          <p:cNvCxnSpPr>
            <a:stCxn id="162" idx="1"/>
            <a:endCxn id="188" idx="2"/>
          </p:cNvCxnSpPr>
          <p:nvPr/>
        </p:nvCxnSpPr>
        <p:spPr>
          <a:xfrm rot="10800000">
            <a:off x="5191782" y="3711215"/>
            <a:ext cx="717280" cy="2424212"/>
          </a:xfrm>
          <a:prstGeom prst="bentConnector3">
            <a:avLst>
              <a:gd name="adj1" fmla="val 544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꺾인 연결선[E] 155">
            <a:extLst>
              <a:ext uri="{FF2B5EF4-FFF2-40B4-BE49-F238E27FC236}">
                <a16:creationId xmlns:a16="http://schemas.microsoft.com/office/drawing/2014/main" id="{6DB55621-F239-D049-94B8-651A2944D218}"/>
              </a:ext>
            </a:extLst>
          </p:cNvPr>
          <p:cNvCxnSpPr>
            <a:stCxn id="162" idx="1"/>
            <a:endCxn id="189" idx="2"/>
          </p:cNvCxnSpPr>
          <p:nvPr/>
        </p:nvCxnSpPr>
        <p:spPr>
          <a:xfrm rot="10800000">
            <a:off x="5123290" y="4212617"/>
            <a:ext cx="785772" cy="19228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꺾인 연결선[E] 157">
            <a:extLst>
              <a:ext uri="{FF2B5EF4-FFF2-40B4-BE49-F238E27FC236}">
                <a16:creationId xmlns:a16="http://schemas.microsoft.com/office/drawing/2014/main" id="{2D43B786-F20A-D241-9372-0A9D24DC49A6}"/>
              </a:ext>
            </a:extLst>
          </p:cNvPr>
          <p:cNvCxnSpPr>
            <a:stCxn id="273" idx="3"/>
            <a:endCxn id="183" idx="2"/>
          </p:cNvCxnSpPr>
          <p:nvPr/>
        </p:nvCxnSpPr>
        <p:spPr>
          <a:xfrm flipV="1">
            <a:off x="2571485" y="3799223"/>
            <a:ext cx="2553757" cy="618289"/>
          </a:xfrm>
          <a:prstGeom prst="bentConnector3">
            <a:avLst>
              <a:gd name="adj1" fmla="val 1089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꺾인 연결선[E] 159">
            <a:extLst>
              <a:ext uri="{FF2B5EF4-FFF2-40B4-BE49-F238E27FC236}">
                <a16:creationId xmlns:a16="http://schemas.microsoft.com/office/drawing/2014/main" id="{461D5549-32E0-2745-9E7A-1E1397D77C72}"/>
              </a:ext>
            </a:extLst>
          </p:cNvPr>
          <p:cNvCxnSpPr>
            <a:stCxn id="273" idx="3"/>
            <a:endCxn id="187" idx="2"/>
          </p:cNvCxnSpPr>
          <p:nvPr/>
        </p:nvCxnSpPr>
        <p:spPr>
          <a:xfrm flipV="1">
            <a:off x="2571485" y="4304918"/>
            <a:ext cx="2626934" cy="112594"/>
          </a:xfrm>
          <a:prstGeom prst="bentConnector3">
            <a:avLst>
              <a:gd name="adj1" fmla="val 1058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꺾인 연결선[E] 170">
            <a:extLst>
              <a:ext uri="{FF2B5EF4-FFF2-40B4-BE49-F238E27FC236}">
                <a16:creationId xmlns:a16="http://schemas.microsoft.com/office/drawing/2014/main" id="{8772526F-EBF3-424C-882B-9E14DB26454B}"/>
              </a:ext>
            </a:extLst>
          </p:cNvPr>
          <p:cNvCxnSpPr>
            <a:stCxn id="185" idx="3"/>
            <a:endCxn id="200" idx="2"/>
          </p:cNvCxnSpPr>
          <p:nvPr/>
        </p:nvCxnSpPr>
        <p:spPr>
          <a:xfrm rot="10800000">
            <a:off x="3986185" y="3933121"/>
            <a:ext cx="769303" cy="281169"/>
          </a:xfrm>
          <a:prstGeom prst="bentConnector3">
            <a:avLst>
              <a:gd name="adj1" fmla="val 145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꺾인 연결선[E] 172">
            <a:extLst>
              <a:ext uri="{FF2B5EF4-FFF2-40B4-BE49-F238E27FC236}">
                <a16:creationId xmlns:a16="http://schemas.microsoft.com/office/drawing/2014/main" id="{51939F8E-B07B-D24A-A8E8-258CF2BE6DCD}"/>
              </a:ext>
            </a:extLst>
          </p:cNvPr>
          <p:cNvCxnSpPr>
            <a:stCxn id="181" idx="3"/>
            <a:endCxn id="199" idx="2"/>
          </p:cNvCxnSpPr>
          <p:nvPr/>
        </p:nvCxnSpPr>
        <p:spPr>
          <a:xfrm rot="10800000" flipV="1">
            <a:off x="4044745" y="3708594"/>
            <a:ext cx="710546" cy="79318"/>
          </a:xfrm>
          <a:prstGeom prst="bentConnector3">
            <a:avLst>
              <a:gd name="adj1" fmla="val 153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>
            <a:extLst>
              <a:ext uri="{FF2B5EF4-FFF2-40B4-BE49-F238E27FC236}">
                <a16:creationId xmlns:a16="http://schemas.microsoft.com/office/drawing/2014/main" id="{4F35714F-32A6-9C4F-9906-10528C655C97}"/>
              </a:ext>
            </a:extLst>
          </p:cNvPr>
          <p:cNvSpPr txBox="1"/>
          <p:nvPr/>
        </p:nvSpPr>
        <p:spPr>
          <a:xfrm>
            <a:off x="1455779" y="2122239"/>
            <a:ext cx="4284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 err="1"/>
              <a:t>i</a:t>
            </a:r>
            <a:r>
              <a:rPr kumimoji="1" lang="en-US" altLang="ko-Kore-KR" sz="1000" dirty="0"/>
              <a:t>[7]</a:t>
            </a:r>
          </a:p>
        </p:txBody>
      </p:sp>
      <p:cxnSp>
        <p:nvCxnSpPr>
          <p:cNvPr id="195" name="꺾인 연결선[E] 194">
            <a:extLst>
              <a:ext uri="{FF2B5EF4-FFF2-40B4-BE49-F238E27FC236}">
                <a16:creationId xmlns:a16="http://schemas.microsoft.com/office/drawing/2014/main" id="{68FC1FBF-B3FA-7445-9411-0311C48C60DD}"/>
              </a:ext>
            </a:extLst>
          </p:cNvPr>
          <p:cNvCxnSpPr>
            <a:stCxn id="78" idx="1"/>
            <a:endCxn id="9" idx="3"/>
          </p:cNvCxnSpPr>
          <p:nvPr/>
        </p:nvCxnSpPr>
        <p:spPr>
          <a:xfrm rot="10800000">
            <a:off x="1019322" y="1663011"/>
            <a:ext cx="2551577" cy="2262748"/>
          </a:xfrm>
          <a:prstGeom prst="bentConnector3">
            <a:avLst>
              <a:gd name="adj1" fmla="val 282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FB4EC8A-2B20-2C48-B005-5F15A16DFAB6}"/>
              </a:ext>
            </a:extLst>
          </p:cNvPr>
          <p:cNvGrpSpPr/>
          <p:nvPr/>
        </p:nvGrpSpPr>
        <p:grpSpPr>
          <a:xfrm>
            <a:off x="412832" y="804015"/>
            <a:ext cx="4689255" cy="2730512"/>
            <a:chOff x="412832" y="804015"/>
            <a:chExt cx="4689255" cy="2730512"/>
          </a:xfrm>
        </p:grpSpPr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C091C6E5-B7D0-2645-892B-3C86E8AA9D5E}"/>
                </a:ext>
              </a:extLst>
            </p:cNvPr>
            <p:cNvGrpSpPr/>
            <p:nvPr/>
          </p:nvGrpSpPr>
          <p:grpSpPr>
            <a:xfrm>
              <a:off x="412832" y="804015"/>
              <a:ext cx="4689255" cy="2730512"/>
              <a:chOff x="412832" y="804015"/>
              <a:chExt cx="4689255" cy="2730512"/>
            </a:xfrm>
          </p:grpSpPr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9CF4DD9D-4376-114C-9752-05AC7DC5479D}"/>
                  </a:ext>
                </a:extLst>
              </p:cNvPr>
              <p:cNvGrpSpPr/>
              <p:nvPr/>
            </p:nvGrpSpPr>
            <p:grpSpPr>
              <a:xfrm>
                <a:off x="2897097" y="1518780"/>
                <a:ext cx="953610" cy="594917"/>
                <a:chOff x="2897097" y="1518780"/>
                <a:chExt cx="953610" cy="594917"/>
              </a:xfrm>
            </p:grpSpPr>
            <p:sp>
              <p:nvSpPr>
                <p:cNvPr id="177" name="직사각형 176">
                  <a:extLst>
                    <a:ext uri="{FF2B5EF4-FFF2-40B4-BE49-F238E27FC236}">
                      <a16:creationId xmlns:a16="http://schemas.microsoft.com/office/drawing/2014/main" id="{3E2AFEB5-B545-D744-A9B1-30153C49FF1F}"/>
                    </a:ext>
                  </a:extLst>
                </p:cNvPr>
                <p:cNvSpPr/>
                <p:nvPr/>
              </p:nvSpPr>
              <p:spPr>
                <a:xfrm>
                  <a:off x="2897097" y="1835376"/>
                  <a:ext cx="953610" cy="27832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address[1:0]</a:t>
                  </a:r>
                </a:p>
              </p:txBody>
            </p:sp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89F4EB60-B400-8345-9416-9C36FC4A1950}"/>
                    </a:ext>
                  </a:extLst>
                </p:cNvPr>
                <p:cNvSpPr/>
                <p:nvPr/>
              </p:nvSpPr>
              <p:spPr>
                <a:xfrm>
                  <a:off x="2901750" y="1518780"/>
                  <a:ext cx="456452" cy="27832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stb</a:t>
                  </a:r>
                  <a:endParaRPr kumimoji="1" lang="ko-Kore-KR" altLang="en-US" sz="1100" dirty="0"/>
                </a:p>
              </p:txBody>
            </p:sp>
          </p:grpSp>
          <p:grpSp>
            <p:nvGrpSpPr>
              <p:cNvPr id="270" name="그룹 269">
                <a:extLst>
                  <a:ext uri="{FF2B5EF4-FFF2-40B4-BE49-F238E27FC236}">
                    <a16:creationId xmlns:a16="http://schemas.microsoft.com/office/drawing/2014/main" id="{9ED8E277-E1C5-2047-B8C2-CFD92248DEF5}"/>
                  </a:ext>
                </a:extLst>
              </p:cNvPr>
              <p:cNvGrpSpPr/>
              <p:nvPr/>
            </p:nvGrpSpPr>
            <p:grpSpPr>
              <a:xfrm>
                <a:off x="412832" y="804015"/>
                <a:ext cx="4689255" cy="2730512"/>
                <a:chOff x="412832" y="804015"/>
                <a:chExt cx="4689255" cy="2730512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E81EC399-6508-B44B-8D17-5E571D82D4ED}"/>
                    </a:ext>
                  </a:extLst>
                </p:cNvPr>
                <p:cNvGrpSpPr/>
                <p:nvPr/>
              </p:nvGrpSpPr>
              <p:grpSpPr>
                <a:xfrm>
                  <a:off x="412832" y="804015"/>
                  <a:ext cx="4689255" cy="2730512"/>
                  <a:chOff x="3314700" y="1155688"/>
                  <a:chExt cx="7775860" cy="2990285"/>
                </a:xfrm>
              </p:grpSpPr>
              <p:sp>
                <p:nvSpPr>
                  <p:cNvPr id="6" name="직사각형 5">
                    <a:extLst>
                      <a:ext uri="{FF2B5EF4-FFF2-40B4-BE49-F238E27FC236}">
                        <a16:creationId xmlns:a16="http://schemas.microsoft.com/office/drawing/2014/main" id="{33445A07-9299-4445-B17B-90BB2622BE90}"/>
                      </a:ext>
                    </a:extLst>
                  </p:cNvPr>
                  <p:cNvSpPr/>
                  <p:nvPr/>
                </p:nvSpPr>
                <p:spPr>
                  <a:xfrm>
                    <a:off x="3314700" y="1155688"/>
                    <a:ext cx="7775860" cy="2990285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sz="1100" dirty="0" err="1">
                        <a:solidFill>
                          <a:schemeClr val="tx1"/>
                        </a:solidFill>
                      </a:rPr>
                      <a:t>rtlink</a:t>
                    </a:r>
                    <a:r>
                      <a:rPr kumimoji="1" lang="en-US" altLang="ko-Kore-KR" sz="1100" dirty="0">
                        <a:solidFill>
                          <a:schemeClr val="tx1"/>
                        </a:solidFill>
                      </a:rPr>
                      <a:t> = </a:t>
                    </a:r>
                    <a:r>
                      <a:rPr kumimoji="1" lang="en-US" altLang="ko-Kore-KR" sz="1100" dirty="0" err="1">
                        <a:solidFill>
                          <a:schemeClr val="tx1"/>
                        </a:solidFill>
                      </a:rPr>
                      <a:t>rtlink.Interface</a:t>
                    </a:r>
                    <a:endParaRPr kumimoji="1" lang="ko-Kore-KR" alt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9" name="그룹 18">
                    <a:extLst>
                      <a:ext uri="{FF2B5EF4-FFF2-40B4-BE49-F238E27FC236}">
                        <a16:creationId xmlns:a16="http://schemas.microsoft.com/office/drawing/2014/main" id="{BBB27C3A-5EEE-C641-B30C-226B96D84D58}"/>
                      </a:ext>
                    </a:extLst>
                  </p:cNvPr>
                  <p:cNvGrpSpPr/>
                  <p:nvPr/>
                </p:nvGrpSpPr>
                <p:grpSpPr>
                  <a:xfrm>
                    <a:off x="3498271" y="1633654"/>
                    <a:ext cx="3629890" cy="2346702"/>
                    <a:chOff x="3758046" y="1633654"/>
                    <a:chExt cx="3629890" cy="2346702"/>
                  </a:xfrm>
                </p:grpSpPr>
                <p:sp>
                  <p:nvSpPr>
                    <p:cNvPr id="7" name="직사각형 6">
                      <a:extLst>
                        <a:ext uri="{FF2B5EF4-FFF2-40B4-BE49-F238E27FC236}">
                          <a16:creationId xmlns:a16="http://schemas.microsoft.com/office/drawing/2014/main" id="{D5BB0E92-25A8-2146-BAE2-54967DDF6A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58046" y="1633654"/>
                      <a:ext cx="3629890" cy="2346702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kumimoji="1" lang="en-US" altLang="ko-Kore-KR" sz="1100" dirty="0" err="1">
                          <a:solidFill>
                            <a:schemeClr val="tx1"/>
                          </a:solidFill>
                        </a:rPr>
                        <a:t>IInterface</a:t>
                      </a:r>
                      <a:r>
                        <a:rPr kumimoji="1" lang="en-US" altLang="ko-Kore-KR" sz="110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kumimoji="1" lang="en-US" altLang="ko-Kore-KR" sz="11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kumimoji="1" lang="ko-Kore-KR" altLang="en-US" sz="11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" name="직사각형 8">
                      <a:extLst>
                        <a:ext uri="{FF2B5EF4-FFF2-40B4-BE49-F238E27FC236}">
                          <a16:creationId xmlns:a16="http://schemas.microsoft.com/office/drawing/2014/main" id="{8A284586-2141-ED48-80A9-0F5412B56A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271" y="1944006"/>
                      <a:ext cx="756902" cy="30480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 err="1"/>
                        <a:t>stb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10" name="직사각형 9">
                      <a:extLst>
                        <a:ext uri="{FF2B5EF4-FFF2-40B4-BE49-F238E27FC236}">
                          <a16:creationId xmlns:a16="http://schemas.microsoft.com/office/drawing/2014/main" id="{C72AD99C-5E97-BF4D-B2CE-F2F0662F0D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269" y="2297896"/>
                      <a:ext cx="2024922" cy="353889"/>
                    </a:xfrm>
                    <a:prstGeom prst="rect">
                      <a:avLst/>
                    </a:prstGeom>
                    <a:solidFill>
                      <a:schemeClr val="accent1">
                        <a:alpha val="24000"/>
                      </a:schemeClr>
                    </a:solidFill>
                    <a:ln>
                      <a:solidFill>
                        <a:schemeClr val="accent1">
                          <a:shade val="50000"/>
                          <a:alpha val="24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time</a:t>
                      </a:r>
                    </a:p>
                    <a:p>
                      <a:pPr algn="ctr"/>
                      <a:r>
                        <a:rPr kumimoji="1" lang="en-US" altLang="ko-Kore-KR" sz="1100" dirty="0"/>
                        <a:t>stamped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11" name="직사각형 10">
                      <a:extLst>
                        <a:ext uri="{FF2B5EF4-FFF2-40B4-BE49-F238E27FC236}">
                          <a16:creationId xmlns:a16="http://schemas.microsoft.com/office/drawing/2014/main" id="{A3F9A293-3FFC-6343-B9A4-42D135902B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270" y="2695324"/>
                      <a:ext cx="1413748" cy="30480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data[</a:t>
                      </a:r>
                      <a:r>
                        <a:rPr kumimoji="1" lang="en-US" altLang="ko-KR" sz="1100" dirty="0"/>
                        <a:t>0</a:t>
                      </a:r>
                      <a:r>
                        <a:rPr kumimoji="1" lang="en-US" altLang="ko-Kore-KR" sz="1100" dirty="0"/>
                        <a:t>:0]</a:t>
                      </a:r>
                    </a:p>
                  </p:txBody>
                </p:sp>
                <p:sp>
                  <p:nvSpPr>
                    <p:cNvPr id="12" name="직사각형 11">
                      <a:extLst>
                        <a:ext uri="{FF2B5EF4-FFF2-40B4-BE49-F238E27FC236}">
                          <a16:creationId xmlns:a16="http://schemas.microsoft.com/office/drawing/2014/main" id="{3CE31BE5-B5D6-3245-BE93-42F7E7D0F8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271" y="3047552"/>
                      <a:ext cx="1413748" cy="30480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 err="1"/>
                        <a:t>fine_ts</a:t>
                      </a:r>
                      <a:r>
                        <a:rPr kumimoji="1" lang="en-US" altLang="ko-Kore-KR" sz="1100" dirty="0"/>
                        <a:t>[2:0]</a:t>
                      </a:r>
                    </a:p>
                  </p:txBody>
                </p:sp>
                <p:sp>
                  <p:nvSpPr>
                    <p:cNvPr id="13" name="모서리가 둥근 직사각형 12">
                      <a:extLst>
                        <a:ext uri="{FF2B5EF4-FFF2-40B4-BE49-F238E27FC236}">
                          <a16:creationId xmlns:a16="http://schemas.microsoft.com/office/drawing/2014/main" id="{6DB10064-BED0-D94B-9BF3-C28A50A19B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7866" y="3487022"/>
                      <a:ext cx="969834" cy="403110"/>
                    </a:xfrm>
                    <a:prstGeom prst="round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600" dirty="0"/>
                        <a:t>delay = 0</a:t>
                      </a:r>
                      <a:endParaRPr kumimoji="1" lang="ko-Kore-KR" altLang="en-US" sz="600" dirty="0"/>
                    </a:p>
                  </p:txBody>
                </p:sp>
              </p:grpSp>
              <p:grpSp>
                <p:nvGrpSpPr>
                  <p:cNvPr id="21" name="그룹 20">
                    <a:extLst>
                      <a:ext uri="{FF2B5EF4-FFF2-40B4-BE49-F238E27FC236}">
                        <a16:creationId xmlns:a16="http://schemas.microsoft.com/office/drawing/2014/main" id="{ECF53326-E041-F042-80E7-B17F1E620933}"/>
                      </a:ext>
                    </a:extLst>
                  </p:cNvPr>
                  <p:cNvGrpSpPr/>
                  <p:nvPr/>
                </p:nvGrpSpPr>
                <p:grpSpPr>
                  <a:xfrm>
                    <a:off x="7294415" y="1633654"/>
                    <a:ext cx="3629890" cy="2346702"/>
                    <a:chOff x="7554190" y="1633654"/>
                    <a:chExt cx="3629890" cy="2346702"/>
                  </a:xfrm>
                </p:grpSpPr>
                <p:sp>
                  <p:nvSpPr>
                    <p:cNvPr id="8" name="직사각형 7">
                      <a:extLst>
                        <a:ext uri="{FF2B5EF4-FFF2-40B4-BE49-F238E27FC236}">
                          <a16:creationId xmlns:a16="http://schemas.microsoft.com/office/drawing/2014/main" id="{D85F00DE-04B1-4448-BAA3-F955B56601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54190" y="1633654"/>
                      <a:ext cx="3629890" cy="234670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1">
                          <a:shade val="50000"/>
                          <a:alpha val="24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kumimoji="1" lang="en-US" altLang="ko-Kore-KR" sz="1100" dirty="0" err="1">
                          <a:solidFill>
                            <a:schemeClr val="tx1"/>
                          </a:solidFill>
                        </a:rPr>
                        <a:t>OInterface</a:t>
                      </a:r>
                      <a:r>
                        <a:rPr kumimoji="1" lang="en-US" altLang="ko-Kore-KR" sz="1100" dirty="0">
                          <a:solidFill>
                            <a:schemeClr val="tx1"/>
                          </a:solidFill>
                        </a:rPr>
                        <a:t> = o</a:t>
                      </a:r>
                    </a:p>
                  </p:txBody>
                </p:sp>
                <p:sp>
                  <p:nvSpPr>
                    <p:cNvPr id="16" name="직사각형 15">
                      <a:extLst>
                        <a:ext uri="{FF2B5EF4-FFF2-40B4-BE49-F238E27FC236}">
                          <a16:creationId xmlns:a16="http://schemas.microsoft.com/office/drawing/2014/main" id="{6BC0FF54-A0F0-8D49-B5A5-8C299FA9A0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01671" y="2649818"/>
                      <a:ext cx="1413748" cy="30480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data[</a:t>
                      </a:r>
                      <a:r>
                        <a:rPr kumimoji="1" lang="en-US" altLang="ko-KR" sz="1100" dirty="0"/>
                        <a:t>1</a:t>
                      </a:r>
                      <a:r>
                        <a:rPr kumimoji="1" lang="en-US" altLang="ko-Kore-KR" sz="1100" dirty="0"/>
                        <a:t>:0]</a:t>
                      </a:r>
                    </a:p>
                  </p:txBody>
                </p:sp>
                <p:sp>
                  <p:nvSpPr>
                    <p:cNvPr id="17" name="직사각형 16">
                      <a:extLst>
                        <a:ext uri="{FF2B5EF4-FFF2-40B4-BE49-F238E27FC236}">
                          <a16:creationId xmlns:a16="http://schemas.microsoft.com/office/drawing/2014/main" id="{9BBFA02F-8B19-F243-BE44-0BB9D831D8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01671" y="3001067"/>
                      <a:ext cx="1413748" cy="304800"/>
                    </a:xfrm>
                    <a:prstGeom prst="rect">
                      <a:avLst/>
                    </a:prstGeom>
                    <a:solidFill>
                      <a:schemeClr val="accent1">
                        <a:alpha val="24000"/>
                      </a:schemeClr>
                    </a:solidFill>
                    <a:ln>
                      <a:solidFill>
                        <a:schemeClr val="accent1">
                          <a:shade val="50000"/>
                          <a:alpha val="24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 err="1"/>
                        <a:t>fine_ts</a:t>
                      </a:r>
                      <a:r>
                        <a:rPr kumimoji="1" lang="en-US" altLang="ko-Kore-KR" sz="1100" dirty="0"/>
                        <a:t>[2:0]</a:t>
                      </a:r>
                    </a:p>
                  </p:txBody>
                </p:sp>
                <p:sp>
                  <p:nvSpPr>
                    <p:cNvPr id="18" name="모서리가 둥근 직사각형 17">
                      <a:extLst>
                        <a:ext uri="{FF2B5EF4-FFF2-40B4-BE49-F238E27FC236}">
                          <a16:creationId xmlns:a16="http://schemas.microsoft.com/office/drawing/2014/main" id="{3046C15A-571A-F943-BB23-284FF1F58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116116" y="3487022"/>
                      <a:ext cx="969834" cy="403110"/>
                    </a:xfrm>
                    <a:prstGeom prst="round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600" dirty="0"/>
                        <a:t>delay = 0</a:t>
                      </a:r>
                      <a:endParaRPr kumimoji="1" lang="ko-Kore-KR" altLang="en-US" sz="600" dirty="0"/>
                    </a:p>
                  </p:txBody>
                </p:sp>
              </p:grpSp>
            </p:grp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1C239D6D-7C72-AB44-A4E6-B943C5EAC924}"/>
                    </a:ext>
                  </a:extLst>
                </p:cNvPr>
                <p:cNvSpPr/>
                <p:nvPr/>
              </p:nvSpPr>
              <p:spPr>
                <a:xfrm>
                  <a:off x="2901750" y="2823178"/>
                  <a:ext cx="456452" cy="278321"/>
                </a:xfrm>
                <a:prstGeom prst="rect">
                  <a:avLst/>
                </a:prstGeom>
                <a:solidFill>
                  <a:schemeClr val="accent1">
                    <a:alpha val="24000"/>
                  </a:schemeClr>
                </a:solidFill>
                <a:ln>
                  <a:solidFill>
                    <a:schemeClr val="accent1">
                      <a:shade val="50000"/>
                      <a:alpha val="2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busy</a:t>
                  </a:r>
                  <a:endParaRPr kumimoji="1" lang="ko-Kore-KR" altLang="en-US" sz="1100" dirty="0"/>
                </a:p>
              </p:txBody>
            </p:sp>
          </p:grp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49E78BDF-0B50-E945-8C39-0EBA735C4C14}"/>
                </a:ext>
              </a:extLst>
            </p:cNvPr>
            <p:cNvGrpSpPr/>
            <p:nvPr/>
          </p:nvGrpSpPr>
          <p:grpSpPr>
            <a:xfrm>
              <a:off x="1363378" y="2328385"/>
              <a:ext cx="1056824" cy="246221"/>
              <a:chOff x="1363378" y="2328385"/>
              <a:chExt cx="1056824" cy="246221"/>
            </a:xfrm>
          </p:grpSpPr>
          <p:sp>
            <p:nvSpPr>
              <p:cNvPr id="225" name="삼각형 224">
                <a:extLst>
                  <a:ext uri="{FF2B5EF4-FFF2-40B4-BE49-F238E27FC236}">
                    <a16:creationId xmlns:a16="http://schemas.microsoft.com/office/drawing/2014/main" id="{08C28CBC-D90E-F249-823A-6EC75F6BE401}"/>
                  </a:ext>
                </a:extLst>
              </p:cNvPr>
              <p:cNvSpPr/>
              <p:nvPr/>
            </p:nvSpPr>
            <p:spPr>
              <a:xfrm rot="16200000">
                <a:off x="1364074" y="2425758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32C7398F-038A-244C-85C7-AA4D5EAB4C1C}"/>
                  </a:ext>
                </a:extLst>
              </p:cNvPr>
              <p:cNvSpPr txBox="1"/>
              <p:nvPr/>
            </p:nvSpPr>
            <p:spPr>
              <a:xfrm>
                <a:off x="1607863" y="2328385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rio_phy_clk</a:t>
                </a:r>
                <a:endParaRPr kumimoji="1" lang="ko-Kore-KR" altLang="en-US" sz="1000" b="1" dirty="0"/>
              </a:p>
            </p:txBody>
          </p:sp>
          <p:cxnSp>
            <p:nvCxnSpPr>
              <p:cNvPr id="233" name="꺾인 연결선[E] 232">
                <a:extLst>
                  <a:ext uri="{FF2B5EF4-FFF2-40B4-BE49-F238E27FC236}">
                    <a16:creationId xmlns:a16="http://schemas.microsoft.com/office/drawing/2014/main" id="{24B4A983-78EE-E042-AA16-7C197811B15E}"/>
                  </a:ext>
                </a:extLst>
              </p:cNvPr>
              <p:cNvCxnSpPr>
                <a:cxnSpLocks/>
                <a:stCxn id="232" idx="1"/>
                <a:endCxn id="225" idx="3"/>
              </p:cNvCxnSpPr>
              <p:nvPr/>
            </p:nvCxnSpPr>
            <p:spPr>
              <a:xfrm rot="10800000">
                <a:off x="1411993" y="2450066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84324F95-06FF-3F48-BA06-F4353C1548D3}"/>
                </a:ext>
              </a:extLst>
            </p:cNvPr>
            <p:cNvGrpSpPr/>
            <p:nvPr/>
          </p:nvGrpSpPr>
          <p:grpSpPr>
            <a:xfrm>
              <a:off x="968066" y="1637556"/>
              <a:ext cx="1056824" cy="246221"/>
              <a:chOff x="968066" y="1637556"/>
              <a:chExt cx="1056824" cy="246221"/>
            </a:xfrm>
          </p:grpSpPr>
          <p:sp>
            <p:nvSpPr>
              <p:cNvPr id="234" name="삼각형 233">
                <a:extLst>
                  <a:ext uri="{FF2B5EF4-FFF2-40B4-BE49-F238E27FC236}">
                    <a16:creationId xmlns:a16="http://schemas.microsoft.com/office/drawing/2014/main" id="{6B020C29-B98A-094D-973E-E8F5AE0B29A6}"/>
                  </a:ext>
                </a:extLst>
              </p:cNvPr>
              <p:cNvSpPr/>
              <p:nvPr/>
            </p:nvSpPr>
            <p:spPr>
              <a:xfrm rot="16200000">
                <a:off x="968762" y="1734929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7B990688-8A14-E449-9888-20F4142CFF48}"/>
                  </a:ext>
                </a:extLst>
              </p:cNvPr>
              <p:cNvSpPr txBox="1"/>
              <p:nvPr/>
            </p:nvSpPr>
            <p:spPr>
              <a:xfrm>
                <a:off x="1212551" y="1637556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rio_phy_clk</a:t>
                </a:r>
                <a:endParaRPr kumimoji="1" lang="ko-Kore-KR" altLang="en-US" sz="1000" b="1" dirty="0"/>
              </a:p>
            </p:txBody>
          </p:sp>
          <p:cxnSp>
            <p:nvCxnSpPr>
              <p:cNvPr id="236" name="꺾인 연결선[E] 235">
                <a:extLst>
                  <a:ext uri="{FF2B5EF4-FFF2-40B4-BE49-F238E27FC236}">
                    <a16:creationId xmlns:a16="http://schemas.microsoft.com/office/drawing/2014/main" id="{23684B26-1868-2946-8196-328443E4DFF9}"/>
                  </a:ext>
                </a:extLst>
              </p:cNvPr>
              <p:cNvCxnSpPr>
                <a:cxnSpLocks/>
                <a:stCxn id="235" idx="1"/>
                <a:endCxn id="234" idx="3"/>
              </p:cNvCxnSpPr>
              <p:nvPr/>
            </p:nvCxnSpPr>
            <p:spPr>
              <a:xfrm rot="10800000">
                <a:off x="1016681" y="1759237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48BE377-CC8C-A049-8D9B-B2D53393DB29}"/>
                </a:ext>
              </a:extLst>
            </p:cNvPr>
            <p:cNvGrpSpPr/>
            <p:nvPr/>
          </p:nvGrpSpPr>
          <p:grpSpPr>
            <a:xfrm>
              <a:off x="1361049" y="2619138"/>
              <a:ext cx="1056824" cy="246221"/>
              <a:chOff x="1361049" y="2619138"/>
              <a:chExt cx="1056824" cy="246221"/>
            </a:xfrm>
          </p:grpSpPr>
          <p:sp>
            <p:nvSpPr>
              <p:cNvPr id="237" name="삼각형 236">
                <a:extLst>
                  <a:ext uri="{FF2B5EF4-FFF2-40B4-BE49-F238E27FC236}">
                    <a16:creationId xmlns:a16="http://schemas.microsoft.com/office/drawing/2014/main" id="{2360F8D3-AB15-1E42-ACEA-FBF241462381}"/>
                  </a:ext>
                </a:extLst>
              </p:cNvPr>
              <p:cNvSpPr/>
              <p:nvPr/>
            </p:nvSpPr>
            <p:spPr>
              <a:xfrm rot="16200000">
                <a:off x="1361745" y="2716511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A5A2B3BD-ABFB-564B-BF1A-E56D0C822806}"/>
                  </a:ext>
                </a:extLst>
              </p:cNvPr>
              <p:cNvSpPr txBox="1"/>
              <p:nvPr/>
            </p:nvSpPr>
            <p:spPr>
              <a:xfrm>
                <a:off x="1605534" y="2619138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rio_phy_clk</a:t>
                </a:r>
                <a:endParaRPr kumimoji="1" lang="ko-Kore-KR" altLang="en-US" sz="1000" b="1" dirty="0"/>
              </a:p>
            </p:txBody>
          </p:sp>
          <p:cxnSp>
            <p:nvCxnSpPr>
              <p:cNvPr id="239" name="꺾인 연결선[E] 238">
                <a:extLst>
                  <a:ext uri="{FF2B5EF4-FFF2-40B4-BE49-F238E27FC236}">
                    <a16:creationId xmlns:a16="http://schemas.microsoft.com/office/drawing/2014/main" id="{66735D60-C379-C54C-9DAC-97D98A836A9B}"/>
                  </a:ext>
                </a:extLst>
              </p:cNvPr>
              <p:cNvCxnSpPr>
                <a:cxnSpLocks/>
                <a:stCxn id="238" idx="1"/>
                <a:endCxn id="237" idx="3"/>
              </p:cNvCxnSpPr>
              <p:nvPr/>
            </p:nvCxnSpPr>
            <p:spPr>
              <a:xfrm rot="10800000">
                <a:off x="1409664" y="2740819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8CC59B7C-23CB-2A47-8758-87301165662F}"/>
              </a:ext>
            </a:extLst>
          </p:cNvPr>
          <p:cNvSpPr/>
          <p:nvPr/>
        </p:nvSpPr>
        <p:spPr>
          <a:xfrm>
            <a:off x="4838407" y="5996793"/>
            <a:ext cx="548643" cy="269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x8</a:t>
            </a:r>
            <a:endParaRPr kumimoji="1" lang="ko-Kore-KR" altLang="en-US" sz="1100" dirty="0"/>
          </a:p>
        </p:txBody>
      </p:sp>
      <p:cxnSp>
        <p:nvCxnSpPr>
          <p:cNvPr id="208" name="꺾인 연결선[E] 207">
            <a:extLst>
              <a:ext uri="{FF2B5EF4-FFF2-40B4-BE49-F238E27FC236}">
                <a16:creationId xmlns:a16="http://schemas.microsoft.com/office/drawing/2014/main" id="{F258B084-B66C-F74A-A870-357596D38851}"/>
              </a:ext>
            </a:extLst>
          </p:cNvPr>
          <p:cNvCxnSpPr>
            <a:stCxn id="162" idx="1"/>
            <a:endCxn id="240" idx="3"/>
          </p:cNvCxnSpPr>
          <p:nvPr/>
        </p:nvCxnSpPr>
        <p:spPr>
          <a:xfrm rot="10800000">
            <a:off x="5387050" y="6131393"/>
            <a:ext cx="522012" cy="40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10BFFF3-784C-EE49-862E-B71A9C06778C}"/>
              </a:ext>
            </a:extLst>
          </p:cNvPr>
          <p:cNvGrpSpPr/>
          <p:nvPr/>
        </p:nvGrpSpPr>
        <p:grpSpPr>
          <a:xfrm>
            <a:off x="3936428" y="5792178"/>
            <a:ext cx="585664" cy="341763"/>
            <a:chOff x="3936428" y="5792178"/>
            <a:chExt cx="585664" cy="341763"/>
          </a:xfrm>
        </p:grpSpPr>
        <p:grpSp>
          <p:nvGrpSpPr>
            <p:cNvPr id="245" name="그룹 244">
              <a:extLst>
                <a:ext uri="{FF2B5EF4-FFF2-40B4-BE49-F238E27FC236}">
                  <a16:creationId xmlns:a16="http://schemas.microsoft.com/office/drawing/2014/main" id="{A2314229-67BC-3143-9754-970C82ED86B6}"/>
                </a:ext>
              </a:extLst>
            </p:cNvPr>
            <p:cNvGrpSpPr/>
            <p:nvPr/>
          </p:nvGrpSpPr>
          <p:grpSpPr>
            <a:xfrm>
              <a:off x="3936428" y="5793492"/>
              <a:ext cx="536009" cy="340449"/>
              <a:chOff x="3570898" y="3755298"/>
              <a:chExt cx="536009" cy="340449"/>
            </a:xfrm>
          </p:grpSpPr>
          <p:sp>
            <p:nvSpPr>
              <p:cNvPr id="247" name="달 246">
                <a:extLst>
                  <a:ext uri="{FF2B5EF4-FFF2-40B4-BE49-F238E27FC236}">
                    <a16:creationId xmlns:a16="http://schemas.microsoft.com/office/drawing/2014/main" id="{6EC0DFDC-F0CF-8549-AEDB-4D7F7011A3B2}"/>
                  </a:ext>
                </a:extLst>
              </p:cNvPr>
              <p:cNvSpPr/>
              <p:nvPr/>
            </p:nvSpPr>
            <p:spPr>
              <a:xfrm>
                <a:off x="3570898" y="3755771"/>
                <a:ext cx="536009" cy="339976"/>
              </a:xfrm>
              <a:prstGeom prst="moon">
                <a:avLst>
                  <a:gd name="adj" fmla="val 7728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55" name="타원 254">
                <a:extLst>
                  <a:ext uri="{FF2B5EF4-FFF2-40B4-BE49-F238E27FC236}">
                    <a16:creationId xmlns:a16="http://schemas.microsoft.com/office/drawing/2014/main" id="{31BFB79A-35AF-344D-A270-91D7C094447B}"/>
                  </a:ext>
                </a:extLst>
              </p:cNvPr>
              <p:cNvSpPr/>
              <p:nvPr/>
            </p:nvSpPr>
            <p:spPr>
              <a:xfrm rot="10800000">
                <a:off x="3981985" y="402517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56" name="타원 255">
                <a:extLst>
                  <a:ext uri="{FF2B5EF4-FFF2-40B4-BE49-F238E27FC236}">
                    <a16:creationId xmlns:a16="http://schemas.microsoft.com/office/drawing/2014/main" id="{C3D389C1-4FBA-F548-B94D-3217A7040B92}"/>
                  </a:ext>
                </a:extLst>
              </p:cNvPr>
              <p:cNvSpPr/>
              <p:nvPr/>
            </p:nvSpPr>
            <p:spPr>
              <a:xfrm rot="10800000">
                <a:off x="3981789" y="3755298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57" name="타원 256">
                <a:extLst>
                  <a:ext uri="{FF2B5EF4-FFF2-40B4-BE49-F238E27FC236}">
                    <a16:creationId xmlns:a16="http://schemas.microsoft.com/office/drawing/2014/main" id="{0290265A-9B55-ED4E-B884-A236B52908DF}"/>
                  </a:ext>
                </a:extLst>
              </p:cNvPr>
              <p:cNvSpPr/>
              <p:nvPr/>
            </p:nvSpPr>
            <p:spPr>
              <a:xfrm rot="10800000">
                <a:off x="3923228" y="39005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18" name="자유형 217">
              <a:extLst>
                <a:ext uri="{FF2B5EF4-FFF2-40B4-BE49-F238E27FC236}">
                  <a16:creationId xmlns:a16="http://schemas.microsoft.com/office/drawing/2014/main" id="{81F68887-0564-9C4C-9C26-9B7753A64FB4}"/>
                </a:ext>
              </a:extLst>
            </p:cNvPr>
            <p:cNvSpPr/>
            <p:nvPr/>
          </p:nvSpPr>
          <p:spPr>
            <a:xfrm>
              <a:off x="4386025" y="5792178"/>
              <a:ext cx="136067" cy="336288"/>
            </a:xfrm>
            <a:custGeom>
              <a:avLst/>
              <a:gdLst>
                <a:gd name="connsiteX0" fmla="*/ 136067 w 136067"/>
                <a:gd name="connsiteY0" fmla="*/ 0 h 336288"/>
                <a:gd name="connsiteX1" fmla="*/ 41 w 136067"/>
                <a:gd name="connsiteY1" fmla="*/ 170033 h 336288"/>
                <a:gd name="connsiteX2" fmla="*/ 124732 w 136067"/>
                <a:gd name="connsiteY2" fmla="*/ 336288 h 33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067" h="336288">
                  <a:moveTo>
                    <a:pt x="136067" y="0"/>
                  </a:moveTo>
                  <a:cubicBezTo>
                    <a:pt x="68998" y="56992"/>
                    <a:pt x="1930" y="113985"/>
                    <a:pt x="41" y="170033"/>
                  </a:cubicBezTo>
                  <a:cubicBezTo>
                    <a:pt x="-1848" y="226081"/>
                    <a:pt x="61442" y="281184"/>
                    <a:pt x="124732" y="3362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58" name="꺾인 연결선[E] 257">
            <a:extLst>
              <a:ext uri="{FF2B5EF4-FFF2-40B4-BE49-F238E27FC236}">
                <a16:creationId xmlns:a16="http://schemas.microsoft.com/office/drawing/2014/main" id="{7BE2E0A8-5F3C-8B42-B86B-A1DA7716C63F}"/>
              </a:ext>
            </a:extLst>
          </p:cNvPr>
          <p:cNvCxnSpPr>
            <a:cxnSpLocks/>
            <a:stCxn id="240" idx="1"/>
            <a:endCxn id="218" idx="2"/>
          </p:cNvCxnSpPr>
          <p:nvPr/>
        </p:nvCxnSpPr>
        <p:spPr>
          <a:xfrm rot="10800000">
            <a:off x="4510757" y="6128466"/>
            <a:ext cx="327650" cy="29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꺾인 연결선[E] 259">
            <a:extLst>
              <a:ext uri="{FF2B5EF4-FFF2-40B4-BE49-F238E27FC236}">
                <a16:creationId xmlns:a16="http://schemas.microsoft.com/office/drawing/2014/main" id="{995A7F0E-9C6F-BB4B-B5A2-EF6B7E011E73}"/>
              </a:ext>
            </a:extLst>
          </p:cNvPr>
          <p:cNvCxnSpPr>
            <a:stCxn id="273" idx="3"/>
            <a:endCxn id="218" idx="0"/>
          </p:cNvCxnSpPr>
          <p:nvPr/>
        </p:nvCxnSpPr>
        <p:spPr>
          <a:xfrm>
            <a:off x="2571485" y="4417512"/>
            <a:ext cx="1950607" cy="1374666"/>
          </a:xfrm>
          <a:prstGeom prst="bentConnector3">
            <a:avLst>
              <a:gd name="adj1" fmla="val 1117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D298E4E6-A9DB-3941-88F7-909B20EB4CA5}"/>
              </a:ext>
            </a:extLst>
          </p:cNvPr>
          <p:cNvSpPr/>
          <p:nvPr/>
        </p:nvSpPr>
        <p:spPr>
          <a:xfrm>
            <a:off x="3113536" y="4968469"/>
            <a:ext cx="1077912" cy="7096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PriorityEncoder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264" name="직선 연결선[R] 263">
            <a:extLst>
              <a:ext uri="{FF2B5EF4-FFF2-40B4-BE49-F238E27FC236}">
                <a16:creationId xmlns:a16="http://schemas.microsoft.com/office/drawing/2014/main" id="{729C7F89-9A69-174D-879F-D01FC6D670EA}"/>
              </a:ext>
            </a:extLst>
          </p:cNvPr>
          <p:cNvCxnSpPr/>
          <p:nvPr/>
        </p:nvCxnSpPr>
        <p:spPr>
          <a:xfrm>
            <a:off x="4674581" y="5239142"/>
            <a:ext cx="163826" cy="113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TextBox 265">
            <a:extLst>
              <a:ext uri="{FF2B5EF4-FFF2-40B4-BE49-F238E27FC236}">
                <a16:creationId xmlns:a16="http://schemas.microsoft.com/office/drawing/2014/main" id="{1EDE75B8-E2A3-F042-B473-1D01936C243A}"/>
              </a:ext>
            </a:extLst>
          </p:cNvPr>
          <p:cNvSpPr txBox="1"/>
          <p:nvPr/>
        </p:nvSpPr>
        <p:spPr>
          <a:xfrm>
            <a:off x="4837991" y="5200770"/>
            <a:ext cx="354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267" name="꺾인 연결선[E] 266">
            <a:extLst>
              <a:ext uri="{FF2B5EF4-FFF2-40B4-BE49-F238E27FC236}">
                <a16:creationId xmlns:a16="http://schemas.microsoft.com/office/drawing/2014/main" id="{9EB0A0A9-E75A-7344-9867-0A64CE5DC32E}"/>
              </a:ext>
            </a:extLst>
          </p:cNvPr>
          <p:cNvCxnSpPr>
            <a:stCxn id="247" idx="1"/>
            <a:endCxn id="263" idx="2"/>
          </p:cNvCxnSpPr>
          <p:nvPr/>
        </p:nvCxnSpPr>
        <p:spPr>
          <a:xfrm rot="10800000">
            <a:off x="3652492" y="5678081"/>
            <a:ext cx="283936" cy="2858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꺾인 연결선[E] 268">
            <a:extLst>
              <a:ext uri="{FF2B5EF4-FFF2-40B4-BE49-F238E27FC236}">
                <a16:creationId xmlns:a16="http://schemas.microsoft.com/office/drawing/2014/main" id="{2D58C111-312B-9B40-922E-A9DD34A28413}"/>
              </a:ext>
            </a:extLst>
          </p:cNvPr>
          <p:cNvCxnSpPr>
            <a:stCxn id="263" idx="0"/>
            <a:endCxn id="12" idx="3"/>
          </p:cNvCxnSpPr>
          <p:nvPr/>
        </p:nvCxnSpPr>
        <p:spPr>
          <a:xfrm rot="16200000" flipV="1">
            <a:off x="1385074" y="2701051"/>
            <a:ext cx="2297779" cy="22370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연결선[R] 270">
            <a:extLst>
              <a:ext uri="{FF2B5EF4-FFF2-40B4-BE49-F238E27FC236}">
                <a16:creationId xmlns:a16="http://schemas.microsoft.com/office/drawing/2014/main" id="{2F4B2D84-6ADB-164D-A599-8C1B828F8332}"/>
              </a:ext>
            </a:extLst>
          </p:cNvPr>
          <p:cNvCxnSpPr/>
          <p:nvPr/>
        </p:nvCxnSpPr>
        <p:spPr>
          <a:xfrm>
            <a:off x="3592972" y="4658172"/>
            <a:ext cx="163826" cy="113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TextBox 271">
            <a:extLst>
              <a:ext uri="{FF2B5EF4-FFF2-40B4-BE49-F238E27FC236}">
                <a16:creationId xmlns:a16="http://schemas.microsoft.com/office/drawing/2014/main" id="{0ADE1C08-2197-984A-AC1E-FCA229ABD11C}"/>
              </a:ext>
            </a:extLst>
          </p:cNvPr>
          <p:cNvSpPr txBox="1"/>
          <p:nvPr/>
        </p:nvSpPr>
        <p:spPr>
          <a:xfrm>
            <a:off x="3756382" y="4619800"/>
            <a:ext cx="354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B515112-CBEC-704A-90F8-D7D5E438AB3C}"/>
              </a:ext>
            </a:extLst>
          </p:cNvPr>
          <p:cNvSpPr txBox="1"/>
          <p:nvPr/>
        </p:nvSpPr>
        <p:spPr>
          <a:xfrm>
            <a:off x="5075209" y="4392329"/>
            <a:ext cx="4284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/>
              <a:t>~</a:t>
            </a:r>
            <a:r>
              <a:rPr kumimoji="1" lang="en-US" altLang="ko-Kore-KR" sz="1000" dirty="0" err="1"/>
              <a:t>i</a:t>
            </a:r>
            <a:r>
              <a:rPr kumimoji="1" lang="en-US" altLang="ko-Kore-KR" sz="1000" dirty="0"/>
              <a:t>[7]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BCAA5F5-DE5A-B94B-BF5F-40540EEC40D0}"/>
              </a:ext>
            </a:extLst>
          </p:cNvPr>
          <p:cNvSpPr txBox="1"/>
          <p:nvPr/>
        </p:nvSpPr>
        <p:spPr>
          <a:xfrm>
            <a:off x="5071817" y="3811094"/>
            <a:ext cx="4284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 err="1"/>
              <a:t>i</a:t>
            </a:r>
            <a:r>
              <a:rPr kumimoji="1" lang="en-US" altLang="ko-Kore-KR" sz="1000" dirty="0"/>
              <a:t>[7]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AAA0D2C-BB07-1E4C-AE0D-28A36FDCF9ED}"/>
              </a:ext>
            </a:extLst>
          </p:cNvPr>
          <p:cNvSpPr txBox="1"/>
          <p:nvPr/>
        </p:nvSpPr>
        <p:spPr>
          <a:xfrm>
            <a:off x="5545716" y="3508799"/>
            <a:ext cx="8726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/>
              <a:t>sensitivity[0]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63409950-E351-AD4D-B5F8-192862047267}"/>
              </a:ext>
            </a:extLst>
          </p:cNvPr>
          <p:cNvSpPr txBox="1"/>
          <p:nvPr/>
        </p:nvSpPr>
        <p:spPr>
          <a:xfrm>
            <a:off x="5550421" y="4100634"/>
            <a:ext cx="8726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/>
              <a:t>sensitivity[1]</a:t>
            </a:r>
          </a:p>
        </p:txBody>
      </p:sp>
      <p:sp>
        <p:nvSpPr>
          <p:cNvPr id="20" name="날짜 개체 틀 19">
            <a:extLst>
              <a:ext uri="{FF2B5EF4-FFF2-40B4-BE49-F238E27FC236}">
                <a16:creationId xmlns:a16="http://schemas.microsoft.com/office/drawing/2014/main" id="{E582B535-7F1B-2D42-9CAE-0A194C6FA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4" name="바닥글 개체 틀 23">
            <a:extLst>
              <a:ext uri="{FF2B5EF4-FFF2-40B4-BE49-F238E27FC236}">
                <a16:creationId xmlns:a16="http://schemas.microsoft.com/office/drawing/2014/main" id="{202CB914-77FA-D94F-A802-AB9F562FF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3AE7DDB3-6CA4-4B48-97BE-4D1CD2997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4982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EDA9421-5C40-B64D-A474-9C87ADA46FED}"/>
              </a:ext>
            </a:extLst>
          </p:cNvPr>
          <p:cNvSpPr/>
          <p:nvPr/>
        </p:nvSpPr>
        <p:spPr>
          <a:xfrm>
            <a:off x="172995" y="596023"/>
            <a:ext cx="6096000" cy="609397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/* Machine-generated using </a:t>
            </a:r>
            <a:r>
              <a:rPr lang="en-US" altLang="ko-Kore-KR" sz="1300" b="0" i="0" u="none" strike="noStrike" dirty="0" err="1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Migen</a:t>
            </a: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 */</a:t>
            </a: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module top(</a:t>
            </a:r>
            <a:br>
              <a:rPr lang="en-US" altLang="ko-Kore-KR" sz="1300" dirty="0"/>
            </a:b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);</a:t>
            </a:r>
            <a:br>
              <a:rPr lang="en-US" altLang="ko-Kore-KR" sz="1300" dirty="0"/>
            </a:b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reg [4:0] </a:t>
            </a:r>
            <a:r>
              <a:rPr lang="en-US" altLang="ko-Kore-KR" sz="1300" b="0" i="0" u="none" strike="noStrike" dirty="0" err="1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i</a:t>
            </a: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 = 5'd0;</a:t>
            </a: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reg [2:0] o;</a:t>
            </a: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wire n;</a:t>
            </a:r>
          </a:p>
          <a:p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always @(*) begin</a:t>
            </a: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    o &lt;= 3'd0;</a:t>
            </a: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    if (</a:t>
            </a:r>
            <a:r>
              <a:rPr lang="en-US" altLang="ko-Kore-KR" sz="1300" b="0" i="0" u="none" strike="noStrike" dirty="0" err="1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i</a:t>
            </a: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[4]) begin</a:t>
            </a: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        o &lt;= 3'd4;</a:t>
            </a: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    end</a:t>
            </a: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    if (</a:t>
            </a:r>
            <a:r>
              <a:rPr lang="en-US" altLang="ko-Kore-KR" sz="1300" b="0" i="0" u="none" strike="noStrike" dirty="0" err="1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i</a:t>
            </a: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[3]) begin</a:t>
            </a: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        o &lt;= 2'd3;</a:t>
            </a: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    end</a:t>
            </a: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    if (</a:t>
            </a:r>
            <a:r>
              <a:rPr lang="en-US" altLang="ko-Kore-KR" sz="1300" b="0" i="0" u="none" strike="noStrike" dirty="0" err="1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i</a:t>
            </a: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[2]) begin</a:t>
            </a: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        o &lt;= 2'd2;</a:t>
            </a: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    end</a:t>
            </a: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    if (</a:t>
            </a:r>
            <a:r>
              <a:rPr lang="en-US" altLang="ko-Kore-KR" sz="1300" b="0" i="0" u="none" strike="noStrike" dirty="0" err="1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i</a:t>
            </a: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[1]) begin</a:t>
            </a: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        o &lt;= 1'd1;</a:t>
            </a: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    end</a:t>
            </a: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    if (</a:t>
            </a:r>
            <a:r>
              <a:rPr lang="en-US" altLang="ko-Kore-KR" sz="1300" b="0" i="0" u="none" strike="noStrike" dirty="0" err="1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i</a:t>
            </a: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[0]) begin</a:t>
            </a: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        o &lt;= 1'd0;</a:t>
            </a: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    end</a:t>
            </a: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end</a:t>
            </a: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assign n = (</a:t>
            </a:r>
            <a:r>
              <a:rPr lang="en-US" altLang="ko-Kore-KR" sz="1300" b="0" i="0" u="none" strike="noStrike" dirty="0" err="1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i</a:t>
            </a: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 == 1'd0);</a:t>
            </a:r>
            <a:br>
              <a:rPr lang="en-US" altLang="ko-Kore-KR" sz="1300" dirty="0"/>
            </a:br>
            <a:br>
              <a:rPr lang="en-US" altLang="ko-Kore-KR" sz="1300" dirty="0"/>
            </a:br>
            <a:r>
              <a:rPr lang="en-US" altLang="ko-Kore-KR" sz="1300" b="0" i="0" u="none" strike="noStrike" dirty="0" err="1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endmodule</a:t>
            </a:r>
            <a:endParaRPr lang="ko-Kore-KR" altLang="en-US" sz="1300" dirty="0"/>
          </a:p>
        </p:txBody>
      </p:sp>
      <p:graphicFrame>
        <p:nvGraphicFramePr>
          <p:cNvPr id="5" name="내용 개체 틀 3">
            <a:extLst>
              <a:ext uri="{FF2B5EF4-FFF2-40B4-BE49-F238E27FC236}">
                <a16:creationId xmlns:a16="http://schemas.microsoft.com/office/drawing/2014/main" id="{5496802C-F7B8-3C4C-A14F-0955C9A430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9094737"/>
              </p:ext>
            </p:extLst>
          </p:nvPr>
        </p:nvGraphicFramePr>
        <p:xfrm>
          <a:off x="4584358" y="1606379"/>
          <a:ext cx="5350476" cy="2891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746">
                  <a:extLst>
                    <a:ext uri="{9D8B030D-6E8A-4147-A177-3AD203B41FA5}">
                      <a16:colId xmlns:a16="http://schemas.microsoft.com/office/drawing/2014/main" val="1301975495"/>
                    </a:ext>
                  </a:extLst>
                </a:gridCol>
                <a:gridCol w="891746">
                  <a:extLst>
                    <a:ext uri="{9D8B030D-6E8A-4147-A177-3AD203B41FA5}">
                      <a16:colId xmlns:a16="http://schemas.microsoft.com/office/drawing/2014/main" val="868069423"/>
                    </a:ext>
                  </a:extLst>
                </a:gridCol>
                <a:gridCol w="891746">
                  <a:extLst>
                    <a:ext uri="{9D8B030D-6E8A-4147-A177-3AD203B41FA5}">
                      <a16:colId xmlns:a16="http://schemas.microsoft.com/office/drawing/2014/main" val="2496821305"/>
                    </a:ext>
                  </a:extLst>
                </a:gridCol>
                <a:gridCol w="891746">
                  <a:extLst>
                    <a:ext uri="{9D8B030D-6E8A-4147-A177-3AD203B41FA5}">
                      <a16:colId xmlns:a16="http://schemas.microsoft.com/office/drawing/2014/main" val="3683955049"/>
                    </a:ext>
                  </a:extLst>
                </a:gridCol>
                <a:gridCol w="891746">
                  <a:extLst>
                    <a:ext uri="{9D8B030D-6E8A-4147-A177-3AD203B41FA5}">
                      <a16:colId xmlns:a16="http://schemas.microsoft.com/office/drawing/2014/main" val="3736344807"/>
                    </a:ext>
                  </a:extLst>
                </a:gridCol>
                <a:gridCol w="891746">
                  <a:extLst>
                    <a:ext uri="{9D8B030D-6E8A-4147-A177-3AD203B41FA5}">
                      <a16:colId xmlns:a16="http://schemas.microsoft.com/office/drawing/2014/main" val="572640004"/>
                    </a:ext>
                  </a:extLst>
                </a:gridCol>
              </a:tblGrid>
              <a:tr h="4130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ore-KR" dirty="0">
                          <a:solidFill>
                            <a:schemeClr val="tx1"/>
                          </a:solidFill>
                        </a:rPr>
                        <a:t>[4]</a:t>
                      </a:r>
                      <a:endParaRPr lang="ko-Kore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ore-KR" dirty="0">
                          <a:solidFill>
                            <a:schemeClr val="tx1"/>
                          </a:solidFill>
                        </a:rPr>
                        <a:t>[3]</a:t>
                      </a:r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ore-KR" dirty="0">
                          <a:solidFill>
                            <a:schemeClr val="tx1"/>
                          </a:solidFill>
                        </a:rPr>
                        <a:t>[2]</a:t>
                      </a:r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ore-KR" dirty="0">
                          <a:solidFill>
                            <a:schemeClr val="tx1"/>
                          </a:solidFill>
                        </a:rPr>
                        <a:t>[1]</a:t>
                      </a:r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ore-KR" dirty="0">
                          <a:solidFill>
                            <a:schemeClr val="tx1"/>
                          </a:solidFill>
                        </a:rPr>
                        <a:t>[0]</a:t>
                      </a:r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609354"/>
                  </a:ext>
                </a:extLst>
              </a:tr>
              <a:tr h="4130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5’d4</a:t>
                      </a:r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223040"/>
                  </a:ext>
                </a:extLst>
              </a:tr>
              <a:tr h="4130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5’d3</a:t>
                      </a:r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209149"/>
                  </a:ext>
                </a:extLst>
              </a:tr>
              <a:tr h="4130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5’d2</a:t>
                      </a:r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444812"/>
                  </a:ext>
                </a:extLst>
              </a:tr>
              <a:tr h="4130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5’d1</a:t>
                      </a:r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524570"/>
                  </a:ext>
                </a:extLst>
              </a:tr>
              <a:tr h="4130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5’d0</a:t>
                      </a:r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04517"/>
                  </a:ext>
                </a:extLst>
              </a:tr>
              <a:tr h="4130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5’d0</a:t>
                      </a:r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5305603"/>
                  </a:ext>
                </a:extLst>
              </a:tr>
            </a:tbl>
          </a:graphicData>
        </a:graphic>
      </p:graphicFrame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7CC98D-08BE-CF41-95F3-58C98D8C5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F380F66-307F-B144-9FA6-C92772960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12A9020-52F7-EA47-BADC-3432B2BDF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876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83EBC4F-5293-9146-866B-F5DD25CE0384}"/>
              </a:ext>
            </a:extLst>
          </p:cNvPr>
          <p:cNvSpPr/>
          <p:nvPr/>
        </p:nvSpPr>
        <p:spPr>
          <a:xfrm>
            <a:off x="1376738" y="1706968"/>
            <a:ext cx="10131530" cy="4846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gateware</a:t>
            </a:r>
            <a:r>
              <a:rPr kumimoji="1" lang="en-US" altLang="ko-Kore-KR" sz="1100" dirty="0">
                <a:solidFill>
                  <a:schemeClr val="tx1"/>
                </a:solidFill>
              </a:rPr>
              <a:t>(kc705.py)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2D14D6F-D079-0D4C-89FF-36056F5F4BFA}"/>
              </a:ext>
            </a:extLst>
          </p:cNvPr>
          <p:cNvGrpSpPr/>
          <p:nvPr/>
        </p:nvGrpSpPr>
        <p:grpSpPr>
          <a:xfrm>
            <a:off x="8852774" y="2009324"/>
            <a:ext cx="2236789" cy="1744721"/>
            <a:chOff x="5863667" y="1254033"/>
            <a:chExt cx="2236789" cy="2512043"/>
          </a:xfrm>
          <a:noFill/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EA7E85C-9F89-DB43-AD64-07C711394FF5}"/>
                </a:ext>
              </a:extLst>
            </p:cNvPr>
            <p:cNvSpPr/>
            <p:nvPr/>
          </p:nvSpPr>
          <p:spPr>
            <a:xfrm>
              <a:off x="5863667" y="1254033"/>
              <a:ext cx="2236789" cy="251204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AMPSoC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815C1E2-5FA1-0541-92E5-00D007C9CEFC}"/>
                </a:ext>
              </a:extLst>
            </p:cNvPr>
            <p:cNvSpPr/>
            <p:nvPr/>
          </p:nvSpPr>
          <p:spPr>
            <a:xfrm>
              <a:off x="5994701" y="1607359"/>
              <a:ext cx="1974719" cy="199298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KernelCPU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E0BD854-79F0-7240-ADBF-7D78E22E5146}"/>
                </a:ext>
              </a:extLst>
            </p:cNvPr>
            <p:cNvSpPr/>
            <p:nvPr/>
          </p:nvSpPr>
          <p:spPr>
            <a:xfrm>
              <a:off x="6338329" y="2403123"/>
              <a:ext cx="1287462" cy="71176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>
                  <a:solidFill>
                    <a:schemeClr val="tx1"/>
                  </a:solidFill>
                </a:rPr>
                <a:t>mor1kx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A98A7F-84A5-F343-9724-C9C54CFCAFE7}"/>
              </a:ext>
            </a:extLst>
          </p:cNvPr>
          <p:cNvGrpSpPr/>
          <p:nvPr/>
        </p:nvGrpSpPr>
        <p:grpSpPr>
          <a:xfrm>
            <a:off x="6534378" y="1968228"/>
            <a:ext cx="2236787" cy="1785817"/>
            <a:chOff x="3545271" y="1254033"/>
            <a:chExt cx="2236787" cy="1944632"/>
          </a:xfrm>
          <a:noFill/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45BDAE0-D5C6-A84E-B02A-17F3DEE9E3AF}"/>
                </a:ext>
              </a:extLst>
            </p:cNvPr>
            <p:cNvSpPr/>
            <p:nvPr/>
          </p:nvSpPr>
          <p:spPr>
            <a:xfrm>
              <a:off x="3545271" y="1254033"/>
              <a:ext cx="2236787" cy="19446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MiniSoC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62F097A-98D8-FD42-9A12-731036FCB6A9}"/>
                </a:ext>
              </a:extLst>
            </p:cNvPr>
            <p:cNvSpPr/>
            <p:nvPr/>
          </p:nvSpPr>
          <p:spPr>
            <a:xfrm>
              <a:off x="3662003" y="1461477"/>
              <a:ext cx="2003319" cy="159150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BaseSoC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5626AE4-151C-AD49-90D6-AE47D726E004}"/>
                </a:ext>
              </a:extLst>
            </p:cNvPr>
            <p:cNvSpPr/>
            <p:nvPr/>
          </p:nvSpPr>
          <p:spPr>
            <a:xfrm>
              <a:off x="3825878" y="1711568"/>
              <a:ext cx="1675567" cy="122953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SoCSDRAM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21FDD92-AFF1-E945-911C-CBD57732B6D5}"/>
                </a:ext>
              </a:extLst>
            </p:cNvPr>
            <p:cNvSpPr/>
            <p:nvPr/>
          </p:nvSpPr>
          <p:spPr>
            <a:xfrm>
              <a:off x="3982062" y="1930751"/>
              <a:ext cx="1363198" cy="88449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SoCCore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0D3FB8B-3FDF-0944-BFB0-A2F3F6D562E9}"/>
                </a:ext>
              </a:extLst>
            </p:cNvPr>
            <p:cNvSpPr/>
            <p:nvPr/>
          </p:nvSpPr>
          <p:spPr>
            <a:xfrm>
              <a:off x="4019930" y="2174607"/>
              <a:ext cx="1287462" cy="53155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>
                  <a:solidFill>
                    <a:schemeClr val="tx1"/>
                  </a:solidFill>
                </a:rPr>
                <a:t>mor1kx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5625ADA-0100-2F41-B8E0-68D9568490FB}"/>
              </a:ext>
            </a:extLst>
          </p:cNvPr>
          <p:cNvGrpSpPr/>
          <p:nvPr/>
        </p:nvGrpSpPr>
        <p:grpSpPr>
          <a:xfrm>
            <a:off x="88453" y="243106"/>
            <a:ext cx="4264080" cy="1296644"/>
            <a:chOff x="1189023" y="3493366"/>
            <a:chExt cx="4264080" cy="129664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6983AA-370F-CB42-B66F-75ABBD5B9F3B}"/>
                </a:ext>
              </a:extLst>
            </p:cNvPr>
            <p:cNvSpPr txBox="1"/>
            <p:nvPr/>
          </p:nvSpPr>
          <p:spPr>
            <a:xfrm>
              <a:off x="1189023" y="3820515"/>
              <a:ext cx="357740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500" b="1" dirty="0" err="1"/>
                <a:t>rtio_clk</a:t>
              </a:r>
              <a:r>
                <a:rPr kumimoji="1" lang="en-US" altLang="ko-Kore-KR" sz="1500" b="1" dirty="0"/>
                <a:t> = </a:t>
              </a:r>
              <a:r>
                <a:rPr kumimoji="1" lang="en-US" altLang="ko-Kore-KR" sz="1500" b="1" dirty="0" err="1"/>
                <a:t>rio_phy_clk</a:t>
              </a:r>
              <a:r>
                <a:rPr kumimoji="1" lang="en-US" altLang="ko-Kore-KR" sz="1500" b="1" dirty="0"/>
                <a:t> 	: 125MHz</a:t>
              </a:r>
              <a:endParaRPr kumimoji="1" lang="ko-Kore-KR" altLang="en-US" sz="1500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4DDEE1-CD23-3645-BA95-128A1AFED639}"/>
                </a:ext>
              </a:extLst>
            </p:cNvPr>
            <p:cNvSpPr txBox="1"/>
            <p:nvPr/>
          </p:nvSpPr>
          <p:spPr>
            <a:xfrm>
              <a:off x="1189023" y="4143680"/>
              <a:ext cx="308624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500" b="1" dirty="0" err="1"/>
                <a:t>rtio_clk</a:t>
              </a:r>
              <a:r>
                <a:rPr kumimoji="1" lang="en-US" altLang="ko-Kore-KR" sz="1500" b="1" dirty="0"/>
                <a:t> = </a:t>
              </a:r>
              <a:r>
                <a:rPr kumimoji="1" lang="en-US" altLang="ko-Kore-KR" sz="1500" b="1" dirty="0" err="1"/>
                <a:t>rio_clk</a:t>
              </a:r>
              <a:r>
                <a:rPr kumimoji="1" lang="en-US" altLang="ko-Kore-KR" sz="1500" b="1" dirty="0"/>
                <a:t> 	: 125MHz</a:t>
              </a:r>
              <a:endParaRPr kumimoji="1" lang="ko-Kore-KR" altLang="en-US" sz="1500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13B7B83-B5DB-7C4B-9D8C-31FCE1460773}"/>
                </a:ext>
              </a:extLst>
            </p:cNvPr>
            <p:cNvSpPr txBox="1"/>
            <p:nvPr/>
          </p:nvSpPr>
          <p:spPr>
            <a:xfrm>
              <a:off x="1189023" y="4466845"/>
              <a:ext cx="42640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500" b="1" dirty="0" err="1"/>
                <a:t>rsys_clk</a:t>
              </a:r>
              <a:r>
                <a:rPr kumimoji="1" lang="en-US" altLang="ko-Kore-KR" sz="1500" b="1" dirty="0"/>
                <a:t>	 	: 125MHz (from clk200)</a:t>
              </a:r>
              <a:endParaRPr kumimoji="1" lang="ko-Kore-KR" altLang="en-US" sz="1500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8E2335-7798-AE4E-8CCA-4F469061CBCA}"/>
                </a:ext>
              </a:extLst>
            </p:cNvPr>
            <p:cNvSpPr txBox="1"/>
            <p:nvPr/>
          </p:nvSpPr>
          <p:spPr>
            <a:xfrm>
              <a:off x="1189023" y="3493366"/>
              <a:ext cx="370636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500" b="1" dirty="0"/>
                <a:t>rtiox4_clk 		: 500MHz</a:t>
              </a:r>
              <a:endParaRPr kumimoji="1" lang="ko-Kore-KR" altLang="en-US" sz="1500" b="1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9D3E32A-DB36-9C41-9696-87AA6DA9275B}"/>
              </a:ext>
            </a:extLst>
          </p:cNvPr>
          <p:cNvGrpSpPr/>
          <p:nvPr/>
        </p:nvGrpSpPr>
        <p:grpSpPr>
          <a:xfrm>
            <a:off x="9047269" y="3892240"/>
            <a:ext cx="2236789" cy="2543195"/>
            <a:chOff x="1143225" y="863479"/>
            <a:chExt cx="2236789" cy="2633871"/>
          </a:xfrm>
          <a:noFill/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679B086-AEC3-4640-B2CA-AA14C0A1DBA9}"/>
                </a:ext>
              </a:extLst>
            </p:cNvPr>
            <p:cNvSpPr/>
            <p:nvPr/>
          </p:nvSpPr>
          <p:spPr>
            <a:xfrm>
              <a:off x="1143225" y="863479"/>
              <a:ext cx="2236789" cy="263387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>
                  <a:solidFill>
                    <a:schemeClr val="tx1"/>
                  </a:solidFill>
                </a:rPr>
                <a:t>_RTIOCRG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9FD04E1-7F4A-4C41-805A-6EDE601AE5D8}"/>
                </a:ext>
              </a:extLst>
            </p:cNvPr>
            <p:cNvSpPr/>
            <p:nvPr/>
          </p:nvSpPr>
          <p:spPr>
            <a:xfrm>
              <a:off x="1213820" y="1490781"/>
              <a:ext cx="2095598" cy="187595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>
                  <a:solidFill>
                    <a:schemeClr val="tx1"/>
                  </a:solidFill>
                </a:rPr>
                <a:t>PLLE2_ADV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D14E3E1-6794-A94A-98AC-D40B9AFE5EFF}"/>
                </a:ext>
              </a:extLst>
            </p:cNvPr>
            <p:cNvSpPr/>
            <p:nvPr/>
          </p:nvSpPr>
          <p:spPr>
            <a:xfrm>
              <a:off x="1211514" y="1091754"/>
              <a:ext cx="2095598" cy="35790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>
                  <a:solidFill>
                    <a:schemeClr val="tx1"/>
                  </a:solidFill>
                </a:rPr>
                <a:t>BUFG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E2AA6BA-0292-2242-B772-F8A2B3C39491}"/>
                </a:ext>
              </a:extLst>
            </p:cNvPr>
            <p:cNvSpPr/>
            <p:nvPr/>
          </p:nvSpPr>
          <p:spPr>
            <a:xfrm>
              <a:off x="1280904" y="1820750"/>
              <a:ext cx="1576479" cy="27832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sz="1100" b="1" dirty="0"/>
                <a:t>rtiox4_clk = </a:t>
              </a:r>
              <a:r>
                <a:rPr kumimoji="1" lang="en-US" altLang="ko-Kore-KR" sz="1100" b="1" dirty="0" err="1"/>
                <a:t>rio_phy_clk</a:t>
              </a:r>
              <a:endParaRPr kumimoji="1" lang="ko-Kore-KR" altLang="en-US" sz="1100" b="1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15900F5-9866-1C42-81CB-B505E3A00372}"/>
                </a:ext>
              </a:extLst>
            </p:cNvPr>
            <p:cNvSpPr/>
            <p:nvPr/>
          </p:nvSpPr>
          <p:spPr>
            <a:xfrm>
              <a:off x="1290142" y="2160288"/>
              <a:ext cx="1576479" cy="27832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sz="1100" b="1" dirty="0" err="1"/>
                <a:t>rtio_clk</a:t>
              </a:r>
              <a:r>
                <a:rPr kumimoji="1" lang="en-US" altLang="ko-Kore-KR" sz="1100" b="1" dirty="0"/>
                <a:t> = </a:t>
              </a:r>
              <a:r>
                <a:rPr kumimoji="1" lang="en-US" altLang="ko-Kore-KR" sz="1100" b="1" dirty="0" err="1"/>
                <a:t>rio_phy_clk</a:t>
              </a:r>
              <a:endParaRPr kumimoji="1" lang="ko-Kore-KR" altLang="en-US" sz="1100" b="1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CB53EBC-1CA6-6941-AFFB-256379C45C8A}"/>
                </a:ext>
              </a:extLst>
            </p:cNvPr>
            <p:cNvSpPr/>
            <p:nvPr/>
          </p:nvSpPr>
          <p:spPr>
            <a:xfrm>
              <a:off x="1290142" y="2499826"/>
              <a:ext cx="1576479" cy="27832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sz="1100" b="1" dirty="0" err="1"/>
                <a:t>rtio_clk</a:t>
              </a:r>
              <a:r>
                <a:rPr kumimoji="1" lang="en-US" altLang="ko-Kore-KR" sz="1100" b="1" dirty="0"/>
                <a:t> = </a:t>
              </a:r>
              <a:r>
                <a:rPr kumimoji="1" lang="en-US" altLang="ko-Kore-KR" sz="1100" b="1" dirty="0" err="1"/>
                <a:t>rio_clk</a:t>
              </a:r>
              <a:r>
                <a:rPr kumimoji="1" lang="en-US" altLang="ko-Kore-KR" sz="1100" b="1" dirty="0"/>
                <a:t> </a:t>
              </a:r>
              <a:endParaRPr kumimoji="1" lang="ko-Kore-KR" altLang="en-US" sz="1100" b="1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A7A3B98-8D8A-7141-BC51-38C233398519}"/>
                </a:ext>
              </a:extLst>
            </p:cNvPr>
            <p:cNvSpPr/>
            <p:nvPr/>
          </p:nvSpPr>
          <p:spPr>
            <a:xfrm>
              <a:off x="1288229" y="2839365"/>
              <a:ext cx="1576479" cy="27832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sz="1100" b="1" dirty="0" err="1"/>
                <a:t>rsys_clk</a:t>
              </a:r>
              <a:endParaRPr kumimoji="1" lang="ko-Kore-KR" altLang="en-US" sz="1100" b="1" dirty="0"/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8835388-497D-C942-9553-99E20A76C626}"/>
              </a:ext>
            </a:extLst>
          </p:cNvPr>
          <p:cNvSpPr/>
          <p:nvPr/>
        </p:nvSpPr>
        <p:spPr>
          <a:xfrm>
            <a:off x="1430573" y="3821547"/>
            <a:ext cx="9948077" cy="26661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RTIO(</a:t>
            </a:r>
            <a:r>
              <a:rPr kumimoji="1" lang="en-US" altLang="ko-Kore-KR" sz="1100" dirty="0" err="1">
                <a:solidFill>
                  <a:schemeClr val="tx1"/>
                </a:solidFill>
              </a:rPr>
              <a:t>add_rtio</a:t>
            </a:r>
            <a:r>
              <a:rPr kumimoji="1" lang="en-US" altLang="ko-Kore-KR" sz="1100" dirty="0">
                <a:solidFill>
                  <a:schemeClr val="tx1"/>
                </a:solidFill>
              </a:rPr>
              <a:t>)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31" name="한쪽 모서리가 잘린 사각형 30">
            <a:extLst>
              <a:ext uri="{FF2B5EF4-FFF2-40B4-BE49-F238E27FC236}">
                <a16:creationId xmlns:a16="http://schemas.microsoft.com/office/drawing/2014/main" id="{650C56A8-302B-C04D-AC7C-035F47D12B77}"/>
              </a:ext>
            </a:extLst>
          </p:cNvPr>
          <p:cNvSpPr/>
          <p:nvPr/>
        </p:nvSpPr>
        <p:spPr>
          <a:xfrm>
            <a:off x="6350551" y="1043705"/>
            <a:ext cx="2731597" cy="496045"/>
          </a:xfrm>
          <a:prstGeom prst="snip1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SDRAM</a:t>
            </a:r>
            <a:endParaRPr kumimoji="1" lang="ko-Kore-KR" altLang="en-US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8BE3504-D95C-C046-8308-34774C229F99}"/>
              </a:ext>
            </a:extLst>
          </p:cNvPr>
          <p:cNvCxnSpPr>
            <a:cxnSpLocks/>
          </p:cNvCxnSpPr>
          <p:nvPr/>
        </p:nvCxnSpPr>
        <p:spPr>
          <a:xfrm flipV="1">
            <a:off x="8334367" y="1539750"/>
            <a:ext cx="0" cy="84864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F918022-C47D-FF41-9284-7962E15B15FB}"/>
              </a:ext>
            </a:extLst>
          </p:cNvPr>
          <p:cNvSpPr/>
          <p:nvPr/>
        </p:nvSpPr>
        <p:spPr>
          <a:xfrm>
            <a:off x="170127" y="4957896"/>
            <a:ext cx="1001365" cy="30800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led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51B1EE9-2021-0249-9AFC-1BEE1BED4F92}"/>
              </a:ext>
            </a:extLst>
          </p:cNvPr>
          <p:cNvSpPr/>
          <p:nvPr/>
        </p:nvSpPr>
        <p:spPr>
          <a:xfrm>
            <a:off x="5721046" y="4147396"/>
            <a:ext cx="1287462" cy="4943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TSC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BCA5EF-C5C3-7A49-BCE4-85E8FE87626A}"/>
              </a:ext>
            </a:extLst>
          </p:cNvPr>
          <p:cNvSpPr/>
          <p:nvPr/>
        </p:nvSpPr>
        <p:spPr>
          <a:xfrm>
            <a:off x="3536012" y="4771709"/>
            <a:ext cx="3505051" cy="1590133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Core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61C57AF-A310-FA4B-996B-7EC35A48B5BA}"/>
              </a:ext>
            </a:extLst>
          </p:cNvPr>
          <p:cNvSpPr/>
          <p:nvPr/>
        </p:nvSpPr>
        <p:spPr>
          <a:xfrm>
            <a:off x="7188653" y="5863493"/>
            <a:ext cx="1287462" cy="4943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Analyzer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FC0537F-DC75-A34D-986E-4ED6F69BC988}"/>
              </a:ext>
            </a:extLst>
          </p:cNvPr>
          <p:cNvSpPr/>
          <p:nvPr/>
        </p:nvSpPr>
        <p:spPr>
          <a:xfrm>
            <a:off x="7394754" y="4835483"/>
            <a:ext cx="1150222" cy="4943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DMA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8007350-0C9F-1548-B163-FBC7BF7FCDA6}"/>
              </a:ext>
            </a:extLst>
          </p:cNvPr>
          <p:cNvSpPr/>
          <p:nvPr/>
        </p:nvSpPr>
        <p:spPr>
          <a:xfrm>
            <a:off x="4245165" y="4147396"/>
            <a:ext cx="1287462" cy="4943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MonInj</a:t>
            </a:r>
            <a:endParaRPr kumimoji="1" lang="en-US" altLang="ko-Kore-KR" sz="1100" dirty="0">
              <a:solidFill>
                <a:schemeClr val="tx1"/>
              </a:solidFill>
            </a:endParaRPr>
          </a:p>
          <a:p>
            <a:pPr algn="ctr"/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5AAC2BB-E65A-B045-833A-C77631E2810C}"/>
              </a:ext>
            </a:extLst>
          </p:cNvPr>
          <p:cNvCxnSpPr>
            <a:stCxn id="36" idx="2"/>
          </p:cNvCxnSpPr>
          <p:nvPr/>
        </p:nvCxnSpPr>
        <p:spPr>
          <a:xfrm>
            <a:off x="6364777" y="4641744"/>
            <a:ext cx="4607" cy="123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74573D1-83EC-A744-B50A-26054185B705}"/>
              </a:ext>
            </a:extLst>
          </p:cNvPr>
          <p:cNvCxnSpPr>
            <a:cxnSpLocks/>
          </p:cNvCxnSpPr>
          <p:nvPr/>
        </p:nvCxnSpPr>
        <p:spPr>
          <a:xfrm>
            <a:off x="8334367" y="3754045"/>
            <a:ext cx="0" cy="1081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7BB8741-0A5A-7142-93E3-5159ADF00E99}"/>
              </a:ext>
            </a:extLst>
          </p:cNvPr>
          <p:cNvSpPr/>
          <p:nvPr/>
        </p:nvSpPr>
        <p:spPr>
          <a:xfrm>
            <a:off x="170127" y="5313672"/>
            <a:ext cx="1001365" cy="30800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ttl</a:t>
            </a:r>
            <a:endParaRPr kumimoji="1" lang="en-US" altLang="ko-Kore-KR" sz="11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DC1343E-CC63-CA47-96EF-88701E2BE7D4}"/>
              </a:ext>
            </a:extLst>
          </p:cNvPr>
          <p:cNvSpPr/>
          <p:nvPr/>
        </p:nvSpPr>
        <p:spPr>
          <a:xfrm>
            <a:off x="3590925" y="5021942"/>
            <a:ext cx="3380244" cy="7128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SED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4F72C51-FEAD-714C-A8EC-79306DACC866}"/>
              </a:ext>
            </a:extLst>
          </p:cNvPr>
          <p:cNvSpPr/>
          <p:nvPr/>
        </p:nvSpPr>
        <p:spPr>
          <a:xfrm>
            <a:off x="5848350" y="5239965"/>
            <a:ext cx="1086276" cy="4603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LaneDistributor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81ED7BA-0EA0-004F-B289-0097F90310B4}"/>
              </a:ext>
            </a:extLst>
          </p:cNvPr>
          <p:cNvSpPr/>
          <p:nvPr/>
        </p:nvSpPr>
        <p:spPr>
          <a:xfrm>
            <a:off x="5318442" y="5239965"/>
            <a:ext cx="492640" cy="4603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FIFOs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3AD8F58-D285-FA43-9C16-00C815339923}"/>
              </a:ext>
            </a:extLst>
          </p:cNvPr>
          <p:cNvSpPr/>
          <p:nvPr/>
        </p:nvSpPr>
        <p:spPr>
          <a:xfrm>
            <a:off x="4702017" y="5239965"/>
            <a:ext cx="578769" cy="4603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Gates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8F02F6A-93DD-DD42-BE15-1EFADDE7A02A}"/>
              </a:ext>
            </a:extLst>
          </p:cNvPr>
          <p:cNvSpPr/>
          <p:nvPr/>
        </p:nvSpPr>
        <p:spPr>
          <a:xfrm>
            <a:off x="3667125" y="5239965"/>
            <a:ext cx="964998" cy="4603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OutputDriver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12BC32F-56A5-6D44-AFFC-3995F73B7F13}"/>
              </a:ext>
            </a:extLst>
          </p:cNvPr>
          <p:cNvSpPr/>
          <p:nvPr/>
        </p:nvSpPr>
        <p:spPr>
          <a:xfrm>
            <a:off x="3598415" y="5781349"/>
            <a:ext cx="3380244" cy="5279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InputCollector</a:t>
            </a:r>
            <a:endParaRPr kumimoji="1" lang="en-US" altLang="ko-Kore-KR" sz="1100" dirty="0">
              <a:solidFill>
                <a:schemeClr val="tx1"/>
              </a:solidFill>
            </a:endParaRPr>
          </a:p>
          <a:p>
            <a:pPr algn="ctr"/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59B046F9-7E55-FB4F-857B-32B44053CE65}"/>
              </a:ext>
            </a:extLst>
          </p:cNvPr>
          <p:cNvCxnSpPr>
            <a:stCxn id="55" idx="1"/>
            <a:endCxn id="56" idx="3"/>
          </p:cNvCxnSpPr>
          <p:nvPr/>
        </p:nvCxnSpPr>
        <p:spPr>
          <a:xfrm flipH="1">
            <a:off x="5811082" y="5470122"/>
            <a:ext cx="37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C0BD20D7-3A24-FA41-98A4-E81BB1EC5ED2}"/>
              </a:ext>
            </a:extLst>
          </p:cNvPr>
          <p:cNvCxnSpPr>
            <a:stCxn id="56" idx="1"/>
            <a:endCxn id="57" idx="3"/>
          </p:cNvCxnSpPr>
          <p:nvPr/>
        </p:nvCxnSpPr>
        <p:spPr>
          <a:xfrm flipH="1">
            <a:off x="5280786" y="5470122"/>
            <a:ext cx="37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7D4B5B35-F8AB-A94A-8110-F417557FDCE0}"/>
              </a:ext>
            </a:extLst>
          </p:cNvPr>
          <p:cNvCxnSpPr>
            <a:stCxn id="57" idx="1"/>
            <a:endCxn id="58" idx="3"/>
          </p:cNvCxnSpPr>
          <p:nvPr/>
        </p:nvCxnSpPr>
        <p:spPr>
          <a:xfrm flipH="1">
            <a:off x="4632123" y="5470122"/>
            <a:ext cx="698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꺾인 연결선[E] 66">
            <a:extLst>
              <a:ext uri="{FF2B5EF4-FFF2-40B4-BE49-F238E27FC236}">
                <a16:creationId xmlns:a16="http://schemas.microsoft.com/office/drawing/2014/main" id="{35778BA1-C2AF-AA41-A1AA-547ACA6644CB}"/>
              </a:ext>
            </a:extLst>
          </p:cNvPr>
          <p:cNvCxnSpPr>
            <a:cxnSpLocks/>
            <a:stCxn id="58" idx="1"/>
            <a:endCxn id="72" idx="3"/>
          </p:cNvCxnSpPr>
          <p:nvPr/>
        </p:nvCxnSpPr>
        <p:spPr>
          <a:xfrm rot="10800000">
            <a:off x="3176551" y="5468418"/>
            <a:ext cx="490575" cy="17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꺾인 연결선[E] 68">
            <a:extLst>
              <a:ext uri="{FF2B5EF4-FFF2-40B4-BE49-F238E27FC236}">
                <a16:creationId xmlns:a16="http://schemas.microsoft.com/office/drawing/2014/main" id="{0FFFE8DC-F73B-DF46-8C36-978FAFFF1633}"/>
              </a:ext>
            </a:extLst>
          </p:cNvPr>
          <p:cNvCxnSpPr>
            <a:cxnSpLocks/>
            <a:stCxn id="58" idx="1"/>
            <a:endCxn id="75" idx="3"/>
          </p:cNvCxnSpPr>
          <p:nvPr/>
        </p:nvCxnSpPr>
        <p:spPr>
          <a:xfrm rot="10800000">
            <a:off x="3176551" y="5110686"/>
            <a:ext cx="490575" cy="359437"/>
          </a:xfrm>
          <a:prstGeom prst="bentConnector3">
            <a:avLst>
              <a:gd name="adj1" fmla="val 604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4DCF0C6-2643-904D-B6D8-E38956048995}"/>
              </a:ext>
            </a:extLst>
          </p:cNvPr>
          <p:cNvSpPr/>
          <p:nvPr/>
        </p:nvSpPr>
        <p:spPr>
          <a:xfrm>
            <a:off x="1498748" y="5331355"/>
            <a:ext cx="1677802" cy="2741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ttl_serdes_7series.Output</a:t>
            </a:r>
            <a:endParaRPr kumimoji="1" lang="ko-Kore-KR" altLang="en-US" sz="1100" dirty="0">
              <a:solidFill>
                <a:schemeClr val="tx1"/>
              </a:solidFill>
            </a:endParaRPr>
          </a:p>
          <a:p>
            <a:pPr algn="ctr"/>
            <a:endParaRPr kumimoji="1" lang="ko-Kore-KR" altLang="en-US" sz="1100" dirty="0">
              <a:solidFill>
                <a:schemeClr val="tx1"/>
              </a:solidFill>
            </a:endParaRPr>
          </a:p>
          <a:p>
            <a:pPr algn="ctr"/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8D3445B-B66B-FC43-A143-9D6EAB3B4EA8}"/>
              </a:ext>
            </a:extLst>
          </p:cNvPr>
          <p:cNvSpPr/>
          <p:nvPr/>
        </p:nvSpPr>
        <p:spPr>
          <a:xfrm>
            <a:off x="1498748" y="4973623"/>
            <a:ext cx="1677802" cy="2741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ttl_serdes_simple.Output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3FB2BB17-B2E8-B448-BE74-816801304262}"/>
              </a:ext>
            </a:extLst>
          </p:cNvPr>
          <p:cNvCxnSpPr>
            <a:cxnSpLocks/>
            <a:stCxn id="75" idx="1"/>
            <a:endCxn id="35" idx="3"/>
          </p:cNvCxnSpPr>
          <p:nvPr/>
        </p:nvCxnSpPr>
        <p:spPr>
          <a:xfrm flipH="1">
            <a:off x="1171492" y="5110685"/>
            <a:ext cx="327256" cy="1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[E] 89">
            <a:extLst>
              <a:ext uri="{FF2B5EF4-FFF2-40B4-BE49-F238E27FC236}">
                <a16:creationId xmlns:a16="http://schemas.microsoft.com/office/drawing/2014/main" id="{60C7668C-67EA-834D-892B-1D739053F89F}"/>
              </a:ext>
            </a:extLst>
          </p:cNvPr>
          <p:cNvCxnSpPr>
            <a:cxnSpLocks/>
            <a:stCxn id="73" idx="2"/>
            <a:endCxn id="59" idx="1"/>
          </p:cNvCxnSpPr>
          <p:nvPr/>
        </p:nvCxnSpPr>
        <p:spPr>
          <a:xfrm rot="16200000" flipH="1">
            <a:off x="2926963" y="5373878"/>
            <a:ext cx="80289" cy="12626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11B9394-E39A-9C45-95F7-D472F03E7BF9}"/>
              </a:ext>
            </a:extLst>
          </p:cNvPr>
          <p:cNvSpPr/>
          <p:nvPr/>
        </p:nvSpPr>
        <p:spPr>
          <a:xfrm>
            <a:off x="1498748" y="4614902"/>
            <a:ext cx="1677802" cy="2741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SPIMaster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233117E9-6CC4-4246-9C80-0BE8B3749280}"/>
              </a:ext>
            </a:extLst>
          </p:cNvPr>
          <p:cNvCxnSpPr>
            <a:stCxn id="58" idx="1"/>
            <a:endCxn id="60" idx="3"/>
          </p:cNvCxnSpPr>
          <p:nvPr/>
        </p:nvCxnSpPr>
        <p:spPr>
          <a:xfrm rot="10800000">
            <a:off x="3176551" y="4751964"/>
            <a:ext cx="490575" cy="718158"/>
          </a:xfrm>
          <a:prstGeom prst="bentConnector3">
            <a:avLst>
              <a:gd name="adj1" fmla="val 605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C0CC3CE-A459-B742-931D-4513C4625754}"/>
              </a:ext>
            </a:extLst>
          </p:cNvPr>
          <p:cNvSpPr/>
          <p:nvPr/>
        </p:nvSpPr>
        <p:spPr>
          <a:xfrm>
            <a:off x="170127" y="4596614"/>
            <a:ext cx="1001365" cy="30800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sdcrad_spi_33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4831D24-13D9-FA45-9662-B14877532E31}"/>
              </a:ext>
            </a:extLst>
          </p:cNvPr>
          <p:cNvCxnSpPr>
            <a:stCxn id="62" idx="3"/>
            <a:endCxn id="60" idx="1"/>
          </p:cNvCxnSpPr>
          <p:nvPr/>
        </p:nvCxnSpPr>
        <p:spPr>
          <a:xfrm>
            <a:off x="1171492" y="4750619"/>
            <a:ext cx="327256" cy="13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C3DCE2-B9EF-FD47-8574-7A1F59972A52}"/>
              </a:ext>
            </a:extLst>
          </p:cNvPr>
          <p:cNvSpPr/>
          <p:nvPr/>
        </p:nvSpPr>
        <p:spPr>
          <a:xfrm>
            <a:off x="1496899" y="4266213"/>
            <a:ext cx="1677802" cy="2741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100" dirty="0">
                <a:solidFill>
                  <a:schemeClr val="tx1"/>
                </a:solidFill>
              </a:rPr>
              <a:t>dds.AD9914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1E52B07-4B3C-9F47-8217-7706875A38FD}"/>
              </a:ext>
            </a:extLst>
          </p:cNvPr>
          <p:cNvSpPr/>
          <p:nvPr/>
        </p:nvSpPr>
        <p:spPr>
          <a:xfrm>
            <a:off x="1496899" y="3914961"/>
            <a:ext cx="1677802" cy="2741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ttl_simple.ClockGen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ED49A36-EF2D-DF44-BA11-48CFE39563DA}"/>
              </a:ext>
            </a:extLst>
          </p:cNvPr>
          <p:cNvSpPr/>
          <p:nvPr/>
        </p:nvSpPr>
        <p:spPr>
          <a:xfrm>
            <a:off x="1496899" y="2142455"/>
            <a:ext cx="1677802" cy="2741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Timer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53A0107-F04E-F042-A5C8-55EA86528463}"/>
              </a:ext>
            </a:extLst>
          </p:cNvPr>
          <p:cNvSpPr/>
          <p:nvPr/>
        </p:nvSpPr>
        <p:spPr>
          <a:xfrm>
            <a:off x="1496899" y="2489799"/>
            <a:ext cx="1677802" cy="2741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GPIOOut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0507E6C-3071-6C45-9968-29DF35B72AFE}"/>
              </a:ext>
            </a:extLst>
          </p:cNvPr>
          <p:cNvSpPr/>
          <p:nvPr/>
        </p:nvSpPr>
        <p:spPr>
          <a:xfrm>
            <a:off x="1496898" y="2840609"/>
            <a:ext cx="1677801" cy="2741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GPIOTristate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C38D0F6-AB01-D445-98F4-9B64884CE166}"/>
              </a:ext>
            </a:extLst>
          </p:cNvPr>
          <p:cNvSpPr/>
          <p:nvPr/>
        </p:nvSpPr>
        <p:spPr>
          <a:xfrm>
            <a:off x="1496899" y="5690919"/>
            <a:ext cx="1677802" cy="2741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ttl_serdes_7series.InOut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30" name="꺾인 연결선[E] 29">
            <a:extLst>
              <a:ext uri="{FF2B5EF4-FFF2-40B4-BE49-F238E27FC236}">
                <a16:creationId xmlns:a16="http://schemas.microsoft.com/office/drawing/2014/main" id="{9B42E4AD-05DC-AD44-AFC6-B9562E1E4E6A}"/>
              </a:ext>
            </a:extLst>
          </p:cNvPr>
          <p:cNvCxnSpPr>
            <a:stCxn id="58" idx="1"/>
            <a:endCxn id="73" idx="3"/>
          </p:cNvCxnSpPr>
          <p:nvPr/>
        </p:nvCxnSpPr>
        <p:spPr>
          <a:xfrm rot="10800000" flipV="1">
            <a:off x="3174701" y="5470121"/>
            <a:ext cx="492424" cy="357859"/>
          </a:xfrm>
          <a:prstGeom prst="bentConnector3">
            <a:avLst>
              <a:gd name="adj1" fmla="val 597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A1C99FD-19B8-8B42-B71B-DB862622993C}"/>
              </a:ext>
            </a:extLst>
          </p:cNvPr>
          <p:cNvSpPr/>
          <p:nvPr/>
        </p:nvSpPr>
        <p:spPr>
          <a:xfrm>
            <a:off x="167704" y="5677927"/>
            <a:ext cx="1001365" cy="30800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ttl</a:t>
            </a:r>
            <a:endParaRPr kumimoji="1" lang="en-US" altLang="ko-Kore-KR" sz="1100" dirty="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87186162-226A-1548-B0A1-D0299514780E}"/>
              </a:ext>
            </a:extLst>
          </p:cNvPr>
          <p:cNvCxnSpPr>
            <a:cxnSpLocks/>
            <a:stCxn id="74" idx="3"/>
            <a:endCxn id="73" idx="1"/>
          </p:cNvCxnSpPr>
          <p:nvPr/>
        </p:nvCxnSpPr>
        <p:spPr>
          <a:xfrm flipV="1">
            <a:off x="1169069" y="5827981"/>
            <a:ext cx="327830" cy="39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5945061-6500-C84A-988C-239F63F2B564}"/>
              </a:ext>
            </a:extLst>
          </p:cNvPr>
          <p:cNvSpPr txBox="1"/>
          <p:nvPr/>
        </p:nvSpPr>
        <p:spPr>
          <a:xfrm>
            <a:off x="2730137" y="70800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60B134B-ACC4-C840-9086-5FA28FFC02B4}"/>
              </a:ext>
            </a:extLst>
          </p:cNvPr>
          <p:cNvCxnSpPr>
            <a:cxnSpLocks/>
            <a:stCxn id="72" idx="1"/>
            <a:endCxn id="52" idx="3"/>
          </p:cNvCxnSpPr>
          <p:nvPr/>
        </p:nvCxnSpPr>
        <p:spPr>
          <a:xfrm flipH="1" flipV="1">
            <a:off x="1171492" y="5467677"/>
            <a:ext cx="327256" cy="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C8D1B7A5-CFEE-584E-8CA7-B295AF1A0ED2}"/>
              </a:ext>
            </a:extLst>
          </p:cNvPr>
          <p:cNvCxnSpPr/>
          <p:nvPr/>
        </p:nvCxnSpPr>
        <p:spPr>
          <a:xfrm flipV="1">
            <a:off x="3667125" y="5467677"/>
            <a:ext cx="3267501" cy="2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D4D61418-EB2B-9146-AEEA-0C09EC28D69C}"/>
              </a:ext>
            </a:extLst>
          </p:cNvPr>
          <p:cNvCxnSpPr/>
          <p:nvPr/>
        </p:nvCxnSpPr>
        <p:spPr>
          <a:xfrm flipV="1">
            <a:off x="3665863" y="5492719"/>
            <a:ext cx="3267501" cy="2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C3C88C8D-BC57-E246-97DF-086F166C7048}"/>
              </a:ext>
            </a:extLst>
          </p:cNvPr>
          <p:cNvCxnSpPr/>
          <p:nvPr/>
        </p:nvCxnSpPr>
        <p:spPr>
          <a:xfrm flipV="1">
            <a:off x="3665863" y="5517760"/>
            <a:ext cx="3267501" cy="2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591BF57C-96A9-DD41-AFBF-01A85F0282F5}"/>
              </a:ext>
            </a:extLst>
          </p:cNvPr>
          <p:cNvCxnSpPr/>
          <p:nvPr/>
        </p:nvCxnSpPr>
        <p:spPr>
          <a:xfrm flipV="1">
            <a:off x="3665862" y="5541744"/>
            <a:ext cx="3267501" cy="2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550D360E-5C04-C849-866C-3FE6C13C1999}"/>
              </a:ext>
            </a:extLst>
          </p:cNvPr>
          <p:cNvCxnSpPr/>
          <p:nvPr/>
        </p:nvCxnSpPr>
        <p:spPr>
          <a:xfrm flipV="1">
            <a:off x="3665862" y="5569175"/>
            <a:ext cx="3267501" cy="2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0AC65F48-6888-154D-9BFE-18F8410FD45C}"/>
              </a:ext>
            </a:extLst>
          </p:cNvPr>
          <p:cNvCxnSpPr/>
          <p:nvPr/>
        </p:nvCxnSpPr>
        <p:spPr>
          <a:xfrm flipV="1">
            <a:off x="3671690" y="5594161"/>
            <a:ext cx="3267501" cy="2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CE20447E-160C-7D4F-A5FF-21814741EC8A}"/>
              </a:ext>
            </a:extLst>
          </p:cNvPr>
          <p:cNvCxnSpPr/>
          <p:nvPr/>
        </p:nvCxnSpPr>
        <p:spPr>
          <a:xfrm flipV="1">
            <a:off x="3665861" y="5619789"/>
            <a:ext cx="3267501" cy="2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2F72612B-946E-1847-9A56-4226D93BEB00}"/>
              </a:ext>
            </a:extLst>
          </p:cNvPr>
          <p:cNvCxnSpPr/>
          <p:nvPr/>
        </p:nvCxnSpPr>
        <p:spPr>
          <a:xfrm flipV="1">
            <a:off x="3666582" y="5644194"/>
            <a:ext cx="3267501" cy="2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A30936BC-A745-4647-B477-066DC4D93319}"/>
              </a:ext>
            </a:extLst>
          </p:cNvPr>
          <p:cNvCxnSpPr/>
          <p:nvPr/>
        </p:nvCxnSpPr>
        <p:spPr>
          <a:xfrm rot="10800000">
            <a:off x="3174701" y="4403276"/>
            <a:ext cx="492424" cy="1066847"/>
          </a:xfrm>
          <a:prstGeom prst="bentConnector3">
            <a:avLst>
              <a:gd name="adj1" fmla="val 593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8503EDFE-E06A-8C49-B8AD-C7E617F15B49}"/>
              </a:ext>
            </a:extLst>
          </p:cNvPr>
          <p:cNvCxnSpPr/>
          <p:nvPr/>
        </p:nvCxnSpPr>
        <p:spPr>
          <a:xfrm rot="10800000">
            <a:off x="3174701" y="4052024"/>
            <a:ext cx="492424" cy="1418099"/>
          </a:xfrm>
          <a:prstGeom prst="bentConnector3">
            <a:avLst>
              <a:gd name="adj1" fmla="val 593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날짜 개체 틀 41">
            <a:extLst>
              <a:ext uri="{FF2B5EF4-FFF2-40B4-BE49-F238E27FC236}">
                <a16:creationId xmlns:a16="http://schemas.microsoft.com/office/drawing/2014/main" id="{2A18F778-B3F1-FD42-A13D-5EDCFF41E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44" name="바닥글 개체 틀 43">
            <a:extLst>
              <a:ext uri="{FF2B5EF4-FFF2-40B4-BE49-F238E27FC236}">
                <a16:creationId xmlns:a16="http://schemas.microsoft.com/office/drawing/2014/main" id="{C7BDF657-87B6-2E47-863E-8B5191EF6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48" name="슬라이드 번호 개체 틀 47">
            <a:extLst>
              <a:ext uri="{FF2B5EF4-FFF2-40B4-BE49-F238E27FC236}">
                <a16:creationId xmlns:a16="http://schemas.microsoft.com/office/drawing/2014/main" id="{9E897C21-8306-9F4A-AC12-189F4CB95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3</a:t>
            </a:fld>
            <a:endParaRPr kumimoji="1" lang="ko-Kore-KR" altLang="en-US"/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17CBC399-988A-8C44-915C-413E5C18A7E2}"/>
              </a:ext>
            </a:extLst>
          </p:cNvPr>
          <p:cNvCxnSpPr>
            <a:stCxn id="38" idx="3"/>
          </p:cNvCxnSpPr>
          <p:nvPr/>
        </p:nvCxnSpPr>
        <p:spPr>
          <a:xfrm flipV="1">
            <a:off x="8476115" y="3754045"/>
            <a:ext cx="178314" cy="23566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ABFF804-9E19-CA4B-AC3B-91C845631C3C}"/>
              </a:ext>
            </a:extLst>
          </p:cNvPr>
          <p:cNvCxnSpPr>
            <a:cxnSpLocks/>
          </p:cNvCxnSpPr>
          <p:nvPr/>
        </p:nvCxnSpPr>
        <p:spPr>
          <a:xfrm flipH="1">
            <a:off x="7010518" y="5276037"/>
            <a:ext cx="3834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78C2EFC-812A-7540-9733-F9B20FD0761A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032494" y="6110667"/>
            <a:ext cx="156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BAF8004B-EE20-9145-9F9B-8979E02FF781}"/>
              </a:ext>
            </a:extLst>
          </p:cNvPr>
          <p:cNvCxnSpPr>
            <a:cxnSpLocks/>
            <a:stCxn id="13" idx="1"/>
            <a:endCxn id="37" idx="0"/>
          </p:cNvCxnSpPr>
          <p:nvPr/>
        </p:nvCxnSpPr>
        <p:spPr>
          <a:xfrm rot="10800000" flipV="1">
            <a:off x="5288539" y="3057691"/>
            <a:ext cx="1720499" cy="171401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6FD1C6C-0B08-1745-9E60-578D9A8FDA28}"/>
              </a:ext>
            </a:extLst>
          </p:cNvPr>
          <p:cNvSpPr/>
          <p:nvPr/>
        </p:nvSpPr>
        <p:spPr>
          <a:xfrm>
            <a:off x="169179" y="4249305"/>
            <a:ext cx="1001365" cy="30800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ad9914dds</a:t>
            </a: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A2CD7379-806B-DC49-8CBB-5E1F3DF7CDC8}"/>
              </a:ext>
            </a:extLst>
          </p:cNvPr>
          <p:cNvCxnSpPr>
            <a:cxnSpLocks/>
            <a:stCxn id="97" idx="3"/>
            <a:endCxn id="64" idx="1"/>
          </p:cNvCxnSpPr>
          <p:nvPr/>
        </p:nvCxnSpPr>
        <p:spPr>
          <a:xfrm flipV="1">
            <a:off x="1170544" y="4403275"/>
            <a:ext cx="326355" cy="3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9C7D1F3-E39B-E441-81EF-B5CA148990DB}"/>
              </a:ext>
            </a:extLst>
          </p:cNvPr>
          <p:cNvSpPr/>
          <p:nvPr/>
        </p:nvSpPr>
        <p:spPr>
          <a:xfrm>
            <a:off x="36786" y="3895908"/>
            <a:ext cx="1133773" cy="30800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ttl_clock_la32_p</a:t>
            </a: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43677B96-234F-9044-81BE-6A8F82C5049C}"/>
              </a:ext>
            </a:extLst>
          </p:cNvPr>
          <p:cNvCxnSpPr>
            <a:cxnSpLocks/>
            <a:stCxn id="66" idx="1"/>
            <a:endCxn id="99" idx="3"/>
          </p:cNvCxnSpPr>
          <p:nvPr/>
        </p:nvCxnSpPr>
        <p:spPr>
          <a:xfrm flipH="1" flipV="1">
            <a:off x="1170559" y="4049913"/>
            <a:ext cx="326340" cy="2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4CA61A3-A231-104C-A91B-F9712136EA1D}"/>
              </a:ext>
            </a:extLst>
          </p:cNvPr>
          <p:cNvSpPr/>
          <p:nvPr/>
        </p:nvSpPr>
        <p:spPr>
          <a:xfrm>
            <a:off x="7393968" y="5345794"/>
            <a:ext cx="1150222" cy="4943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KernelInitiator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174AC3F9-E3CF-0740-BB69-A59824B00AD8}"/>
              </a:ext>
            </a:extLst>
          </p:cNvPr>
          <p:cNvCxnSpPr>
            <a:cxnSpLocks/>
          </p:cNvCxnSpPr>
          <p:nvPr/>
        </p:nvCxnSpPr>
        <p:spPr>
          <a:xfrm flipH="1">
            <a:off x="6999927" y="5779721"/>
            <a:ext cx="39404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2A88269D-A217-8842-B7F9-AA802C38B8D6}"/>
              </a:ext>
            </a:extLst>
          </p:cNvPr>
          <p:cNvGrpSpPr/>
          <p:nvPr/>
        </p:nvGrpSpPr>
        <p:grpSpPr>
          <a:xfrm>
            <a:off x="7102608" y="4792177"/>
            <a:ext cx="103361" cy="460652"/>
            <a:chOff x="7120608" y="4760281"/>
            <a:chExt cx="103361" cy="460652"/>
          </a:xfrm>
          <a:noFill/>
        </p:grpSpPr>
        <p:sp>
          <p:nvSpPr>
            <p:cNvPr id="77" name="수행의 시작/종료 76">
              <a:extLst>
                <a:ext uri="{FF2B5EF4-FFF2-40B4-BE49-F238E27FC236}">
                  <a16:creationId xmlns:a16="http://schemas.microsoft.com/office/drawing/2014/main" id="{3115845B-BADF-5C43-89BF-C586C094C757}"/>
                </a:ext>
              </a:extLst>
            </p:cNvPr>
            <p:cNvSpPr/>
            <p:nvPr/>
          </p:nvSpPr>
          <p:spPr>
            <a:xfrm rot="16200000">
              <a:off x="6941794" y="4939095"/>
              <a:ext cx="460652" cy="103024"/>
            </a:xfrm>
            <a:prstGeom prst="flowChartTerminator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700" dirty="0">
                  <a:solidFill>
                    <a:schemeClr val="tx1"/>
                  </a:solidFill>
                </a:rPr>
                <a:t>1       0</a:t>
              </a:r>
              <a:endParaRPr kumimoji="1" lang="ko-Kore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D78D7073-63CA-0344-A2D2-1CC497DF1CFA}"/>
                </a:ext>
              </a:extLst>
            </p:cNvPr>
            <p:cNvSpPr/>
            <p:nvPr/>
          </p:nvSpPr>
          <p:spPr>
            <a:xfrm>
              <a:off x="7159209" y="4842025"/>
              <a:ext cx="644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74DBE95-5694-8442-8BF3-304F47215ACC}"/>
                </a:ext>
              </a:extLst>
            </p:cNvPr>
            <p:cNvSpPr/>
            <p:nvPr/>
          </p:nvSpPr>
          <p:spPr>
            <a:xfrm>
              <a:off x="7159546" y="5086399"/>
              <a:ext cx="644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10" name="꺾인 연결선[E] 109">
            <a:extLst>
              <a:ext uri="{FF2B5EF4-FFF2-40B4-BE49-F238E27FC236}">
                <a16:creationId xmlns:a16="http://schemas.microsoft.com/office/drawing/2014/main" id="{17871AB0-E138-874E-A8D5-9B3DEB73C6BD}"/>
              </a:ext>
            </a:extLst>
          </p:cNvPr>
          <p:cNvCxnSpPr>
            <a:stCxn id="95" idx="1"/>
            <a:endCxn id="108" idx="3"/>
          </p:cNvCxnSpPr>
          <p:nvPr/>
        </p:nvCxnSpPr>
        <p:spPr>
          <a:xfrm rot="10800000">
            <a:off x="7205970" y="5141156"/>
            <a:ext cx="187999" cy="4518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7F94AD09-832C-1D4A-9F2A-C907682D191A}"/>
              </a:ext>
            </a:extLst>
          </p:cNvPr>
          <p:cNvCxnSpPr>
            <a:cxnSpLocks/>
            <a:stCxn id="77" idx="0"/>
          </p:cNvCxnSpPr>
          <p:nvPr/>
        </p:nvCxnSpPr>
        <p:spPr>
          <a:xfrm flipH="1" flipV="1">
            <a:off x="6954436" y="5018649"/>
            <a:ext cx="148172" cy="3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꺾인 연결선[E] 115">
            <a:extLst>
              <a:ext uri="{FF2B5EF4-FFF2-40B4-BE49-F238E27FC236}">
                <a16:creationId xmlns:a16="http://schemas.microsoft.com/office/drawing/2014/main" id="{78069FB4-706A-944C-B969-D18B9EECE909}"/>
              </a:ext>
            </a:extLst>
          </p:cNvPr>
          <p:cNvCxnSpPr>
            <a:stCxn id="39" idx="1"/>
            <a:endCxn id="105" idx="3"/>
          </p:cNvCxnSpPr>
          <p:nvPr/>
        </p:nvCxnSpPr>
        <p:spPr>
          <a:xfrm rot="10800000">
            <a:off x="7205632" y="4896781"/>
            <a:ext cx="189122" cy="1858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꺾인 연결선[E] 119">
            <a:extLst>
              <a:ext uri="{FF2B5EF4-FFF2-40B4-BE49-F238E27FC236}">
                <a16:creationId xmlns:a16="http://schemas.microsoft.com/office/drawing/2014/main" id="{272C37DD-2133-D144-A421-78898FA74A5D}"/>
              </a:ext>
            </a:extLst>
          </p:cNvPr>
          <p:cNvCxnSpPr>
            <a:stCxn id="6" idx="2"/>
            <a:endCxn id="77" idx="3"/>
          </p:cNvCxnSpPr>
          <p:nvPr/>
        </p:nvCxnSpPr>
        <p:spPr>
          <a:xfrm rot="5400000">
            <a:off x="6884380" y="4023785"/>
            <a:ext cx="1038132" cy="4986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[E] 121">
            <a:extLst>
              <a:ext uri="{FF2B5EF4-FFF2-40B4-BE49-F238E27FC236}">
                <a16:creationId xmlns:a16="http://schemas.microsoft.com/office/drawing/2014/main" id="{1C14194D-8A23-1A45-932B-1941DDD6E031}"/>
              </a:ext>
            </a:extLst>
          </p:cNvPr>
          <p:cNvCxnSpPr>
            <a:cxnSpLocks/>
            <a:endCxn id="95" idx="3"/>
          </p:cNvCxnSpPr>
          <p:nvPr/>
        </p:nvCxnSpPr>
        <p:spPr>
          <a:xfrm rot="5400000">
            <a:off x="7807470" y="4487525"/>
            <a:ext cx="1842163" cy="3687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[E] 33">
            <a:extLst>
              <a:ext uri="{FF2B5EF4-FFF2-40B4-BE49-F238E27FC236}">
                <a16:creationId xmlns:a16="http://schemas.microsoft.com/office/drawing/2014/main" id="{06783481-5438-7848-985A-E3BE9B67FABD}"/>
              </a:ext>
            </a:extLst>
          </p:cNvPr>
          <p:cNvCxnSpPr>
            <a:cxnSpLocks/>
            <a:stCxn id="9" idx="3"/>
            <a:endCxn id="25" idx="3"/>
          </p:cNvCxnSpPr>
          <p:nvPr/>
        </p:nvCxnSpPr>
        <p:spPr>
          <a:xfrm>
            <a:off x="8490552" y="2952959"/>
            <a:ext cx="2278200" cy="2981513"/>
          </a:xfrm>
          <a:prstGeom prst="bentConnector3">
            <a:avLst>
              <a:gd name="adj1" fmla="val 1369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052B95E1-203F-B94B-85A3-7692D29D28E3}"/>
              </a:ext>
            </a:extLst>
          </p:cNvPr>
          <p:cNvSpPr txBox="1"/>
          <p:nvPr/>
        </p:nvSpPr>
        <p:spPr>
          <a:xfrm>
            <a:off x="2962837" y="237066"/>
            <a:ext cx="67466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500" b="1" dirty="0"/>
              <a:t>clk200	 	: 200MHz (from </a:t>
            </a:r>
            <a:r>
              <a:rPr lang="en-US" altLang="ko-Kore-KR" sz="1500" b="1" dirty="0"/>
              <a:t>SiT9102AI-243N25E200.00000) </a:t>
            </a:r>
          </a:p>
          <a:p>
            <a:endParaRPr kumimoji="1" lang="ko-Kore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41532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A043BE-780E-C048-BD48-E706FD7AF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gateware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4A4B65-135D-9F49-BDA2-1EAD7A5D3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019404-107F-F948-99B9-287957EAB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E4BB57-8101-7348-8825-9FAEBF0B2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5698E2-C725-FC4E-8DC0-6D66EE84C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27830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40F034-B7D7-8042-85AD-C7A94CBB4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ttl_simple.Output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DBE6A9-E679-5E49-92E4-D11E9E541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B6F51E-DE22-A944-8A3E-F0332570E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AF433E-66D8-5141-91DC-AE047FE96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0846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828F44-DCC2-2B4F-966C-CE84A02B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404E8C-DAEE-484B-936C-D4C5192B4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171410-2C14-7F4A-815B-F881034B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23</a:t>
            </a:fld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42616B3-C056-164A-8658-7E7C469C2DE8}"/>
              </a:ext>
            </a:extLst>
          </p:cNvPr>
          <p:cNvSpPr/>
          <p:nvPr/>
        </p:nvSpPr>
        <p:spPr>
          <a:xfrm>
            <a:off x="4964938" y="4260888"/>
            <a:ext cx="914987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override_en</a:t>
            </a:r>
            <a:endParaRPr kumimoji="1" lang="ko-Kore-KR" altLang="en-US" sz="11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4182E0-542E-2B4B-860D-94D89B158DC6}"/>
              </a:ext>
            </a:extLst>
          </p:cNvPr>
          <p:cNvSpPr/>
          <p:nvPr/>
        </p:nvSpPr>
        <p:spPr>
          <a:xfrm>
            <a:off x="4964939" y="4688729"/>
            <a:ext cx="914986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override_o</a:t>
            </a:r>
            <a:endParaRPr kumimoji="1" lang="ko-Kore-KR" altLang="en-US" sz="1100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F45BF8A-7E52-E348-B60D-A3C6EC70AF98}"/>
              </a:ext>
            </a:extLst>
          </p:cNvPr>
          <p:cNvSpPr/>
          <p:nvPr/>
        </p:nvSpPr>
        <p:spPr>
          <a:xfrm>
            <a:off x="2969477" y="344034"/>
            <a:ext cx="6411967" cy="57247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ttl_simple.Output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7CDC2292-7193-BE4D-AFAA-9FED04519924}"/>
              </a:ext>
            </a:extLst>
          </p:cNvPr>
          <p:cNvGrpSpPr/>
          <p:nvPr/>
        </p:nvGrpSpPr>
        <p:grpSpPr>
          <a:xfrm>
            <a:off x="3080704" y="789267"/>
            <a:ext cx="2842986" cy="2730512"/>
            <a:chOff x="3280766" y="1139537"/>
            <a:chExt cx="4714323" cy="2990285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F1F23412-37BC-AC4B-AE45-0E222F3E4397}"/>
                </a:ext>
              </a:extLst>
            </p:cNvPr>
            <p:cNvSpPr/>
            <p:nvPr/>
          </p:nvSpPr>
          <p:spPr>
            <a:xfrm>
              <a:off x="3280766" y="1139537"/>
              <a:ext cx="4714323" cy="299028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rtlink</a:t>
              </a:r>
              <a:r>
                <a:rPr kumimoji="1" lang="en-US" altLang="ko-Kore-KR" sz="1100" dirty="0">
                  <a:solidFill>
                    <a:schemeClr val="tx1"/>
                  </a:solidFill>
                </a:rPr>
                <a:t> = </a:t>
              </a:r>
              <a:r>
                <a:rPr kumimoji="1" lang="en-US" altLang="ko-Kore-KR" sz="1100" dirty="0" err="1">
                  <a:solidFill>
                    <a:schemeClr val="tx1"/>
                  </a:solidFill>
                </a:rPr>
                <a:t>rtlink.Interface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BBA98CEE-CA90-BB4F-AC6C-56F5D3764F72}"/>
                </a:ext>
              </a:extLst>
            </p:cNvPr>
            <p:cNvGrpSpPr/>
            <p:nvPr/>
          </p:nvGrpSpPr>
          <p:grpSpPr>
            <a:xfrm>
              <a:off x="3430624" y="1633654"/>
              <a:ext cx="4414608" cy="2346702"/>
              <a:chOff x="3690399" y="1633654"/>
              <a:chExt cx="4414608" cy="2346702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F432BC9F-2ED7-DB47-88D3-207F81EA7AB7}"/>
                  </a:ext>
                </a:extLst>
              </p:cNvPr>
              <p:cNvSpPr/>
              <p:nvPr/>
            </p:nvSpPr>
            <p:spPr>
              <a:xfrm>
                <a:off x="3690399" y="1633654"/>
                <a:ext cx="4414608" cy="23467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OInterface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 = o</a:t>
                </a: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1156F1C5-7BA4-B44B-8535-D53A6FD52A92}"/>
                  </a:ext>
                </a:extLst>
              </p:cNvPr>
              <p:cNvSpPr/>
              <p:nvPr/>
            </p:nvSpPr>
            <p:spPr>
              <a:xfrm>
                <a:off x="3869973" y="2046714"/>
                <a:ext cx="756902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stb</a:t>
                </a:r>
                <a:endParaRPr kumimoji="1" lang="ko-Kore-KR" altLang="en-US" sz="1100" dirty="0"/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8CACAF95-527C-024F-A689-766D21E468C2}"/>
                  </a:ext>
                </a:extLst>
              </p:cNvPr>
              <p:cNvSpPr/>
              <p:nvPr/>
            </p:nvSpPr>
            <p:spPr>
              <a:xfrm>
                <a:off x="3869972" y="3204557"/>
                <a:ext cx="756902" cy="304800"/>
              </a:xfrm>
              <a:prstGeom prst="rect">
                <a:avLst/>
              </a:prstGeom>
              <a:solidFill>
                <a:schemeClr val="accent1">
                  <a:alpha val="24000"/>
                </a:schemeClr>
              </a:solidFill>
              <a:ln>
                <a:solidFill>
                  <a:schemeClr val="accent1">
                    <a:shade val="50000"/>
                    <a:alpha val="2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busy</a:t>
                </a:r>
                <a:endParaRPr kumimoji="1" lang="ko-Kore-KR" altLang="en-US" sz="1100" dirty="0"/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76D37217-9A74-4E4C-9D45-BA4A4ECA70DE}"/>
                  </a:ext>
                </a:extLst>
              </p:cNvPr>
              <p:cNvSpPr/>
              <p:nvPr/>
            </p:nvSpPr>
            <p:spPr>
              <a:xfrm>
                <a:off x="3869972" y="2472520"/>
                <a:ext cx="1413748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data[0:0]</a:t>
                </a:r>
              </a:p>
            </p:txBody>
          </p:sp>
        </p:grpSp>
      </p:grp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DB05BEFF-66C9-7F46-B0D4-ECEBDA39D5D5}"/>
              </a:ext>
            </a:extLst>
          </p:cNvPr>
          <p:cNvSpPr/>
          <p:nvPr/>
        </p:nvSpPr>
        <p:spPr>
          <a:xfrm>
            <a:off x="5175756" y="2932821"/>
            <a:ext cx="584861" cy="368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600" dirty="0"/>
              <a:t>delay = 0</a:t>
            </a:r>
            <a:endParaRPr kumimoji="1" lang="ko-Kore-KR" altLang="en-US" sz="600" dirty="0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3338CDB-ABBB-EC45-B87C-88A7ACEF65F7}"/>
              </a:ext>
            </a:extLst>
          </p:cNvPr>
          <p:cNvSpPr/>
          <p:nvPr/>
        </p:nvSpPr>
        <p:spPr>
          <a:xfrm>
            <a:off x="9558925" y="4985038"/>
            <a:ext cx="539014" cy="30800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pad</a:t>
            </a:r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838FA0C8-4BE9-CA4D-8EC2-18A3E237215C}"/>
              </a:ext>
            </a:extLst>
          </p:cNvPr>
          <p:cNvGrpSpPr/>
          <p:nvPr/>
        </p:nvGrpSpPr>
        <p:grpSpPr>
          <a:xfrm rot="5400000">
            <a:off x="4294174" y="5099366"/>
            <a:ext cx="529936" cy="318262"/>
            <a:chOff x="8353698" y="2332008"/>
            <a:chExt cx="529936" cy="318262"/>
          </a:xfrm>
        </p:grpSpPr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CB079B30-8909-634B-9BE1-F702A7BFA055}"/>
                </a:ext>
              </a:extLst>
            </p:cNvPr>
            <p:cNvSpPr/>
            <p:nvPr/>
          </p:nvSpPr>
          <p:spPr>
            <a:xfrm>
              <a:off x="8443978" y="2549196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A04BDF50-F02D-474B-A666-96832965663E}"/>
                </a:ext>
              </a:extLst>
            </p:cNvPr>
            <p:cNvSpPr/>
            <p:nvPr/>
          </p:nvSpPr>
          <p:spPr>
            <a:xfrm>
              <a:off x="8690971" y="2549200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49D8B563-3D9C-6C49-B3F5-259DE1390298}"/>
                </a:ext>
              </a:extLst>
            </p:cNvPr>
            <p:cNvGrpSpPr/>
            <p:nvPr/>
          </p:nvGrpSpPr>
          <p:grpSpPr>
            <a:xfrm>
              <a:off x="8353698" y="2332008"/>
              <a:ext cx="529936" cy="312423"/>
              <a:chOff x="8349396" y="2796887"/>
              <a:chExt cx="529936" cy="312423"/>
            </a:xfrm>
          </p:grpSpPr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296C0929-81A9-114F-8488-51F51238D620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82E9C9B7-80A0-B641-8622-37FBA900243F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145" name="타원 144">
                  <a:extLst>
                    <a:ext uri="{FF2B5EF4-FFF2-40B4-BE49-F238E27FC236}">
                      <a16:creationId xmlns:a16="http://schemas.microsoft.com/office/drawing/2014/main" id="{25450B13-1EE8-314A-8774-3AB6776C0038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46" name="사다리꼴[T] 145">
                  <a:extLst>
                    <a:ext uri="{FF2B5EF4-FFF2-40B4-BE49-F238E27FC236}">
                      <a16:creationId xmlns:a16="http://schemas.microsoft.com/office/drawing/2014/main" id="{114227A6-9D32-BF40-9327-E3F22F8BD863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cxnSp>
        <p:nvCxnSpPr>
          <p:cNvPr id="148" name="꺾인 연결선[E] 147">
            <a:extLst>
              <a:ext uri="{FF2B5EF4-FFF2-40B4-BE49-F238E27FC236}">
                <a16:creationId xmlns:a16="http://schemas.microsoft.com/office/drawing/2014/main" id="{A705F2A4-B01A-634D-9061-5E741C37F1AE}"/>
              </a:ext>
            </a:extLst>
          </p:cNvPr>
          <p:cNvCxnSpPr>
            <a:stCxn id="96" idx="3"/>
            <a:endCxn id="146" idx="1"/>
          </p:cNvCxnSpPr>
          <p:nvPr/>
        </p:nvCxnSpPr>
        <p:spPr>
          <a:xfrm>
            <a:off x="3735821" y="1756797"/>
            <a:ext cx="826589" cy="32756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D68EC00B-49F1-094A-A950-CB4FA93A6468}"/>
              </a:ext>
            </a:extLst>
          </p:cNvPr>
          <p:cNvCxnSpPr>
            <a:stCxn id="146" idx="0"/>
            <a:endCxn id="137" idx="1"/>
          </p:cNvCxnSpPr>
          <p:nvPr/>
        </p:nvCxnSpPr>
        <p:spPr>
          <a:xfrm>
            <a:off x="4718274" y="5258498"/>
            <a:ext cx="241697" cy="1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B8AE7777-FD5F-4D40-A36F-7E6A5A943C16}"/>
              </a:ext>
            </a:extLst>
          </p:cNvPr>
          <p:cNvGrpSpPr/>
          <p:nvPr/>
        </p:nvGrpSpPr>
        <p:grpSpPr>
          <a:xfrm>
            <a:off x="4959971" y="5107364"/>
            <a:ext cx="1923331" cy="339230"/>
            <a:chOff x="3558527" y="5107364"/>
            <a:chExt cx="1923331" cy="339230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CB993F10-281D-3B4A-B3BC-F3428B25D033}"/>
                </a:ext>
              </a:extLst>
            </p:cNvPr>
            <p:cNvSpPr/>
            <p:nvPr/>
          </p:nvSpPr>
          <p:spPr>
            <a:xfrm>
              <a:off x="3558527" y="5107364"/>
              <a:ext cx="914986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pad_k</a:t>
              </a:r>
              <a:endParaRPr kumimoji="1" lang="ko-Kore-KR" altLang="en-US" sz="1100" dirty="0"/>
            </a:p>
          </p:txBody>
        </p:sp>
        <p:sp>
          <p:nvSpPr>
            <p:cNvPr id="152" name="삼각형 151">
              <a:extLst>
                <a:ext uri="{FF2B5EF4-FFF2-40B4-BE49-F238E27FC236}">
                  <a16:creationId xmlns:a16="http://schemas.microsoft.com/office/drawing/2014/main" id="{A44FD26A-3AF3-6540-B147-742E3C2E432B}"/>
                </a:ext>
              </a:extLst>
            </p:cNvPr>
            <p:cNvSpPr/>
            <p:nvPr/>
          </p:nvSpPr>
          <p:spPr>
            <a:xfrm rot="16200000">
              <a:off x="4425730" y="529774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C5F8009-556B-0541-A5CE-F05AE77B224A}"/>
                </a:ext>
              </a:extLst>
            </p:cNvPr>
            <p:cNvSpPr txBox="1"/>
            <p:nvPr/>
          </p:nvSpPr>
          <p:spPr>
            <a:xfrm>
              <a:off x="4669519" y="520037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154" name="꺾인 연결선[E] 153">
              <a:extLst>
                <a:ext uri="{FF2B5EF4-FFF2-40B4-BE49-F238E27FC236}">
                  <a16:creationId xmlns:a16="http://schemas.microsoft.com/office/drawing/2014/main" id="{39DBEF9B-FBF3-AD4A-BD8C-CCFF643A3B1D}"/>
                </a:ext>
              </a:extLst>
            </p:cNvPr>
            <p:cNvCxnSpPr>
              <a:cxnSpLocks/>
              <a:stCxn id="153" idx="1"/>
              <a:endCxn id="152" idx="3"/>
            </p:cNvCxnSpPr>
            <p:nvPr/>
          </p:nvCxnSpPr>
          <p:spPr>
            <a:xfrm rot="10800000">
              <a:off x="4473649" y="5322054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6" name="꺾인 연결선[E] 155">
            <a:extLst>
              <a:ext uri="{FF2B5EF4-FFF2-40B4-BE49-F238E27FC236}">
                <a16:creationId xmlns:a16="http://schemas.microsoft.com/office/drawing/2014/main" id="{79CC5D9F-3A55-BA47-879E-D4C8DA830943}"/>
              </a:ext>
            </a:extLst>
          </p:cNvPr>
          <p:cNvCxnSpPr>
            <a:stCxn id="98" idx="3"/>
            <a:endCxn id="140" idx="4"/>
          </p:cNvCxnSpPr>
          <p:nvPr/>
        </p:nvCxnSpPr>
        <p:spPr>
          <a:xfrm>
            <a:off x="4131933" y="2145612"/>
            <a:ext cx="268083" cy="29852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꺾인 연결선[E] 157">
            <a:extLst>
              <a:ext uri="{FF2B5EF4-FFF2-40B4-BE49-F238E27FC236}">
                <a16:creationId xmlns:a16="http://schemas.microsoft.com/office/drawing/2014/main" id="{F990F831-FEF6-9048-8D3A-B6B43B5BF5CB}"/>
              </a:ext>
            </a:extLst>
          </p:cNvPr>
          <p:cNvCxnSpPr>
            <a:stCxn id="137" idx="2"/>
            <a:endCxn id="141" idx="4"/>
          </p:cNvCxnSpPr>
          <p:nvPr/>
        </p:nvCxnSpPr>
        <p:spPr>
          <a:xfrm rot="5400000" flipH="1">
            <a:off x="4891568" y="4886269"/>
            <a:ext cx="34339" cy="1017452"/>
          </a:xfrm>
          <a:prstGeom prst="bentConnector4">
            <a:avLst>
              <a:gd name="adj1" fmla="val -712877"/>
              <a:gd name="adj2" fmla="val 1221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6138B8C1-41B2-DE43-A757-4534CA61A2B6}"/>
              </a:ext>
            </a:extLst>
          </p:cNvPr>
          <p:cNvGrpSpPr/>
          <p:nvPr/>
        </p:nvGrpSpPr>
        <p:grpSpPr>
          <a:xfrm rot="5400000">
            <a:off x="6775237" y="4977262"/>
            <a:ext cx="529936" cy="318262"/>
            <a:chOff x="8353698" y="2332008"/>
            <a:chExt cx="529936" cy="318262"/>
          </a:xfrm>
        </p:grpSpPr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5F006A3A-66BC-2146-8527-D66E3DBBDEAB}"/>
                </a:ext>
              </a:extLst>
            </p:cNvPr>
            <p:cNvSpPr/>
            <p:nvPr/>
          </p:nvSpPr>
          <p:spPr>
            <a:xfrm>
              <a:off x="8443978" y="2549196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5196F25E-3902-A04D-B80F-1E1E9204A6D5}"/>
                </a:ext>
              </a:extLst>
            </p:cNvPr>
            <p:cNvSpPr/>
            <p:nvPr/>
          </p:nvSpPr>
          <p:spPr>
            <a:xfrm>
              <a:off x="8690971" y="2549200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id="{797CDB15-5C91-7A44-9B95-D70FC1D6443F}"/>
                </a:ext>
              </a:extLst>
            </p:cNvPr>
            <p:cNvGrpSpPr/>
            <p:nvPr/>
          </p:nvGrpSpPr>
          <p:grpSpPr>
            <a:xfrm>
              <a:off x="8353698" y="2332008"/>
              <a:ext cx="529936" cy="312423"/>
              <a:chOff x="8349396" y="2796887"/>
              <a:chExt cx="529936" cy="312423"/>
            </a:xfrm>
          </p:grpSpPr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F5AE7643-4365-224E-969F-9867FD0F5DBB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164" name="그룹 163">
                <a:extLst>
                  <a:ext uri="{FF2B5EF4-FFF2-40B4-BE49-F238E27FC236}">
                    <a16:creationId xmlns:a16="http://schemas.microsoft.com/office/drawing/2014/main" id="{3648CD31-48E6-5F4B-A6B2-C4E7AD472C81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165" name="타원 164">
                  <a:extLst>
                    <a:ext uri="{FF2B5EF4-FFF2-40B4-BE49-F238E27FC236}">
                      <a16:creationId xmlns:a16="http://schemas.microsoft.com/office/drawing/2014/main" id="{459F2513-8085-DD44-9423-858D8D5B9320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66" name="사다리꼴[T] 165">
                  <a:extLst>
                    <a:ext uri="{FF2B5EF4-FFF2-40B4-BE49-F238E27FC236}">
                      <a16:creationId xmlns:a16="http://schemas.microsoft.com/office/drawing/2014/main" id="{B0DC1029-67A7-B94C-B7FB-52B4DB7E7EBD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73D4B592-55C7-4C4C-92AA-FA04D2F2658A}"/>
              </a:ext>
            </a:extLst>
          </p:cNvPr>
          <p:cNvCxnSpPr>
            <a:cxnSpLocks/>
            <a:stCxn id="137" idx="3"/>
            <a:endCxn id="161" idx="4"/>
          </p:cNvCxnSpPr>
          <p:nvPr/>
        </p:nvCxnSpPr>
        <p:spPr>
          <a:xfrm flipV="1">
            <a:off x="5874957" y="5255721"/>
            <a:ext cx="1006118" cy="4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꺾인 연결선[E] 169">
            <a:extLst>
              <a:ext uri="{FF2B5EF4-FFF2-40B4-BE49-F238E27FC236}">
                <a16:creationId xmlns:a16="http://schemas.microsoft.com/office/drawing/2014/main" id="{7A949B31-7FA4-1645-AE18-8B38BD0F7278}"/>
              </a:ext>
            </a:extLst>
          </p:cNvPr>
          <p:cNvCxnSpPr>
            <a:stCxn id="8" idx="3"/>
            <a:endCxn id="166" idx="1"/>
          </p:cNvCxnSpPr>
          <p:nvPr/>
        </p:nvCxnSpPr>
        <p:spPr>
          <a:xfrm>
            <a:off x="5879925" y="4413288"/>
            <a:ext cx="1163548" cy="4971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꺾인 연결선[E] 172">
            <a:extLst>
              <a:ext uri="{FF2B5EF4-FFF2-40B4-BE49-F238E27FC236}">
                <a16:creationId xmlns:a16="http://schemas.microsoft.com/office/drawing/2014/main" id="{DCE8C35F-612C-C541-8FFD-FD8D6F6264CB}"/>
              </a:ext>
            </a:extLst>
          </p:cNvPr>
          <p:cNvCxnSpPr>
            <a:cxnSpLocks/>
            <a:stCxn id="9" idx="3"/>
            <a:endCxn id="160" idx="4"/>
          </p:cNvCxnSpPr>
          <p:nvPr/>
        </p:nvCxnSpPr>
        <p:spPr>
          <a:xfrm>
            <a:off x="5879925" y="4841129"/>
            <a:ext cx="1001154" cy="1675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07867A0A-0D62-FA4D-ACC4-B1AB316087EC}"/>
              </a:ext>
            </a:extLst>
          </p:cNvPr>
          <p:cNvGrpSpPr/>
          <p:nvPr/>
        </p:nvGrpSpPr>
        <p:grpSpPr>
          <a:xfrm>
            <a:off x="7556218" y="4985038"/>
            <a:ext cx="1923331" cy="339230"/>
            <a:chOff x="6624077" y="4962740"/>
            <a:chExt cx="1923331" cy="339230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E7B067E0-818F-0A42-92A8-73D5402DCF65}"/>
                </a:ext>
              </a:extLst>
            </p:cNvPr>
            <p:cNvSpPr/>
            <p:nvPr/>
          </p:nvSpPr>
          <p:spPr>
            <a:xfrm>
              <a:off x="6624077" y="4962740"/>
              <a:ext cx="914986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pad_o</a:t>
              </a:r>
              <a:endParaRPr kumimoji="1" lang="ko-Kore-KR" altLang="en-US" sz="1100" dirty="0"/>
            </a:p>
          </p:txBody>
        </p:sp>
        <p:sp>
          <p:nvSpPr>
            <p:cNvPr id="176" name="삼각형 175">
              <a:extLst>
                <a:ext uri="{FF2B5EF4-FFF2-40B4-BE49-F238E27FC236}">
                  <a16:creationId xmlns:a16="http://schemas.microsoft.com/office/drawing/2014/main" id="{39F8891F-37AA-BF46-9BDA-810074DA79DF}"/>
                </a:ext>
              </a:extLst>
            </p:cNvPr>
            <p:cNvSpPr/>
            <p:nvPr/>
          </p:nvSpPr>
          <p:spPr>
            <a:xfrm rot="16200000">
              <a:off x="7491280" y="515312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4983F880-5DFB-354D-965D-723E3621EAB8}"/>
                </a:ext>
              </a:extLst>
            </p:cNvPr>
            <p:cNvSpPr txBox="1"/>
            <p:nvPr/>
          </p:nvSpPr>
          <p:spPr>
            <a:xfrm>
              <a:off x="7735069" y="505574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178" name="꺾인 연결선[E] 177">
              <a:extLst>
                <a:ext uri="{FF2B5EF4-FFF2-40B4-BE49-F238E27FC236}">
                  <a16:creationId xmlns:a16="http://schemas.microsoft.com/office/drawing/2014/main" id="{23EA57A1-FD59-624D-A0A5-95AE22B9EDF5}"/>
                </a:ext>
              </a:extLst>
            </p:cNvPr>
            <p:cNvCxnSpPr>
              <a:cxnSpLocks/>
              <a:stCxn id="177" idx="1"/>
              <a:endCxn id="176" idx="3"/>
            </p:cNvCxnSpPr>
            <p:nvPr/>
          </p:nvCxnSpPr>
          <p:spPr>
            <a:xfrm rot="10800000">
              <a:off x="7539199" y="5177430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8BAA32BA-8777-5140-BCAC-744FA0F29CD7}"/>
              </a:ext>
            </a:extLst>
          </p:cNvPr>
          <p:cNvCxnSpPr>
            <a:stCxn id="166" idx="0"/>
            <a:endCxn id="175" idx="1"/>
          </p:cNvCxnSpPr>
          <p:nvPr/>
        </p:nvCxnSpPr>
        <p:spPr>
          <a:xfrm>
            <a:off x="7199337" y="5136394"/>
            <a:ext cx="356881" cy="1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3F2B170F-71E5-0D4E-8C0C-73934CD6656C}"/>
              </a:ext>
            </a:extLst>
          </p:cNvPr>
          <p:cNvCxnSpPr>
            <a:cxnSpLocks/>
            <a:stCxn id="175" idx="3"/>
            <a:endCxn id="138" idx="1"/>
          </p:cNvCxnSpPr>
          <p:nvPr/>
        </p:nvCxnSpPr>
        <p:spPr>
          <a:xfrm>
            <a:off x="8471204" y="5137438"/>
            <a:ext cx="1087721" cy="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257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DC1C8C-3144-0F44-AD35-2A0CC004A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ad9_dds.AD9_DDS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E72F24-E02F-BC44-A755-193949DB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666031-256A-6A41-B39C-BB7B7EE54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6C3C69-3A22-CF45-A9E0-4A38ACCAF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7220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66903E-BD1A-2A42-9224-7FB33D65A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FA7445-A448-B54B-A8B3-A0BF71706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C56A9C-B16C-BF45-B798-045A9FB55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25</a:t>
            </a:fld>
            <a:endParaRPr kumimoji="1" lang="ko-Kore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878FEFC-8214-474C-939D-B2A51E4C392D}"/>
              </a:ext>
            </a:extLst>
          </p:cNvPr>
          <p:cNvGrpSpPr/>
          <p:nvPr/>
        </p:nvGrpSpPr>
        <p:grpSpPr>
          <a:xfrm>
            <a:off x="414385" y="2096156"/>
            <a:ext cx="1176853" cy="3876380"/>
            <a:chOff x="1496899" y="2142455"/>
            <a:chExt cx="1176853" cy="38763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A1B0959-5D74-E041-B9D8-22F306E9CC89}"/>
                </a:ext>
              </a:extLst>
            </p:cNvPr>
            <p:cNvSpPr/>
            <p:nvPr/>
          </p:nvSpPr>
          <p:spPr>
            <a:xfrm>
              <a:off x="1496899" y="2142455"/>
              <a:ext cx="1176853" cy="38763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>
                  <a:solidFill>
                    <a:schemeClr val="tx1"/>
                  </a:solidFill>
                </a:rPr>
                <a:t>bus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C8C0FCA-1289-1C48-AD32-E67E5F6F6964}"/>
                </a:ext>
              </a:extLst>
            </p:cNvPr>
            <p:cNvSpPr/>
            <p:nvPr/>
          </p:nvSpPr>
          <p:spPr>
            <a:xfrm>
              <a:off x="1591239" y="2710132"/>
              <a:ext cx="951240" cy="2687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sz="1100" dirty="0" err="1"/>
                <a:t>dat_w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8DCF381-0189-BC40-A6F9-FEE779CDC644}"/>
                </a:ext>
              </a:extLst>
            </p:cNvPr>
            <p:cNvSpPr/>
            <p:nvPr/>
          </p:nvSpPr>
          <p:spPr>
            <a:xfrm>
              <a:off x="1591238" y="2386746"/>
              <a:ext cx="951240" cy="2687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sz="1100" dirty="0" err="1"/>
                <a:t>adr</a:t>
              </a:r>
              <a:r>
                <a:rPr kumimoji="1" lang="en-US" altLang="ko-Kore-KR" sz="1100" dirty="0"/>
                <a:t>[29:0]</a:t>
              </a:r>
              <a:endParaRPr kumimoji="1" lang="ko-Kore-KR" altLang="en-US" sz="11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43C7B04-8D3E-DD4F-A191-E96AFA8727FF}"/>
                </a:ext>
              </a:extLst>
            </p:cNvPr>
            <p:cNvSpPr/>
            <p:nvPr/>
          </p:nvSpPr>
          <p:spPr>
            <a:xfrm>
              <a:off x="1591238" y="3042299"/>
              <a:ext cx="951240" cy="2687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sz="1100" dirty="0" err="1"/>
                <a:t>dat_r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B3018BE-23DC-AD4D-88F6-86F2AD474F32}"/>
                </a:ext>
              </a:extLst>
            </p:cNvPr>
            <p:cNvSpPr/>
            <p:nvPr/>
          </p:nvSpPr>
          <p:spPr>
            <a:xfrm>
              <a:off x="1591238" y="3373614"/>
              <a:ext cx="951240" cy="2687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sz="1100" dirty="0" err="1"/>
                <a:t>sel</a:t>
              </a:r>
              <a:r>
                <a:rPr kumimoji="1" lang="en-US" altLang="ko-Kore-KR" sz="1100" dirty="0"/>
                <a:t>[1:0]</a:t>
              </a:r>
              <a:endParaRPr kumimoji="1" lang="ko-Kore-KR" altLang="en-US" sz="11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FDD94E6-B5C1-0949-B886-046EAFE17EA8}"/>
                </a:ext>
              </a:extLst>
            </p:cNvPr>
            <p:cNvSpPr/>
            <p:nvPr/>
          </p:nvSpPr>
          <p:spPr>
            <a:xfrm>
              <a:off x="1591237" y="3711398"/>
              <a:ext cx="951240" cy="2687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sz="1100" dirty="0" err="1"/>
                <a:t>cyc</a:t>
              </a:r>
              <a:endParaRPr kumimoji="1" lang="ko-Kore-KR" altLang="en-US" sz="11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DFD2AD-42CB-AD4E-AE85-5A8B72DBA20A}"/>
                </a:ext>
              </a:extLst>
            </p:cNvPr>
            <p:cNvSpPr/>
            <p:nvPr/>
          </p:nvSpPr>
          <p:spPr>
            <a:xfrm>
              <a:off x="1591236" y="4027524"/>
              <a:ext cx="951240" cy="2687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sz="1100" dirty="0" err="1"/>
                <a:t>stb</a:t>
              </a:r>
              <a:endParaRPr kumimoji="1" lang="en-US" altLang="ko-Kore-KR" sz="11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21DC84A-5309-604E-9B4B-A9C6B2D8B359}"/>
                </a:ext>
              </a:extLst>
            </p:cNvPr>
            <p:cNvSpPr/>
            <p:nvPr/>
          </p:nvSpPr>
          <p:spPr>
            <a:xfrm>
              <a:off x="1591236" y="4350910"/>
              <a:ext cx="951240" cy="2687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sz="1100" dirty="0"/>
                <a:t>ack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86A973C-7477-5F44-A367-3C3E6FEDE9D6}"/>
                </a:ext>
              </a:extLst>
            </p:cNvPr>
            <p:cNvSpPr/>
            <p:nvPr/>
          </p:nvSpPr>
          <p:spPr>
            <a:xfrm>
              <a:off x="1591235" y="4681434"/>
              <a:ext cx="951240" cy="2687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sz="1100" dirty="0"/>
                <a:t>we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E290AB8-B0A8-A54A-8F9C-4838D7E5D97C}"/>
                </a:ext>
              </a:extLst>
            </p:cNvPr>
            <p:cNvSpPr/>
            <p:nvPr/>
          </p:nvSpPr>
          <p:spPr>
            <a:xfrm>
              <a:off x="1591234" y="5011958"/>
              <a:ext cx="951240" cy="2687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sz="1100" dirty="0" err="1"/>
                <a:t>cti</a:t>
              </a:r>
              <a:r>
                <a:rPr kumimoji="1" lang="en-US" altLang="ko-Kore-KR" sz="1100" dirty="0"/>
                <a:t>[2:0]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229A386-0067-D647-A8F2-D715DF19F21C}"/>
                </a:ext>
              </a:extLst>
            </p:cNvPr>
            <p:cNvSpPr/>
            <p:nvPr/>
          </p:nvSpPr>
          <p:spPr>
            <a:xfrm>
              <a:off x="1591234" y="5335344"/>
              <a:ext cx="951240" cy="2687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sz="1100" dirty="0" err="1"/>
                <a:t>bte</a:t>
              </a:r>
              <a:r>
                <a:rPr kumimoji="1" lang="en-US" altLang="ko-Kore-KR" sz="1100" dirty="0"/>
                <a:t>[1:0]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DE03580-2CF7-8847-90D6-C8DD4860B84B}"/>
                </a:ext>
              </a:extLst>
            </p:cNvPr>
            <p:cNvSpPr/>
            <p:nvPr/>
          </p:nvSpPr>
          <p:spPr>
            <a:xfrm>
              <a:off x="1591233" y="5668481"/>
              <a:ext cx="951240" cy="2687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sz="1100" dirty="0"/>
                <a:t>err</a:t>
              </a: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15851D0-1F29-0E4F-B039-5D04837298A4}"/>
              </a:ext>
            </a:extLst>
          </p:cNvPr>
          <p:cNvSpPr/>
          <p:nvPr/>
        </p:nvSpPr>
        <p:spPr>
          <a:xfrm>
            <a:off x="3570354" y="1837020"/>
            <a:ext cx="951240" cy="2687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1100" dirty="0" err="1"/>
              <a:t>hold_address</a:t>
            </a:r>
            <a:endParaRPr kumimoji="1" lang="ko-Kore-KR" altLang="en-US" sz="11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A9F2958-CBAD-B14E-AF05-F3BE16E1DFB5}"/>
              </a:ext>
            </a:extLst>
          </p:cNvPr>
          <p:cNvSpPr/>
          <p:nvPr/>
        </p:nvSpPr>
        <p:spPr>
          <a:xfrm>
            <a:off x="2195643" y="4480924"/>
            <a:ext cx="951240" cy="2687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1100" dirty="0" err="1"/>
              <a:t>rx</a:t>
            </a:r>
            <a:endParaRPr kumimoji="1" lang="ko-Kore-KR" altLang="en-US" sz="11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AADE9D0-3FD4-6543-A767-DC62BC020C3D}"/>
              </a:ext>
            </a:extLst>
          </p:cNvPr>
          <p:cNvSpPr/>
          <p:nvPr/>
        </p:nvSpPr>
        <p:spPr>
          <a:xfrm>
            <a:off x="6363112" y="1157448"/>
            <a:ext cx="951240" cy="2687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1100" dirty="0" err="1"/>
              <a:t>gpio</a:t>
            </a:r>
            <a:r>
              <a:rPr kumimoji="1" lang="en-US" altLang="ko-Kore-KR" sz="1100" dirty="0"/>
              <a:t>[11:0]</a:t>
            </a:r>
            <a:endParaRPr kumimoji="1" lang="ko-Kore-KR" altLang="en-US" sz="11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E09B7BD-E033-F44D-9398-BEF1ADF0E8BB}"/>
              </a:ext>
            </a:extLst>
          </p:cNvPr>
          <p:cNvSpPr/>
          <p:nvPr/>
        </p:nvSpPr>
        <p:spPr>
          <a:xfrm>
            <a:off x="3564296" y="619778"/>
            <a:ext cx="951240" cy="2687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1100" dirty="0" err="1"/>
              <a:t>gpio_load</a:t>
            </a:r>
            <a:endParaRPr kumimoji="1" lang="ko-Kore-KR" altLang="en-US" sz="11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0D33C16-63D3-4F4F-9EED-E4CFB4072421}"/>
              </a:ext>
            </a:extLst>
          </p:cNvPr>
          <p:cNvSpPr/>
          <p:nvPr/>
        </p:nvSpPr>
        <p:spPr>
          <a:xfrm>
            <a:off x="2195643" y="5616852"/>
            <a:ext cx="951240" cy="2687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1100" dirty="0" err="1"/>
              <a:t>bus_r_gpio</a:t>
            </a:r>
            <a:endParaRPr kumimoji="1" lang="ko-Kore-KR" altLang="en-US" sz="11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C714692-62DD-744D-AB78-3854EE9396DC}"/>
              </a:ext>
            </a:extLst>
          </p:cNvPr>
          <p:cNvSpPr/>
          <p:nvPr/>
        </p:nvSpPr>
        <p:spPr>
          <a:xfrm>
            <a:off x="2195643" y="5285657"/>
            <a:ext cx="951240" cy="2687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1100" dirty="0"/>
              <a:t>fud</a:t>
            </a:r>
            <a:endParaRPr kumimoji="1" lang="ko-Kore-KR" altLang="en-US" sz="11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455204F-3037-944C-B636-3F2E65A70D90}"/>
              </a:ext>
            </a:extLst>
          </p:cNvPr>
          <p:cNvSpPr/>
          <p:nvPr/>
        </p:nvSpPr>
        <p:spPr>
          <a:xfrm>
            <a:off x="9661160" y="4040620"/>
            <a:ext cx="951240" cy="2687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1100" dirty="0" err="1"/>
              <a:t>wr</a:t>
            </a:r>
            <a:endParaRPr kumimoji="1" lang="ko-Kore-KR" altLang="en-US" sz="11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CA6716D-AEEB-AA49-8C2A-DB2338AEFC68}"/>
              </a:ext>
            </a:extLst>
          </p:cNvPr>
          <p:cNvSpPr/>
          <p:nvPr/>
        </p:nvSpPr>
        <p:spPr>
          <a:xfrm>
            <a:off x="9661160" y="4357094"/>
            <a:ext cx="951240" cy="2687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1100" dirty="0" err="1"/>
              <a:t>rd</a:t>
            </a:r>
            <a:endParaRPr kumimoji="1" lang="ko-Kore-KR" altLang="en-US" sz="1100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F37C9E8-ED06-484E-8C73-C3F6620EA0B5}"/>
              </a:ext>
            </a:extLst>
          </p:cNvPr>
          <p:cNvGrpSpPr/>
          <p:nvPr/>
        </p:nvGrpSpPr>
        <p:grpSpPr>
          <a:xfrm rot="5400000">
            <a:off x="3758911" y="2431229"/>
            <a:ext cx="559377" cy="318262"/>
            <a:chOff x="3744191" y="2639070"/>
            <a:chExt cx="559377" cy="318262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B5BDE07-457C-4F43-80B2-D81018393EF6}"/>
                </a:ext>
              </a:extLst>
            </p:cNvPr>
            <p:cNvGrpSpPr/>
            <p:nvPr/>
          </p:nvGrpSpPr>
          <p:grpSpPr>
            <a:xfrm>
              <a:off x="3773632" y="2639070"/>
              <a:ext cx="529936" cy="318262"/>
              <a:chOff x="8353698" y="2332008"/>
              <a:chExt cx="529936" cy="318262"/>
            </a:xfrm>
          </p:grpSpPr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A18248E3-9C23-5548-A079-14B5BDCFD015}"/>
                  </a:ext>
                </a:extLst>
              </p:cNvPr>
              <p:cNvSpPr/>
              <p:nvPr/>
            </p:nvSpPr>
            <p:spPr>
              <a:xfrm>
                <a:off x="8443978" y="2549196"/>
                <a:ext cx="94043" cy="10107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25D82D1C-B8F9-D74B-B99A-CEAC4B65B491}"/>
                  </a:ext>
                </a:extLst>
              </p:cNvPr>
              <p:cNvSpPr/>
              <p:nvPr/>
            </p:nvSpPr>
            <p:spPr>
              <a:xfrm>
                <a:off x="8690971" y="2549200"/>
                <a:ext cx="94043" cy="10107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014A167B-C7B6-9040-BB20-1793CEA079C5}"/>
                  </a:ext>
                </a:extLst>
              </p:cNvPr>
              <p:cNvGrpSpPr/>
              <p:nvPr/>
            </p:nvGrpSpPr>
            <p:grpSpPr>
              <a:xfrm>
                <a:off x="8353698" y="2332008"/>
                <a:ext cx="529936" cy="312423"/>
                <a:chOff x="8349396" y="2796887"/>
                <a:chExt cx="529936" cy="312423"/>
              </a:xfrm>
            </p:grpSpPr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F2377027-6BC9-9A48-9424-75DA446DFD95}"/>
                    </a:ext>
                  </a:extLst>
                </p:cNvPr>
                <p:cNvSpPr/>
                <p:nvPr/>
              </p:nvSpPr>
              <p:spPr>
                <a:xfrm>
                  <a:off x="8435309" y="3008239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062C49CC-A44B-FA4C-A3F5-45261DAC3C26}"/>
                    </a:ext>
                  </a:extLst>
                </p:cNvPr>
                <p:cNvGrpSpPr/>
                <p:nvPr/>
              </p:nvGrpSpPr>
              <p:grpSpPr>
                <a:xfrm>
                  <a:off x="8349396" y="2796887"/>
                  <a:ext cx="529936" cy="311727"/>
                  <a:chOff x="8390768" y="2730763"/>
                  <a:chExt cx="529936" cy="311727"/>
                </a:xfrm>
              </p:grpSpPr>
              <p:sp>
                <p:nvSpPr>
                  <p:cNvPr id="38" name="타원 37">
                    <a:extLst>
                      <a:ext uri="{FF2B5EF4-FFF2-40B4-BE49-F238E27FC236}">
                        <a16:creationId xmlns:a16="http://schemas.microsoft.com/office/drawing/2014/main" id="{4CC72CFD-03B4-5F4A-98A7-2E6CF2626FCA}"/>
                      </a:ext>
                    </a:extLst>
                  </p:cNvPr>
                  <p:cNvSpPr/>
                  <p:nvPr/>
                </p:nvSpPr>
                <p:spPr>
                  <a:xfrm>
                    <a:off x="8708385" y="2929925"/>
                    <a:ext cx="113836" cy="10107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  <p:sp>
                <p:nvSpPr>
                  <p:cNvPr id="39" name="사다리꼴[T] 38">
                    <a:extLst>
                      <a:ext uri="{FF2B5EF4-FFF2-40B4-BE49-F238E27FC236}">
                        <a16:creationId xmlns:a16="http://schemas.microsoft.com/office/drawing/2014/main" id="{EDA98ED7-29BE-4846-BF6A-682C0A42321D}"/>
                      </a:ext>
                    </a:extLst>
                  </p:cNvPr>
                  <p:cNvSpPr/>
                  <p:nvPr/>
                </p:nvSpPr>
                <p:spPr>
                  <a:xfrm>
                    <a:off x="8390768" y="2730763"/>
                    <a:ext cx="529936" cy="311727"/>
                  </a:xfrm>
                  <a:prstGeom prst="trapezoid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800" dirty="0"/>
                      <a:t>1      0</a:t>
                    </a:r>
                    <a:endParaRPr kumimoji="1" lang="ko-Kore-KR" altLang="en-US" sz="800" dirty="0"/>
                  </a:p>
                </p:txBody>
              </p:sp>
            </p:grpSp>
          </p:grpSp>
        </p:grp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BC2331B-CD9F-E44E-AFF7-E38A78D895C3}"/>
                </a:ext>
              </a:extLst>
            </p:cNvPr>
            <p:cNvSpPr/>
            <p:nvPr/>
          </p:nvSpPr>
          <p:spPr>
            <a:xfrm>
              <a:off x="3744191" y="2763292"/>
              <a:ext cx="58882" cy="632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4F604261-B9D8-B14D-86C1-67766949622C}"/>
              </a:ext>
            </a:extLst>
          </p:cNvPr>
          <p:cNvCxnSpPr>
            <a:cxnSpLocks/>
            <a:stCxn id="20" idx="2"/>
            <a:endCxn id="40" idx="2"/>
          </p:cNvCxnSpPr>
          <p:nvPr/>
        </p:nvCxnSpPr>
        <p:spPr>
          <a:xfrm rot="5400000">
            <a:off x="3941465" y="2206162"/>
            <a:ext cx="204913" cy="41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61D4707-0EA9-2E44-97B7-D72FF9F53BBD}"/>
              </a:ext>
            </a:extLst>
          </p:cNvPr>
          <p:cNvGrpSpPr/>
          <p:nvPr/>
        </p:nvGrpSpPr>
        <p:grpSpPr>
          <a:xfrm>
            <a:off x="6268775" y="2223889"/>
            <a:ext cx="1176853" cy="2538979"/>
            <a:chOff x="1496899" y="2142455"/>
            <a:chExt cx="1176853" cy="2538979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805E38E-7850-E847-B437-DEDFBB043187}"/>
                </a:ext>
              </a:extLst>
            </p:cNvPr>
            <p:cNvSpPr/>
            <p:nvPr/>
          </p:nvSpPr>
          <p:spPr>
            <a:xfrm>
              <a:off x="1496899" y="2142455"/>
              <a:ext cx="1176853" cy="253897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>
                  <a:solidFill>
                    <a:schemeClr val="tx1"/>
                  </a:solidFill>
                </a:rPr>
                <a:t>pads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E724893-5507-D74E-88B3-FEC1E7050D1D}"/>
                </a:ext>
              </a:extLst>
            </p:cNvPr>
            <p:cNvSpPr/>
            <p:nvPr/>
          </p:nvSpPr>
          <p:spPr>
            <a:xfrm>
              <a:off x="1591239" y="2710132"/>
              <a:ext cx="951240" cy="2687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sz="1100" dirty="0"/>
                <a:t>d[15:0]</a:t>
              </a:r>
              <a:endParaRPr kumimoji="1" lang="ko-Kore-KR" altLang="en-US" sz="1100" dirty="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E20D84B-A4F2-A84F-9E0F-E4BF43D6588F}"/>
                </a:ext>
              </a:extLst>
            </p:cNvPr>
            <p:cNvSpPr/>
            <p:nvPr/>
          </p:nvSpPr>
          <p:spPr>
            <a:xfrm>
              <a:off x="1591238" y="2386746"/>
              <a:ext cx="951240" cy="2687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sz="1100" dirty="0"/>
                <a:t>a[6:0]</a:t>
              </a:r>
              <a:endParaRPr kumimoji="1" lang="ko-Kore-KR" altLang="en-US" sz="1100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B948C9D-F80B-164E-9D45-B22F6DAA119D}"/>
                </a:ext>
              </a:extLst>
            </p:cNvPr>
            <p:cNvSpPr/>
            <p:nvPr/>
          </p:nvSpPr>
          <p:spPr>
            <a:xfrm>
              <a:off x="1591238" y="3042299"/>
              <a:ext cx="951240" cy="2687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sz="1100" dirty="0" err="1"/>
                <a:t>sel_n</a:t>
              </a:r>
              <a:r>
                <a:rPr kumimoji="1" lang="en-US" altLang="ko-Kore-KR" sz="1100" dirty="0"/>
                <a:t>[11:0]</a:t>
              </a:r>
              <a:endParaRPr kumimoji="1" lang="ko-Kore-KR" altLang="en-US" sz="1100" dirty="0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ABC983EA-0C03-6341-879A-6D5848927371}"/>
                </a:ext>
              </a:extLst>
            </p:cNvPr>
            <p:cNvSpPr/>
            <p:nvPr/>
          </p:nvSpPr>
          <p:spPr>
            <a:xfrm>
              <a:off x="1591238" y="3373614"/>
              <a:ext cx="951240" cy="2687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sz="1100" dirty="0"/>
                <a:t>fud</a:t>
              </a:r>
              <a:endParaRPr kumimoji="1" lang="ko-Kore-KR" altLang="en-US" sz="1100" dirty="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B414868B-4DD5-3342-BEE0-3AC33F4096FC}"/>
                </a:ext>
              </a:extLst>
            </p:cNvPr>
            <p:cNvSpPr/>
            <p:nvPr/>
          </p:nvSpPr>
          <p:spPr>
            <a:xfrm>
              <a:off x="1591237" y="3711398"/>
              <a:ext cx="951240" cy="2687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sz="1100" dirty="0" err="1"/>
                <a:t>wr_n</a:t>
              </a:r>
              <a:endParaRPr kumimoji="1" lang="ko-Kore-KR" altLang="en-US" sz="11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FD3DEFF9-1CB6-7D49-B54F-82735191C0FC}"/>
                </a:ext>
              </a:extLst>
            </p:cNvPr>
            <p:cNvSpPr/>
            <p:nvPr/>
          </p:nvSpPr>
          <p:spPr>
            <a:xfrm>
              <a:off x="1591236" y="4027524"/>
              <a:ext cx="951240" cy="2687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sz="1100" dirty="0" err="1"/>
                <a:t>rd_n</a:t>
              </a:r>
              <a:endParaRPr kumimoji="1" lang="en-US" altLang="ko-Kore-KR" sz="1100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6CE5EAD-2CC2-584B-A31F-B3FE564FB4D4}"/>
                </a:ext>
              </a:extLst>
            </p:cNvPr>
            <p:cNvSpPr/>
            <p:nvPr/>
          </p:nvSpPr>
          <p:spPr>
            <a:xfrm>
              <a:off x="1591236" y="4350910"/>
              <a:ext cx="951240" cy="2687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sz="1100" dirty="0" err="1"/>
                <a:t>rst</a:t>
              </a:r>
              <a:endParaRPr kumimoji="1" lang="en-US" altLang="ko-Kore-KR" sz="1100" dirty="0"/>
            </a:p>
          </p:txBody>
        </p:sp>
      </p:grpSp>
      <p:cxnSp>
        <p:nvCxnSpPr>
          <p:cNvPr id="60" name="꺾인 연결선[E] 59">
            <a:extLst>
              <a:ext uri="{FF2B5EF4-FFF2-40B4-BE49-F238E27FC236}">
                <a16:creationId xmlns:a16="http://schemas.microsoft.com/office/drawing/2014/main" id="{45DADB24-A984-DD45-9622-42BD52822609}"/>
              </a:ext>
            </a:extLst>
          </p:cNvPr>
          <p:cNvCxnSpPr>
            <a:stCxn id="39" idx="0"/>
            <a:endCxn id="47" idx="1"/>
          </p:cNvCxnSpPr>
          <p:nvPr/>
        </p:nvCxnSpPr>
        <p:spPr>
          <a:xfrm flipV="1">
            <a:off x="4197732" y="2602550"/>
            <a:ext cx="2165382" cy="25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06491386-646F-694F-9DA5-F283CF2B578A}"/>
              </a:ext>
            </a:extLst>
          </p:cNvPr>
          <p:cNvCxnSpPr>
            <a:cxnSpLocks/>
            <a:stCxn id="9" idx="3"/>
            <a:endCxn id="33" idx="4"/>
          </p:cNvCxnSpPr>
          <p:nvPr/>
        </p:nvCxnSpPr>
        <p:spPr>
          <a:xfrm>
            <a:off x="1459964" y="2474817"/>
            <a:ext cx="2419510" cy="25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2477356-D124-1346-BD9B-B97051B6C621}"/>
              </a:ext>
            </a:extLst>
          </p:cNvPr>
          <p:cNvCxnSpPr>
            <a:cxnSpLocks/>
            <a:stCxn id="8" idx="3"/>
            <a:endCxn id="21" idx="1"/>
          </p:cNvCxnSpPr>
          <p:nvPr/>
        </p:nvCxnSpPr>
        <p:spPr>
          <a:xfrm>
            <a:off x="1459965" y="2798203"/>
            <a:ext cx="2775626" cy="593478"/>
          </a:xfrm>
          <a:prstGeom prst="bentConnector3">
            <a:avLst>
              <a:gd name="adj1" fmla="val 492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43F4B512-6FD5-4D41-9CF3-0910397AC5CD}"/>
              </a:ext>
            </a:extLst>
          </p:cNvPr>
          <p:cNvCxnSpPr>
            <a:cxnSpLocks/>
            <a:stCxn id="146" idx="1"/>
            <a:endCxn id="147" idx="1"/>
          </p:cNvCxnSpPr>
          <p:nvPr/>
        </p:nvCxnSpPr>
        <p:spPr>
          <a:xfrm rot="10800000" flipH="1" flipV="1">
            <a:off x="4236417" y="3985937"/>
            <a:ext cx="3656" cy="384793"/>
          </a:xfrm>
          <a:prstGeom prst="bentConnector3">
            <a:avLst>
              <a:gd name="adj1" fmla="val -62527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꺾인 연결선[E] 115">
            <a:extLst>
              <a:ext uri="{FF2B5EF4-FFF2-40B4-BE49-F238E27FC236}">
                <a16:creationId xmlns:a16="http://schemas.microsoft.com/office/drawing/2014/main" id="{A5DB31BF-C9B2-0C4B-92AA-7506C481764F}"/>
              </a:ext>
            </a:extLst>
          </p:cNvPr>
          <p:cNvCxnSpPr>
            <a:cxnSpLocks/>
            <a:stCxn id="25" idx="3"/>
            <a:endCxn id="485" idx="3"/>
          </p:cNvCxnSpPr>
          <p:nvPr/>
        </p:nvCxnSpPr>
        <p:spPr>
          <a:xfrm flipV="1">
            <a:off x="3146883" y="3688019"/>
            <a:ext cx="662368" cy="9272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꺾인 연결선[E] 130">
            <a:extLst>
              <a:ext uri="{FF2B5EF4-FFF2-40B4-BE49-F238E27FC236}">
                <a16:creationId xmlns:a16="http://schemas.microsoft.com/office/drawing/2014/main" id="{55FDF231-33C7-9248-8CAE-15E94A0F1233}"/>
              </a:ext>
            </a:extLst>
          </p:cNvPr>
          <p:cNvCxnSpPr>
            <a:stCxn id="47" idx="3"/>
            <a:endCxn id="34" idx="4"/>
          </p:cNvCxnSpPr>
          <p:nvPr/>
        </p:nvCxnSpPr>
        <p:spPr>
          <a:xfrm flipH="1">
            <a:off x="3879470" y="2602550"/>
            <a:ext cx="3434884" cy="121859"/>
          </a:xfrm>
          <a:prstGeom prst="bentConnector5">
            <a:avLst>
              <a:gd name="adj1" fmla="val -6655"/>
              <a:gd name="adj2" fmla="val -661488"/>
              <a:gd name="adj3" fmla="val 1119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641792A4-567A-744C-8E6F-95D5ED03E411}"/>
              </a:ext>
            </a:extLst>
          </p:cNvPr>
          <p:cNvSpPr/>
          <p:nvPr/>
        </p:nvSpPr>
        <p:spPr>
          <a:xfrm>
            <a:off x="4236417" y="3851568"/>
            <a:ext cx="951240" cy="2687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1100" dirty="0" err="1"/>
              <a:t>i</a:t>
            </a:r>
            <a:r>
              <a:rPr kumimoji="1" lang="en-US" altLang="ko-Kore-KR" sz="1100" dirty="0"/>
              <a:t>[15:0]</a:t>
            </a:r>
            <a:endParaRPr kumimoji="1" lang="ko-Kore-KR" altLang="en-US" sz="1100" dirty="0"/>
          </a:p>
        </p:txBody>
      </p:sp>
      <p:cxnSp>
        <p:nvCxnSpPr>
          <p:cNvPr id="155" name="꺾인 연결선[E] 154">
            <a:extLst>
              <a:ext uri="{FF2B5EF4-FFF2-40B4-BE49-F238E27FC236}">
                <a16:creationId xmlns:a16="http://schemas.microsoft.com/office/drawing/2014/main" id="{841B42CA-61BF-5E4C-9523-E93261C91CB7}"/>
              </a:ext>
            </a:extLst>
          </p:cNvPr>
          <p:cNvCxnSpPr>
            <a:stCxn id="29" idx="3"/>
            <a:endCxn id="49" idx="1"/>
          </p:cNvCxnSpPr>
          <p:nvPr/>
        </p:nvCxnSpPr>
        <p:spPr>
          <a:xfrm flipV="1">
            <a:off x="3146883" y="3589418"/>
            <a:ext cx="3216231" cy="1830609"/>
          </a:xfrm>
          <a:prstGeom prst="bentConnector3">
            <a:avLst>
              <a:gd name="adj1" fmla="val 943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꺾인 연결선[E] 157">
            <a:extLst>
              <a:ext uri="{FF2B5EF4-FFF2-40B4-BE49-F238E27FC236}">
                <a16:creationId xmlns:a16="http://schemas.microsoft.com/office/drawing/2014/main" id="{670CDE88-34BD-AB40-8157-5336DDD56F6F}"/>
              </a:ext>
            </a:extLst>
          </p:cNvPr>
          <p:cNvCxnSpPr>
            <a:cxnSpLocks/>
            <a:stCxn id="8" idx="3"/>
            <a:endCxn id="163" idx="4"/>
          </p:cNvCxnSpPr>
          <p:nvPr/>
        </p:nvCxnSpPr>
        <p:spPr>
          <a:xfrm flipV="1">
            <a:off x="1459965" y="1168680"/>
            <a:ext cx="2419509" cy="1629523"/>
          </a:xfrm>
          <a:prstGeom prst="bentConnector3">
            <a:avLst>
              <a:gd name="adj1" fmla="val 568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1AF27300-8C14-874F-8C09-200E62C9620E}"/>
              </a:ext>
            </a:extLst>
          </p:cNvPr>
          <p:cNvGrpSpPr/>
          <p:nvPr/>
        </p:nvGrpSpPr>
        <p:grpSpPr>
          <a:xfrm rot="5400000">
            <a:off x="3773632" y="1137214"/>
            <a:ext cx="529936" cy="318262"/>
            <a:chOff x="8353698" y="2332008"/>
            <a:chExt cx="529936" cy="318262"/>
          </a:xfrm>
        </p:grpSpPr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F80A206F-EECD-8746-A8E4-E6D2C23767C9}"/>
                </a:ext>
              </a:extLst>
            </p:cNvPr>
            <p:cNvSpPr/>
            <p:nvPr/>
          </p:nvSpPr>
          <p:spPr>
            <a:xfrm>
              <a:off x="8443978" y="2549196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F7E3BA72-E90F-2641-A2EC-9FE5BC0B49FC}"/>
                </a:ext>
              </a:extLst>
            </p:cNvPr>
            <p:cNvSpPr/>
            <p:nvPr/>
          </p:nvSpPr>
          <p:spPr>
            <a:xfrm>
              <a:off x="8690971" y="2549200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8A1668C4-B795-534A-9F7B-723E95FE7914}"/>
                </a:ext>
              </a:extLst>
            </p:cNvPr>
            <p:cNvGrpSpPr/>
            <p:nvPr/>
          </p:nvGrpSpPr>
          <p:grpSpPr>
            <a:xfrm>
              <a:off x="8353698" y="2332008"/>
              <a:ext cx="529936" cy="312423"/>
              <a:chOff x="8349396" y="2796887"/>
              <a:chExt cx="529936" cy="312423"/>
            </a:xfrm>
          </p:grpSpPr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2D6683DF-8CBF-4040-9C14-485D39360DFB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167" name="그룹 166">
                <a:extLst>
                  <a:ext uri="{FF2B5EF4-FFF2-40B4-BE49-F238E27FC236}">
                    <a16:creationId xmlns:a16="http://schemas.microsoft.com/office/drawing/2014/main" id="{1C33922D-06BC-8D4D-A1F7-A4218AB0A250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168" name="타원 167">
                  <a:extLst>
                    <a:ext uri="{FF2B5EF4-FFF2-40B4-BE49-F238E27FC236}">
                      <a16:creationId xmlns:a16="http://schemas.microsoft.com/office/drawing/2014/main" id="{AA5123BE-33C1-FD42-9D06-C20159517594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69" name="사다리꼴[T] 168">
                  <a:extLst>
                    <a:ext uri="{FF2B5EF4-FFF2-40B4-BE49-F238E27FC236}">
                      <a16:creationId xmlns:a16="http://schemas.microsoft.com/office/drawing/2014/main" id="{5FCC13D7-A9FE-294E-8B61-2CA118AA3A0E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cxnSp>
        <p:nvCxnSpPr>
          <p:cNvPr id="174" name="꺾인 연결선[E] 173">
            <a:extLst>
              <a:ext uri="{FF2B5EF4-FFF2-40B4-BE49-F238E27FC236}">
                <a16:creationId xmlns:a16="http://schemas.microsoft.com/office/drawing/2014/main" id="{83368B0B-4E7E-364A-9493-5D3D07C9D055}"/>
              </a:ext>
            </a:extLst>
          </p:cNvPr>
          <p:cNvCxnSpPr>
            <a:stCxn id="27" idx="2"/>
            <a:endCxn id="169" idx="1"/>
          </p:cNvCxnSpPr>
          <p:nvPr/>
        </p:nvCxnSpPr>
        <p:spPr>
          <a:xfrm rot="16200000" flipH="1">
            <a:off x="3949979" y="978454"/>
            <a:ext cx="181827" cy="19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꺾인 연결선[E] 175">
            <a:extLst>
              <a:ext uri="{FF2B5EF4-FFF2-40B4-BE49-F238E27FC236}">
                <a16:creationId xmlns:a16="http://schemas.microsoft.com/office/drawing/2014/main" id="{0FB067E8-2B45-344A-9471-45A740B45958}"/>
              </a:ext>
            </a:extLst>
          </p:cNvPr>
          <p:cNvCxnSpPr>
            <a:stCxn id="169" idx="0"/>
            <a:endCxn id="26" idx="1"/>
          </p:cNvCxnSpPr>
          <p:nvPr/>
        </p:nvCxnSpPr>
        <p:spPr>
          <a:xfrm flipV="1">
            <a:off x="4197732" y="1291818"/>
            <a:ext cx="2165380" cy="45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C9331B5C-DB59-9F4D-95DB-03C98EFC8149}"/>
              </a:ext>
            </a:extLst>
          </p:cNvPr>
          <p:cNvCxnSpPr>
            <a:cxnSpLocks/>
            <a:stCxn id="26" idx="2"/>
            <a:endCxn id="164" idx="4"/>
          </p:cNvCxnSpPr>
          <p:nvPr/>
        </p:nvCxnSpPr>
        <p:spPr>
          <a:xfrm rot="5400000" flipH="1">
            <a:off x="5353844" y="-58701"/>
            <a:ext cx="10514" cy="2959262"/>
          </a:xfrm>
          <a:prstGeom prst="bentConnector4">
            <a:avLst>
              <a:gd name="adj1" fmla="val -1811917"/>
              <a:gd name="adj2" fmla="val 1076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삼각형 181">
            <a:extLst>
              <a:ext uri="{FF2B5EF4-FFF2-40B4-BE49-F238E27FC236}">
                <a16:creationId xmlns:a16="http://schemas.microsoft.com/office/drawing/2014/main" id="{DA372C88-C662-C247-A454-6F9EA97AF7D6}"/>
              </a:ext>
            </a:extLst>
          </p:cNvPr>
          <p:cNvSpPr/>
          <p:nvPr/>
        </p:nvSpPr>
        <p:spPr>
          <a:xfrm rot="16200000">
            <a:off x="7266435" y="2660372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D132C38-35EB-E14F-824F-2DEDCBB8628A}"/>
              </a:ext>
            </a:extLst>
          </p:cNvPr>
          <p:cNvSpPr txBox="1"/>
          <p:nvPr/>
        </p:nvSpPr>
        <p:spPr>
          <a:xfrm>
            <a:off x="7597986" y="2560815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rio_phy_clk</a:t>
            </a:r>
            <a:endParaRPr kumimoji="1" lang="ko-Kore-KR" altLang="en-US" sz="1000" b="1" dirty="0"/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D96E8BAA-ADC6-EA4D-BD8F-D1FF408AF2E5}"/>
              </a:ext>
            </a:extLst>
          </p:cNvPr>
          <p:cNvCxnSpPr>
            <a:cxnSpLocks/>
            <a:stCxn id="183" idx="1"/>
            <a:endCxn id="182" idx="3"/>
          </p:cNvCxnSpPr>
          <p:nvPr/>
        </p:nvCxnSpPr>
        <p:spPr>
          <a:xfrm rot="10800000" flipV="1">
            <a:off x="7314354" y="2683925"/>
            <a:ext cx="283632" cy="7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삼각형 187">
            <a:extLst>
              <a:ext uri="{FF2B5EF4-FFF2-40B4-BE49-F238E27FC236}">
                <a16:creationId xmlns:a16="http://schemas.microsoft.com/office/drawing/2014/main" id="{D1436043-6CF6-8B43-B4D4-47D5E8B181CD}"/>
              </a:ext>
            </a:extLst>
          </p:cNvPr>
          <p:cNvSpPr/>
          <p:nvPr/>
        </p:nvSpPr>
        <p:spPr>
          <a:xfrm rot="16200000">
            <a:off x="7266435" y="3634226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BABBD184-8C63-614A-B827-E9FC8A8C5A5F}"/>
              </a:ext>
            </a:extLst>
          </p:cNvPr>
          <p:cNvSpPr txBox="1"/>
          <p:nvPr/>
        </p:nvSpPr>
        <p:spPr>
          <a:xfrm>
            <a:off x="7597986" y="3534669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rio_phy_clk</a:t>
            </a:r>
            <a:endParaRPr kumimoji="1" lang="ko-Kore-KR" altLang="en-US" sz="1000" b="1" dirty="0"/>
          </a:p>
        </p:txBody>
      </p:sp>
      <p:cxnSp>
        <p:nvCxnSpPr>
          <p:cNvPr id="190" name="꺾인 연결선[E] 189">
            <a:extLst>
              <a:ext uri="{FF2B5EF4-FFF2-40B4-BE49-F238E27FC236}">
                <a16:creationId xmlns:a16="http://schemas.microsoft.com/office/drawing/2014/main" id="{2DFF5C57-1AF5-634C-916B-9D97C998773F}"/>
              </a:ext>
            </a:extLst>
          </p:cNvPr>
          <p:cNvCxnSpPr>
            <a:cxnSpLocks/>
            <a:stCxn id="189" idx="1"/>
            <a:endCxn id="188" idx="3"/>
          </p:cNvCxnSpPr>
          <p:nvPr/>
        </p:nvCxnSpPr>
        <p:spPr>
          <a:xfrm rot="10800000" flipV="1">
            <a:off x="7314354" y="3657779"/>
            <a:ext cx="283632" cy="7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1" name="그룹 470">
            <a:extLst>
              <a:ext uri="{FF2B5EF4-FFF2-40B4-BE49-F238E27FC236}">
                <a16:creationId xmlns:a16="http://schemas.microsoft.com/office/drawing/2014/main" id="{839B2CC0-36AA-BE4B-BA2E-5A8136DA0EAD}"/>
              </a:ext>
            </a:extLst>
          </p:cNvPr>
          <p:cNvGrpSpPr/>
          <p:nvPr/>
        </p:nvGrpSpPr>
        <p:grpSpPr>
          <a:xfrm>
            <a:off x="4240073" y="4166962"/>
            <a:ext cx="1923074" cy="338138"/>
            <a:chOff x="6363112" y="5195328"/>
            <a:chExt cx="1923074" cy="338138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847AB258-DE19-E742-8F89-CCD73189C5E7}"/>
                </a:ext>
              </a:extLst>
            </p:cNvPr>
            <p:cNvSpPr/>
            <p:nvPr/>
          </p:nvSpPr>
          <p:spPr>
            <a:xfrm>
              <a:off x="6363112" y="5264727"/>
              <a:ext cx="951240" cy="2687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sz="1100" dirty="0" err="1"/>
                <a:t>dr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  <p:sp>
          <p:nvSpPr>
            <p:cNvPr id="191" name="삼각형 190">
              <a:extLst>
                <a:ext uri="{FF2B5EF4-FFF2-40B4-BE49-F238E27FC236}">
                  <a16:creationId xmlns:a16="http://schemas.microsoft.com/office/drawing/2014/main" id="{2B723BC2-E807-F949-882A-24615AAE6BD6}"/>
                </a:ext>
              </a:extLst>
            </p:cNvPr>
            <p:cNvSpPr/>
            <p:nvPr/>
          </p:nvSpPr>
          <p:spPr>
            <a:xfrm rot="16200000">
              <a:off x="7266435" y="5294885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260C3EC1-158A-A240-96FC-18688480C40E}"/>
                </a:ext>
              </a:extLst>
            </p:cNvPr>
            <p:cNvSpPr txBox="1"/>
            <p:nvPr/>
          </p:nvSpPr>
          <p:spPr>
            <a:xfrm>
              <a:off x="7489923" y="5195328"/>
              <a:ext cx="7962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193" name="꺾인 연결선[E] 192">
              <a:extLst>
                <a:ext uri="{FF2B5EF4-FFF2-40B4-BE49-F238E27FC236}">
                  <a16:creationId xmlns:a16="http://schemas.microsoft.com/office/drawing/2014/main" id="{0C1A62D1-E055-1E44-A703-D396AC30BFB3}"/>
                </a:ext>
              </a:extLst>
            </p:cNvPr>
            <p:cNvCxnSpPr>
              <a:cxnSpLocks/>
              <a:stCxn id="192" idx="1"/>
              <a:endCxn id="191" idx="3"/>
            </p:cNvCxnSpPr>
            <p:nvPr/>
          </p:nvCxnSpPr>
          <p:spPr>
            <a:xfrm rot="10800000" flipV="1">
              <a:off x="7314355" y="5318438"/>
              <a:ext cx="175569" cy="75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0" name="그룹 469">
            <a:extLst>
              <a:ext uri="{FF2B5EF4-FFF2-40B4-BE49-F238E27FC236}">
                <a16:creationId xmlns:a16="http://schemas.microsoft.com/office/drawing/2014/main" id="{C75A47B7-13CC-F74E-B003-E251C1101AEC}"/>
              </a:ext>
            </a:extLst>
          </p:cNvPr>
          <p:cNvGrpSpPr/>
          <p:nvPr/>
        </p:nvGrpSpPr>
        <p:grpSpPr>
          <a:xfrm>
            <a:off x="4235591" y="3189811"/>
            <a:ext cx="1933141" cy="336239"/>
            <a:chOff x="4178441" y="3120238"/>
            <a:chExt cx="1933141" cy="336239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A893DC3-4909-574B-9F4A-898F826A5CB3}"/>
                </a:ext>
              </a:extLst>
            </p:cNvPr>
            <p:cNvSpPr/>
            <p:nvPr/>
          </p:nvSpPr>
          <p:spPr>
            <a:xfrm>
              <a:off x="4178441" y="3187738"/>
              <a:ext cx="951240" cy="2687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sz="1100" dirty="0"/>
                <a:t>o[15:0]</a:t>
              </a:r>
              <a:endParaRPr kumimoji="1" lang="ko-Kore-KR" altLang="en-US" sz="1100" dirty="0"/>
            </a:p>
          </p:txBody>
        </p:sp>
        <p:sp>
          <p:nvSpPr>
            <p:cNvPr id="194" name="삼각형 193">
              <a:extLst>
                <a:ext uri="{FF2B5EF4-FFF2-40B4-BE49-F238E27FC236}">
                  <a16:creationId xmlns:a16="http://schemas.microsoft.com/office/drawing/2014/main" id="{EB25572B-8B1B-AB48-AF6A-E61EC6C62EEB}"/>
                </a:ext>
              </a:extLst>
            </p:cNvPr>
            <p:cNvSpPr/>
            <p:nvPr/>
          </p:nvSpPr>
          <p:spPr>
            <a:xfrm rot="16200000">
              <a:off x="5081764" y="3219795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E89BAAEA-93F8-4A46-99B7-89E6B66A1D8C}"/>
                </a:ext>
              </a:extLst>
            </p:cNvPr>
            <p:cNvSpPr txBox="1"/>
            <p:nvPr/>
          </p:nvSpPr>
          <p:spPr>
            <a:xfrm>
              <a:off x="5313820" y="3120238"/>
              <a:ext cx="7977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196" name="꺾인 연결선[E] 195">
              <a:extLst>
                <a:ext uri="{FF2B5EF4-FFF2-40B4-BE49-F238E27FC236}">
                  <a16:creationId xmlns:a16="http://schemas.microsoft.com/office/drawing/2014/main" id="{88B813ED-1D63-0148-808D-7516CE98DA45}"/>
                </a:ext>
              </a:extLst>
            </p:cNvPr>
            <p:cNvCxnSpPr>
              <a:cxnSpLocks/>
              <a:stCxn id="195" idx="1"/>
              <a:endCxn id="194" idx="3"/>
            </p:cNvCxnSpPr>
            <p:nvPr/>
          </p:nvCxnSpPr>
          <p:spPr>
            <a:xfrm rot="10800000" flipV="1">
              <a:off x="5129684" y="3243348"/>
              <a:ext cx="184137" cy="75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7" name="그룹 476">
            <a:extLst>
              <a:ext uri="{FF2B5EF4-FFF2-40B4-BE49-F238E27FC236}">
                <a16:creationId xmlns:a16="http://schemas.microsoft.com/office/drawing/2014/main" id="{C4247898-912A-9C4F-A07A-ACD677F1D797}"/>
              </a:ext>
            </a:extLst>
          </p:cNvPr>
          <p:cNvGrpSpPr/>
          <p:nvPr/>
        </p:nvGrpSpPr>
        <p:grpSpPr>
          <a:xfrm>
            <a:off x="4238244" y="3489298"/>
            <a:ext cx="1928170" cy="333572"/>
            <a:chOff x="6363112" y="5538503"/>
            <a:chExt cx="1928170" cy="333572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CA72B92-876E-1649-9254-9AA07A2BA35D}"/>
                </a:ext>
              </a:extLst>
            </p:cNvPr>
            <p:cNvSpPr/>
            <p:nvPr/>
          </p:nvSpPr>
          <p:spPr>
            <a:xfrm>
              <a:off x="6363112" y="5603336"/>
              <a:ext cx="951240" cy="2687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sz="1100" dirty="0" err="1"/>
                <a:t>dts.oe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  <p:sp>
          <p:nvSpPr>
            <p:cNvPr id="197" name="삼각형 196">
              <a:extLst>
                <a:ext uri="{FF2B5EF4-FFF2-40B4-BE49-F238E27FC236}">
                  <a16:creationId xmlns:a16="http://schemas.microsoft.com/office/drawing/2014/main" id="{83343EDA-15EA-C94C-A0AE-1D4F72348721}"/>
                </a:ext>
              </a:extLst>
            </p:cNvPr>
            <p:cNvSpPr/>
            <p:nvPr/>
          </p:nvSpPr>
          <p:spPr>
            <a:xfrm rot="16200000">
              <a:off x="7266435" y="563806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55DE4FBF-E17F-E249-A62A-46FC014A95E8}"/>
                </a:ext>
              </a:extLst>
            </p:cNvPr>
            <p:cNvSpPr txBox="1"/>
            <p:nvPr/>
          </p:nvSpPr>
          <p:spPr>
            <a:xfrm>
              <a:off x="7484698" y="5538503"/>
              <a:ext cx="806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199" name="꺾인 연결선[E] 198">
              <a:extLst>
                <a:ext uri="{FF2B5EF4-FFF2-40B4-BE49-F238E27FC236}">
                  <a16:creationId xmlns:a16="http://schemas.microsoft.com/office/drawing/2014/main" id="{D304C291-F51D-7443-BB09-CFBF537E244B}"/>
                </a:ext>
              </a:extLst>
            </p:cNvPr>
            <p:cNvCxnSpPr>
              <a:cxnSpLocks/>
              <a:stCxn id="198" idx="1"/>
              <a:endCxn id="197" idx="3"/>
            </p:cNvCxnSpPr>
            <p:nvPr/>
          </p:nvCxnSpPr>
          <p:spPr>
            <a:xfrm rot="10800000" flipV="1">
              <a:off x="7314354" y="5661613"/>
              <a:ext cx="170344" cy="75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3" name="삼각형 202">
            <a:extLst>
              <a:ext uri="{FF2B5EF4-FFF2-40B4-BE49-F238E27FC236}">
                <a16:creationId xmlns:a16="http://schemas.microsoft.com/office/drawing/2014/main" id="{42948135-16A3-7749-A22B-235FE7456219}"/>
              </a:ext>
            </a:extLst>
          </p:cNvPr>
          <p:cNvSpPr/>
          <p:nvPr/>
        </p:nvSpPr>
        <p:spPr>
          <a:xfrm rot="16200000">
            <a:off x="7266435" y="1353106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C5A5F7C-E348-754B-8E25-BBA6AF9DA664}"/>
              </a:ext>
            </a:extLst>
          </p:cNvPr>
          <p:cNvSpPr txBox="1"/>
          <p:nvPr/>
        </p:nvSpPr>
        <p:spPr>
          <a:xfrm>
            <a:off x="7597986" y="1253549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rio_phy_clk</a:t>
            </a:r>
            <a:endParaRPr kumimoji="1" lang="ko-Kore-KR" altLang="en-US" sz="1000" b="1" dirty="0"/>
          </a:p>
        </p:txBody>
      </p:sp>
      <p:cxnSp>
        <p:nvCxnSpPr>
          <p:cNvPr id="205" name="꺾인 연결선[E] 204">
            <a:extLst>
              <a:ext uri="{FF2B5EF4-FFF2-40B4-BE49-F238E27FC236}">
                <a16:creationId xmlns:a16="http://schemas.microsoft.com/office/drawing/2014/main" id="{B3C79059-DE94-C947-810C-96BB067809BB}"/>
              </a:ext>
            </a:extLst>
          </p:cNvPr>
          <p:cNvCxnSpPr>
            <a:cxnSpLocks/>
            <a:stCxn id="204" idx="1"/>
            <a:endCxn id="203" idx="3"/>
          </p:cNvCxnSpPr>
          <p:nvPr/>
        </p:nvCxnSpPr>
        <p:spPr>
          <a:xfrm rot="10800000" flipV="1">
            <a:off x="7314354" y="1376659"/>
            <a:ext cx="283632" cy="7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꺾인 연결선[E] 206">
            <a:extLst>
              <a:ext uri="{FF2B5EF4-FFF2-40B4-BE49-F238E27FC236}">
                <a16:creationId xmlns:a16="http://schemas.microsoft.com/office/drawing/2014/main" id="{3A4EE071-5641-1B4E-93E2-B2C7F65B4346}"/>
              </a:ext>
            </a:extLst>
          </p:cNvPr>
          <p:cNvCxnSpPr>
            <a:stCxn id="26" idx="0"/>
            <a:endCxn id="52" idx="3"/>
          </p:cNvCxnSpPr>
          <p:nvPr/>
        </p:nvCxnSpPr>
        <p:spPr>
          <a:xfrm rot="16200000" flipH="1">
            <a:off x="5371909" y="2624271"/>
            <a:ext cx="3409266" cy="475620"/>
          </a:xfrm>
          <a:prstGeom prst="bentConnector4">
            <a:avLst>
              <a:gd name="adj1" fmla="val -3012"/>
              <a:gd name="adj2" fmla="val 4052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꺾인 연결선[E] 209">
            <a:extLst>
              <a:ext uri="{FF2B5EF4-FFF2-40B4-BE49-F238E27FC236}">
                <a16:creationId xmlns:a16="http://schemas.microsoft.com/office/drawing/2014/main" id="{4CB63019-5402-4C4F-A0FF-FA38B82A1E1C}"/>
              </a:ext>
            </a:extLst>
          </p:cNvPr>
          <p:cNvCxnSpPr>
            <a:cxnSpLocks/>
            <a:stCxn id="26" idx="0"/>
            <a:endCxn id="214" idx="3"/>
          </p:cNvCxnSpPr>
          <p:nvPr/>
        </p:nvCxnSpPr>
        <p:spPr>
          <a:xfrm rot="16200000" flipH="1">
            <a:off x="6628175" y="1368005"/>
            <a:ext cx="2105778" cy="1684665"/>
          </a:xfrm>
          <a:prstGeom prst="bentConnector4">
            <a:avLst>
              <a:gd name="adj1" fmla="val -4740"/>
              <a:gd name="adj2" fmla="val 1143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9300FDB6-A0F2-D24C-9C03-C058C2CB174F}"/>
              </a:ext>
            </a:extLst>
          </p:cNvPr>
          <p:cNvGrpSpPr/>
          <p:nvPr/>
        </p:nvGrpSpPr>
        <p:grpSpPr>
          <a:xfrm rot="5400000">
            <a:off x="8336486" y="3157632"/>
            <a:ext cx="162633" cy="211200"/>
            <a:chOff x="972139" y="4605797"/>
            <a:chExt cx="162633" cy="211200"/>
          </a:xfrm>
        </p:grpSpPr>
        <p:sp>
          <p:nvSpPr>
            <p:cNvPr id="214" name="삼각형 213">
              <a:extLst>
                <a:ext uri="{FF2B5EF4-FFF2-40B4-BE49-F238E27FC236}">
                  <a16:creationId xmlns:a16="http://schemas.microsoft.com/office/drawing/2014/main" id="{614836AD-34B6-A046-A240-0867897F41E6}"/>
                </a:ext>
              </a:extLst>
            </p:cNvPr>
            <p:cNvSpPr/>
            <p:nvPr/>
          </p:nvSpPr>
          <p:spPr>
            <a:xfrm rot="10800000">
              <a:off x="972139" y="4605797"/>
              <a:ext cx="162633" cy="13474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7E5A36D4-F817-6E41-AAFA-7DC7CB9503E3}"/>
                </a:ext>
              </a:extLst>
            </p:cNvPr>
            <p:cNvSpPr/>
            <p:nvPr/>
          </p:nvSpPr>
          <p:spPr>
            <a:xfrm>
              <a:off x="1015164" y="4753529"/>
              <a:ext cx="68028" cy="63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18" name="꺾인 연결선[E] 217">
            <a:extLst>
              <a:ext uri="{FF2B5EF4-FFF2-40B4-BE49-F238E27FC236}">
                <a16:creationId xmlns:a16="http://schemas.microsoft.com/office/drawing/2014/main" id="{87E36590-1491-9044-9DE4-619213DCA1D7}"/>
              </a:ext>
            </a:extLst>
          </p:cNvPr>
          <p:cNvCxnSpPr>
            <a:stCxn id="215" idx="4"/>
            <a:endCxn id="48" idx="3"/>
          </p:cNvCxnSpPr>
          <p:nvPr/>
        </p:nvCxnSpPr>
        <p:spPr>
          <a:xfrm rot="10800000">
            <a:off x="7314355" y="3258103"/>
            <a:ext cx="997849" cy="8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꺾인 연결선[E] 220">
            <a:extLst>
              <a:ext uri="{FF2B5EF4-FFF2-40B4-BE49-F238E27FC236}">
                <a16:creationId xmlns:a16="http://schemas.microsoft.com/office/drawing/2014/main" id="{A65D30D3-FB39-6741-96E2-42F1BE46932D}"/>
              </a:ext>
            </a:extLst>
          </p:cNvPr>
          <p:cNvCxnSpPr>
            <a:cxnSpLocks/>
            <a:stCxn id="147" idx="2"/>
            <a:endCxn id="232" idx="4"/>
          </p:cNvCxnSpPr>
          <p:nvPr/>
        </p:nvCxnSpPr>
        <p:spPr>
          <a:xfrm rot="5400000">
            <a:off x="3303463" y="4760636"/>
            <a:ext cx="1667766" cy="11566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543644E7-BDBA-784B-960E-44EBD7515146}"/>
              </a:ext>
            </a:extLst>
          </p:cNvPr>
          <p:cNvSpPr txBox="1"/>
          <p:nvPr/>
        </p:nvSpPr>
        <p:spPr>
          <a:xfrm>
            <a:off x="7418785" y="3033979"/>
            <a:ext cx="8525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/>
              <a:t>~</a:t>
            </a:r>
            <a:r>
              <a:rPr kumimoji="1" lang="en-US" altLang="ko-KR" sz="1000" dirty="0" err="1"/>
              <a:t>gpio</a:t>
            </a:r>
            <a:r>
              <a:rPr kumimoji="1" lang="en-US" altLang="ko-Kore-KR" sz="1000" dirty="0"/>
              <a:t>[11:1]</a:t>
            </a:r>
            <a:endParaRPr kumimoji="1" lang="ko-Kore-KR" altLang="en-US" sz="1000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62F15783-0663-D248-A874-46A1A6FDA0BF}"/>
              </a:ext>
            </a:extLst>
          </p:cNvPr>
          <p:cNvSpPr txBox="1"/>
          <p:nvPr/>
        </p:nvSpPr>
        <p:spPr>
          <a:xfrm>
            <a:off x="7418785" y="4367066"/>
            <a:ext cx="8525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err="1"/>
              <a:t>gpio</a:t>
            </a:r>
            <a:r>
              <a:rPr kumimoji="1" lang="en-US" altLang="ko-Kore-KR" sz="1000" dirty="0"/>
              <a:t>[0]</a:t>
            </a:r>
            <a:endParaRPr kumimoji="1" lang="ko-Kore-KR" altLang="en-US" sz="1000" dirty="0"/>
          </a:p>
        </p:txBody>
      </p:sp>
      <p:grpSp>
        <p:nvGrpSpPr>
          <p:cNvPr id="229" name="그룹 228">
            <a:extLst>
              <a:ext uri="{FF2B5EF4-FFF2-40B4-BE49-F238E27FC236}">
                <a16:creationId xmlns:a16="http://schemas.microsoft.com/office/drawing/2014/main" id="{67CAEDDC-9F8E-694B-8928-C797032D9F67}"/>
              </a:ext>
            </a:extLst>
          </p:cNvPr>
          <p:cNvGrpSpPr/>
          <p:nvPr/>
        </p:nvGrpSpPr>
        <p:grpSpPr>
          <a:xfrm rot="16200000">
            <a:off x="3134898" y="6133061"/>
            <a:ext cx="529936" cy="318262"/>
            <a:chOff x="8353698" y="2332008"/>
            <a:chExt cx="529936" cy="318262"/>
          </a:xfrm>
        </p:grpSpPr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12113B96-0B3C-914C-B4E9-79926B04901A}"/>
                </a:ext>
              </a:extLst>
            </p:cNvPr>
            <p:cNvSpPr/>
            <p:nvPr/>
          </p:nvSpPr>
          <p:spPr>
            <a:xfrm>
              <a:off x="8443978" y="2549196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32" name="타원 231">
              <a:extLst>
                <a:ext uri="{FF2B5EF4-FFF2-40B4-BE49-F238E27FC236}">
                  <a16:creationId xmlns:a16="http://schemas.microsoft.com/office/drawing/2014/main" id="{8B1DBFCD-672E-0346-904D-437FAB6FA741}"/>
                </a:ext>
              </a:extLst>
            </p:cNvPr>
            <p:cNvSpPr/>
            <p:nvPr/>
          </p:nvSpPr>
          <p:spPr>
            <a:xfrm>
              <a:off x="8690971" y="2549200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33" name="그룹 232">
              <a:extLst>
                <a:ext uri="{FF2B5EF4-FFF2-40B4-BE49-F238E27FC236}">
                  <a16:creationId xmlns:a16="http://schemas.microsoft.com/office/drawing/2014/main" id="{08F56BA7-D0D4-CF40-A030-95BE23C39739}"/>
                </a:ext>
              </a:extLst>
            </p:cNvPr>
            <p:cNvGrpSpPr/>
            <p:nvPr/>
          </p:nvGrpSpPr>
          <p:grpSpPr>
            <a:xfrm>
              <a:off x="8353698" y="2332008"/>
              <a:ext cx="529936" cy="312423"/>
              <a:chOff x="8349396" y="2796887"/>
              <a:chExt cx="529936" cy="312423"/>
            </a:xfrm>
          </p:grpSpPr>
          <p:sp>
            <p:nvSpPr>
              <p:cNvPr id="234" name="타원 233">
                <a:extLst>
                  <a:ext uri="{FF2B5EF4-FFF2-40B4-BE49-F238E27FC236}">
                    <a16:creationId xmlns:a16="http://schemas.microsoft.com/office/drawing/2014/main" id="{E866D026-6400-EC48-A8B9-73F47D0DF984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235" name="그룹 234">
                <a:extLst>
                  <a:ext uri="{FF2B5EF4-FFF2-40B4-BE49-F238E27FC236}">
                    <a16:creationId xmlns:a16="http://schemas.microsoft.com/office/drawing/2014/main" id="{B3754F85-A7AC-B047-9454-42A57637F8AD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236" name="타원 235">
                  <a:extLst>
                    <a:ext uri="{FF2B5EF4-FFF2-40B4-BE49-F238E27FC236}">
                      <a16:creationId xmlns:a16="http://schemas.microsoft.com/office/drawing/2014/main" id="{A2BA82AA-4869-B348-B4B6-E92C23C1C71D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237" name="사다리꼴[T] 236">
                  <a:extLst>
                    <a:ext uri="{FF2B5EF4-FFF2-40B4-BE49-F238E27FC236}">
                      <a16:creationId xmlns:a16="http://schemas.microsoft.com/office/drawing/2014/main" id="{A9510D86-D013-5F47-A416-9FC3CC1734AA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cxnSp>
        <p:nvCxnSpPr>
          <p:cNvPr id="242" name="꺾인 연결선[E] 241">
            <a:extLst>
              <a:ext uri="{FF2B5EF4-FFF2-40B4-BE49-F238E27FC236}">
                <a16:creationId xmlns:a16="http://schemas.microsoft.com/office/drawing/2014/main" id="{C65B8539-6739-1A4B-B4F4-ED22D9ECD0DF}"/>
              </a:ext>
            </a:extLst>
          </p:cNvPr>
          <p:cNvCxnSpPr>
            <a:stCxn id="26" idx="0"/>
            <a:endCxn id="231" idx="4"/>
          </p:cNvCxnSpPr>
          <p:nvPr/>
        </p:nvCxnSpPr>
        <p:spPr>
          <a:xfrm rot="16200000" flipH="1" flipV="1">
            <a:off x="2567657" y="2148784"/>
            <a:ext cx="5262411" cy="3279738"/>
          </a:xfrm>
          <a:prstGeom prst="bentConnector4">
            <a:avLst>
              <a:gd name="adj1" fmla="val -1897"/>
              <a:gd name="adj2" fmla="val -587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A9296773-202A-8348-95D9-2C1CCEE3BEBE}"/>
              </a:ext>
            </a:extLst>
          </p:cNvPr>
          <p:cNvCxnSpPr>
            <a:stCxn id="28" idx="3"/>
            <a:endCxn id="237" idx="3"/>
          </p:cNvCxnSpPr>
          <p:nvPr/>
        </p:nvCxnSpPr>
        <p:spPr>
          <a:xfrm>
            <a:off x="3146883" y="5751222"/>
            <a:ext cx="249717" cy="31496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꺾인 연결선[E] 247">
            <a:extLst>
              <a:ext uri="{FF2B5EF4-FFF2-40B4-BE49-F238E27FC236}">
                <a16:creationId xmlns:a16="http://schemas.microsoft.com/office/drawing/2014/main" id="{85F38C6D-B806-EC47-9FAA-457E7CCD8956}"/>
              </a:ext>
            </a:extLst>
          </p:cNvPr>
          <p:cNvCxnSpPr>
            <a:stCxn id="237" idx="0"/>
            <a:endCxn id="10" idx="1"/>
          </p:cNvCxnSpPr>
          <p:nvPr/>
        </p:nvCxnSpPr>
        <p:spPr>
          <a:xfrm rot="10800000">
            <a:off x="508724" y="3130371"/>
            <a:ext cx="2732012" cy="3161823"/>
          </a:xfrm>
          <a:prstGeom prst="bentConnector3">
            <a:avLst>
              <a:gd name="adj1" fmla="val 1083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타원 248">
            <a:extLst>
              <a:ext uri="{FF2B5EF4-FFF2-40B4-BE49-F238E27FC236}">
                <a16:creationId xmlns:a16="http://schemas.microsoft.com/office/drawing/2014/main" id="{E8AD5AB6-758F-2B4D-B522-C073F517B71F}"/>
              </a:ext>
            </a:extLst>
          </p:cNvPr>
          <p:cNvSpPr/>
          <p:nvPr/>
        </p:nvSpPr>
        <p:spPr>
          <a:xfrm rot="5400000">
            <a:off x="8740574" y="4540099"/>
            <a:ext cx="58996" cy="634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7B3083F2-7066-1840-8BFC-5A2C7EB11A8A}"/>
              </a:ext>
            </a:extLst>
          </p:cNvPr>
          <p:cNvSpPr/>
          <p:nvPr/>
        </p:nvSpPr>
        <p:spPr>
          <a:xfrm rot="5400000">
            <a:off x="8740574" y="3231502"/>
            <a:ext cx="58996" cy="634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C4425BC5-89CA-AE4A-8383-ACBF4FDEA4C1}"/>
              </a:ext>
            </a:extLst>
          </p:cNvPr>
          <p:cNvSpPr/>
          <p:nvPr/>
        </p:nvSpPr>
        <p:spPr>
          <a:xfrm rot="5400000">
            <a:off x="2805070" y="2772977"/>
            <a:ext cx="58996" cy="634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55" name="삼각형 254">
            <a:extLst>
              <a:ext uri="{FF2B5EF4-FFF2-40B4-BE49-F238E27FC236}">
                <a16:creationId xmlns:a16="http://schemas.microsoft.com/office/drawing/2014/main" id="{0537DC5E-8451-CA4E-BE58-D42E04985E37}"/>
              </a:ext>
            </a:extLst>
          </p:cNvPr>
          <p:cNvSpPr/>
          <p:nvPr/>
        </p:nvSpPr>
        <p:spPr>
          <a:xfrm rot="16200000">
            <a:off x="7266435" y="3988950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DF6F9C45-826D-0246-A80C-CE663F4D5715}"/>
              </a:ext>
            </a:extLst>
          </p:cNvPr>
          <p:cNvSpPr txBox="1"/>
          <p:nvPr/>
        </p:nvSpPr>
        <p:spPr>
          <a:xfrm>
            <a:off x="7597986" y="3889393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rio_phy_clk</a:t>
            </a:r>
            <a:endParaRPr kumimoji="1" lang="ko-Kore-KR" altLang="en-US" sz="1000" b="1" dirty="0"/>
          </a:p>
        </p:txBody>
      </p:sp>
      <p:cxnSp>
        <p:nvCxnSpPr>
          <p:cNvPr id="257" name="꺾인 연결선[E] 256">
            <a:extLst>
              <a:ext uri="{FF2B5EF4-FFF2-40B4-BE49-F238E27FC236}">
                <a16:creationId xmlns:a16="http://schemas.microsoft.com/office/drawing/2014/main" id="{FBD5B0E3-B5AB-D248-AB2A-82485F6DDD9B}"/>
              </a:ext>
            </a:extLst>
          </p:cNvPr>
          <p:cNvCxnSpPr>
            <a:cxnSpLocks/>
            <a:stCxn id="256" idx="1"/>
            <a:endCxn id="255" idx="3"/>
          </p:cNvCxnSpPr>
          <p:nvPr/>
        </p:nvCxnSpPr>
        <p:spPr>
          <a:xfrm rot="10800000" flipV="1">
            <a:off x="7314354" y="4012503"/>
            <a:ext cx="283632" cy="7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삼각형 257">
            <a:extLst>
              <a:ext uri="{FF2B5EF4-FFF2-40B4-BE49-F238E27FC236}">
                <a16:creationId xmlns:a16="http://schemas.microsoft.com/office/drawing/2014/main" id="{5C002765-6111-4B45-A4A0-D01E540ECE64}"/>
              </a:ext>
            </a:extLst>
          </p:cNvPr>
          <p:cNvSpPr/>
          <p:nvPr/>
        </p:nvSpPr>
        <p:spPr>
          <a:xfrm rot="16200000">
            <a:off x="7266435" y="4300091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933105F0-060B-B842-8EFD-02F417E7A8BD}"/>
              </a:ext>
            </a:extLst>
          </p:cNvPr>
          <p:cNvSpPr txBox="1"/>
          <p:nvPr/>
        </p:nvSpPr>
        <p:spPr>
          <a:xfrm>
            <a:off x="7597986" y="4200534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rio_phy_clk</a:t>
            </a:r>
            <a:endParaRPr kumimoji="1" lang="ko-Kore-KR" altLang="en-US" sz="1000" b="1" dirty="0"/>
          </a:p>
        </p:txBody>
      </p:sp>
      <p:cxnSp>
        <p:nvCxnSpPr>
          <p:cNvPr id="260" name="꺾인 연결선[E] 259">
            <a:extLst>
              <a:ext uri="{FF2B5EF4-FFF2-40B4-BE49-F238E27FC236}">
                <a16:creationId xmlns:a16="http://schemas.microsoft.com/office/drawing/2014/main" id="{0280B393-8E19-0C42-A1FE-6D710A9C2F70}"/>
              </a:ext>
            </a:extLst>
          </p:cNvPr>
          <p:cNvCxnSpPr>
            <a:cxnSpLocks/>
            <a:stCxn id="259" idx="1"/>
            <a:endCxn id="258" idx="3"/>
          </p:cNvCxnSpPr>
          <p:nvPr/>
        </p:nvCxnSpPr>
        <p:spPr>
          <a:xfrm rot="10800000" flipV="1">
            <a:off x="7314354" y="4323644"/>
            <a:ext cx="283632" cy="7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9" name="그룹 268">
            <a:extLst>
              <a:ext uri="{FF2B5EF4-FFF2-40B4-BE49-F238E27FC236}">
                <a16:creationId xmlns:a16="http://schemas.microsoft.com/office/drawing/2014/main" id="{78E4D64D-4F44-F040-8C5D-9ABAE6A37980}"/>
              </a:ext>
            </a:extLst>
          </p:cNvPr>
          <p:cNvGrpSpPr/>
          <p:nvPr/>
        </p:nvGrpSpPr>
        <p:grpSpPr>
          <a:xfrm rot="5400000">
            <a:off x="9273762" y="4067622"/>
            <a:ext cx="162633" cy="211200"/>
            <a:chOff x="972139" y="4605797"/>
            <a:chExt cx="162633" cy="211200"/>
          </a:xfrm>
        </p:grpSpPr>
        <p:sp>
          <p:nvSpPr>
            <p:cNvPr id="270" name="삼각형 269">
              <a:extLst>
                <a:ext uri="{FF2B5EF4-FFF2-40B4-BE49-F238E27FC236}">
                  <a16:creationId xmlns:a16="http://schemas.microsoft.com/office/drawing/2014/main" id="{8869C14B-9751-D547-898C-FBBE3B39B3E7}"/>
                </a:ext>
              </a:extLst>
            </p:cNvPr>
            <p:cNvSpPr/>
            <p:nvPr/>
          </p:nvSpPr>
          <p:spPr>
            <a:xfrm rot="10800000">
              <a:off x="972139" y="4605797"/>
              <a:ext cx="162633" cy="13474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71" name="타원 270">
              <a:extLst>
                <a:ext uri="{FF2B5EF4-FFF2-40B4-BE49-F238E27FC236}">
                  <a16:creationId xmlns:a16="http://schemas.microsoft.com/office/drawing/2014/main" id="{0433C7D5-BDC7-5B42-9C1A-42F9EDB1EF96}"/>
                </a:ext>
              </a:extLst>
            </p:cNvPr>
            <p:cNvSpPr/>
            <p:nvPr/>
          </p:nvSpPr>
          <p:spPr>
            <a:xfrm>
              <a:off x="1015164" y="4753529"/>
              <a:ext cx="68028" cy="63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8116F0FD-0B69-0045-80D8-DE0C5A1A8EFC}"/>
              </a:ext>
            </a:extLst>
          </p:cNvPr>
          <p:cNvGrpSpPr/>
          <p:nvPr/>
        </p:nvGrpSpPr>
        <p:grpSpPr>
          <a:xfrm rot="5400000">
            <a:off x="9273762" y="4385564"/>
            <a:ext cx="162633" cy="211200"/>
            <a:chOff x="972139" y="4605797"/>
            <a:chExt cx="162633" cy="211200"/>
          </a:xfrm>
        </p:grpSpPr>
        <p:sp>
          <p:nvSpPr>
            <p:cNvPr id="273" name="삼각형 272">
              <a:extLst>
                <a:ext uri="{FF2B5EF4-FFF2-40B4-BE49-F238E27FC236}">
                  <a16:creationId xmlns:a16="http://schemas.microsoft.com/office/drawing/2014/main" id="{2E28C403-1B4F-5E46-94D1-92CF889C2315}"/>
                </a:ext>
              </a:extLst>
            </p:cNvPr>
            <p:cNvSpPr/>
            <p:nvPr/>
          </p:nvSpPr>
          <p:spPr>
            <a:xfrm rot="10800000">
              <a:off x="972139" y="4605797"/>
              <a:ext cx="162633" cy="13474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74" name="타원 273">
              <a:extLst>
                <a:ext uri="{FF2B5EF4-FFF2-40B4-BE49-F238E27FC236}">
                  <a16:creationId xmlns:a16="http://schemas.microsoft.com/office/drawing/2014/main" id="{F27AB0C7-094C-2D4F-96FD-83CBB61ECE19}"/>
                </a:ext>
              </a:extLst>
            </p:cNvPr>
            <p:cNvSpPr/>
            <p:nvPr/>
          </p:nvSpPr>
          <p:spPr>
            <a:xfrm>
              <a:off x="1015164" y="4753529"/>
              <a:ext cx="68028" cy="63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76" name="꺾인 연결선[E] 275">
            <a:extLst>
              <a:ext uri="{FF2B5EF4-FFF2-40B4-BE49-F238E27FC236}">
                <a16:creationId xmlns:a16="http://schemas.microsoft.com/office/drawing/2014/main" id="{7534F97D-C793-2E4D-BEE9-B3F2D1C601DE}"/>
              </a:ext>
            </a:extLst>
          </p:cNvPr>
          <p:cNvCxnSpPr>
            <a:stCxn id="30" idx="1"/>
            <a:endCxn id="270" idx="3"/>
          </p:cNvCxnSpPr>
          <p:nvPr/>
        </p:nvCxnSpPr>
        <p:spPr>
          <a:xfrm rot="10800000">
            <a:off x="9460680" y="4173222"/>
            <a:ext cx="200481" cy="17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꺾인 연결선[E] 277">
            <a:extLst>
              <a:ext uri="{FF2B5EF4-FFF2-40B4-BE49-F238E27FC236}">
                <a16:creationId xmlns:a16="http://schemas.microsoft.com/office/drawing/2014/main" id="{E4ABC7A8-C10B-8848-B436-F59AE16D7416}"/>
              </a:ext>
            </a:extLst>
          </p:cNvPr>
          <p:cNvCxnSpPr>
            <a:stCxn id="31" idx="1"/>
            <a:endCxn id="273" idx="3"/>
          </p:cNvCxnSpPr>
          <p:nvPr/>
        </p:nvCxnSpPr>
        <p:spPr>
          <a:xfrm rot="10800000">
            <a:off x="9460680" y="4491164"/>
            <a:ext cx="200481" cy="3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꺾인 연결선[E] 279">
            <a:extLst>
              <a:ext uri="{FF2B5EF4-FFF2-40B4-BE49-F238E27FC236}">
                <a16:creationId xmlns:a16="http://schemas.microsoft.com/office/drawing/2014/main" id="{132B41B4-4F54-A144-AF4B-F0F8C1283D35}"/>
              </a:ext>
            </a:extLst>
          </p:cNvPr>
          <p:cNvCxnSpPr>
            <a:stCxn id="271" idx="4"/>
            <a:endCxn id="50" idx="3"/>
          </p:cNvCxnSpPr>
          <p:nvPr/>
        </p:nvCxnSpPr>
        <p:spPr>
          <a:xfrm rot="10800000">
            <a:off x="7314353" y="3927203"/>
            <a:ext cx="1935126" cy="2417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꺾인 연결선[E] 281">
            <a:extLst>
              <a:ext uri="{FF2B5EF4-FFF2-40B4-BE49-F238E27FC236}">
                <a16:creationId xmlns:a16="http://schemas.microsoft.com/office/drawing/2014/main" id="{160A192C-4D10-0C48-A057-21EC274CAD02}"/>
              </a:ext>
            </a:extLst>
          </p:cNvPr>
          <p:cNvCxnSpPr>
            <a:stCxn id="274" idx="4"/>
            <a:endCxn id="51" idx="3"/>
          </p:cNvCxnSpPr>
          <p:nvPr/>
        </p:nvCxnSpPr>
        <p:spPr>
          <a:xfrm rot="10800000">
            <a:off x="7314353" y="4243329"/>
            <a:ext cx="1935127" cy="24355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타원 285">
            <a:extLst>
              <a:ext uri="{FF2B5EF4-FFF2-40B4-BE49-F238E27FC236}">
                <a16:creationId xmlns:a16="http://schemas.microsoft.com/office/drawing/2014/main" id="{DAE166C1-7D16-1143-98E7-83D8FA35CF78}"/>
              </a:ext>
            </a:extLst>
          </p:cNvPr>
          <p:cNvSpPr/>
          <p:nvPr/>
        </p:nvSpPr>
        <p:spPr>
          <a:xfrm>
            <a:off x="10946967" y="87210"/>
            <a:ext cx="898822" cy="13012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FSM</a:t>
            </a:r>
            <a:endParaRPr kumimoji="1" lang="ko-Kore-KR" altLang="en-US" dirty="0"/>
          </a:p>
        </p:txBody>
      </p:sp>
      <p:cxnSp>
        <p:nvCxnSpPr>
          <p:cNvPr id="288" name="꺾인 연결선[E] 287">
            <a:extLst>
              <a:ext uri="{FF2B5EF4-FFF2-40B4-BE49-F238E27FC236}">
                <a16:creationId xmlns:a16="http://schemas.microsoft.com/office/drawing/2014/main" id="{40F6D1AE-726F-4D47-A37D-E2A28667980E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1459963" y="302555"/>
            <a:ext cx="9544718" cy="3496914"/>
          </a:xfrm>
          <a:prstGeom prst="bentConnector3">
            <a:avLst>
              <a:gd name="adj1" fmla="val 19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꺾인 연결선[E] 296">
            <a:extLst>
              <a:ext uri="{FF2B5EF4-FFF2-40B4-BE49-F238E27FC236}">
                <a16:creationId xmlns:a16="http://schemas.microsoft.com/office/drawing/2014/main" id="{75F319E5-9B46-144D-A05E-543CBE4FFE4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1459962" y="387857"/>
            <a:ext cx="9544720" cy="3727738"/>
          </a:xfrm>
          <a:prstGeom prst="bentConnector3">
            <a:avLst>
              <a:gd name="adj1" fmla="val 26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꺾인 연결선[E] 307">
            <a:extLst>
              <a:ext uri="{FF2B5EF4-FFF2-40B4-BE49-F238E27FC236}">
                <a16:creationId xmlns:a16="http://schemas.microsoft.com/office/drawing/2014/main" id="{F9C6C267-CC4E-6541-8E20-4608C9C37826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459964" y="214943"/>
            <a:ext cx="9544717" cy="2259874"/>
          </a:xfrm>
          <a:prstGeom prst="bentConnector3">
            <a:avLst>
              <a:gd name="adj1" fmla="val 8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" name="타원 310">
            <a:extLst>
              <a:ext uri="{FF2B5EF4-FFF2-40B4-BE49-F238E27FC236}">
                <a16:creationId xmlns:a16="http://schemas.microsoft.com/office/drawing/2014/main" id="{35F409E5-7897-424C-8B5B-5AB411459360}"/>
              </a:ext>
            </a:extLst>
          </p:cNvPr>
          <p:cNvSpPr/>
          <p:nvPr/>
        </p:nvSpPr>
        <p:spPr>
          <a:xfrm rot="5400000">
            <a:off x="1506645" y="2443114"/>
            <a:ext cx="58996" cy="634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313" name="꺾인 연결선[E] 312">
            <a:extLst>
              <a:ext uri="{FF2B5EF4-FFF2-40B4-BE49-F238E27FC236}">
                <a16:creationId xmlns:a16="http://schemas.microsoft.com/office/drawing/2014/main" id="{58D62266-346A-944B-8E8D-F18C1AC7F0D7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1459961" y="468612"/>
            <a:ext cx="9487008" cy="4300893"/>
          </a:xfrm>
          <a:prstGeom prst="bentConnector3">
            <a:avLst>
              <a:gd name="adj1" fmla="val 33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꺾인 연결선[E] 317">
            <a:extLst>
              <a:ext uri="{FF2B5EF4-FFF2-40B4-BE49-F238E27FC236}">
                <a16:creationId xmlns:a16="http://schemas.microsoft.com/office/drawing/2014/main" id="{6AA91BFD-EFEC-A14B-9510-AD448757549E}"/>
              </a:ext>
            </a:extLst>
          </p:cNvPr>
          <p:cNvCxnSpPr>
            <a:cxnSpLocks/>
            <a:stCxn id="350" idx="3"/>
            <a:endCxn id="30" idx="3"/>
          </p:cNvCxnSpPr>
          <p:nvPr/>
        </p:nvCxnSpPr>
        <p:spPr>
          <a:xfrm rot="10800000" flipV="1">
            <a:off x="10612400" y="3989644"/>
            <a:ext cx="770360" cy="185345"/>
          </a:xfrm>
          <a:prstGeom prst="bentConnector3">
            <a:avLst>
              <a:gd name="adj1" fmla="val -27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DEBC2A2B-9688-6842-AA43-8138EB679612}"/>
              </a:ext>
            </a:extLst>
          </p:cNvPr>
          <p:cNvCxnSpPr>
            <a:cxnSpLocks/>
            <a:stCxn id="350" idx="3"/>
            <a:endCxn id="31" idx="3"/>
          </p:cNvCxnSpPr>
          <p:nvPr/>
        </p:nvCxnSpPr>
        <p:spPr>
          <a:xfrm rot="10800000" flipV="1">
            <a:off x="10612400" y="3989644"/>
            <a:ext cx="770360" cy="501819"/>
          </a:xfrm>
          <a:prstGeom prst="bentConnector3">
            <a:avLst>
              <a:gd name="adj1" fmla="val -14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꺾인 연결선[E] 324">
            <a:extLst>
              <a:ext uri="{FF2B5EF4-FFF2-40B4-BE49-F238E27FC236}">
                <a16:creationId xmlns:a16="http://schemas.microsoft.com/office/drawing/2014/main" id="{40C74A37-FBD2-ED48-8906-D7563E416974}"/>
              </a:ext>
            </a:extLst>
          </p:cNvPr>
          <p:cNvCxnSpPr>
            <a:cxnSpLocks/>
            <a:stCxn id="350" idx="2"/>
            <a:endCxn id="14" idx="1"/>
          </p:cNvCxnSpPr>
          <p:nvPr/>
        </p:nvCxnSpPr>
        <p:spPr>
          <a:xfrm rot="5400000" flipH="1">
            <a:off x="4883697" y="64007"/>
            <a:ext cx="2146948" cy="10896897"/>
          </a:xfrm>
          <a:prstGeom prst="bentConnector4">
            <a:avLst>
              <a:gd name="adj1" fmla="val -4843"/>
              <a:gd name="adj2" fmla="val 10326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꺾인 연결선[E] 338">
            <a:extLst>
              <a:ext uri="{FF2B5EF4-FFF2-40B4-BE49-F238E27FC236}">
                <a16:creationId xmlns:a16="http://schemas.microsoft.com/office/drawing/2014/main" id="{95AE8139-94F6-0641-A776-3E6C9E0A30FB}"/>
              </a:ext>
            </a:extLst>
          </p:cNvPr>
          <p:cNvCxnSpPr>
            <a:cxnSpLocks/>
            <a:stCxn id="350" idx="2"/>
            <a:endCxn id="25" idx="1"/>
          </p:cNvCxnSpPr>
          <p:nvPr/>
        </p:nvCxnSpPr>
        <p:spPr>
          <a:xfrm rot="5400000" flipH="1">
            <a:off x="5815313" y="995624"/>
            <a:ext cx="1970635" cy="9209976"/>
          </a:xfrm>
          <a:prstGeom prst="bentConnector4">
            <a:avLst>
              <a:gd name="adj1" fmla="val -3291"/>
              <a:gd name="adj2" fmla="val 1034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꺾인 연결선[E] 345">
            <a:extLst>
              <a:ext uri="{FF2B5EF4-FFF2-40B4-BE49-F238E27FC236}">
                <a16:creationId xmlns:a16="http://schemas.microsoft.com/office/drawing/2014/main" id="{E3132729-FA39-EA44-8FC6-4D64A7B49448}"/>
              </a:ext>
            </a:extLst>
          </p:cNvPr>
          <p:cNvCxnSpPr>
            <a:cxnSpLocks/>
            <a:stCxn id="350" idx="2"/>
            <a:endCxn id="29" idx="1"/>
          </p:cNvCxnSpPr>
          <p:nvPr/>
        </p:nvCxnSpPr>
        <p:spPr>
          <a:xfrm rot="5400000" flipH="1">
            <a:off x="6217680" y="1397990"/>
            <a:ext cx="1165902" cy="9209976"/>
          </a:xfrm>
          <a:prstGeom prst="bentConnector4">
            <a:avLst>
              <a:gd name="adj1" fmla="val -1822"/>
              <a:gd name="adj2" fmla="val 1024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9B2BE821-0466-5743-A7AC-25258A4169CF}"/>
              </a:ext>
            </a:extLst>
          </p:cNvPr>
          <p:cNvSpPr/>
          <p:nvPr/>
        </p:nvSpPr>
        <p:spPr>
          <a:xfrm flipH="1">
            <a:off x="11382760" y="1393361"/>
            <a:ext cx="45719" cy="51925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2" name="꺾인 연결선[E] 371">
            <a:extLst>
              <a:ext uri="{FF2B5EF4-FFF2-40B4-BE49-F238E27FC236}">
                <a16:creationId xmlns:a16="http://schemas.microsoft.com/office/drawing/2014/main" id="{303AB3B0-04E7-BF4D-A7B8-34564F902109}"/>
              </a:ext>
            </a:extLst>
          </p:cNvPr>
          <p:cNvCxnSpPr>
            <a:stCxn id="350" idx="2"/>
            <a:endCxn id="28" idx="1"/>
          </p:cNvCxnSpPr>
          <p:nvPr/>
        </p:nvCxnSpPr>
        <p:spPr>
          <a:xfrm rot="5400000" flipH="1">
            <a:off x="6383277" y="1563588"/>
            <a:ext cx="834707" cy="9209976"/>
          </a:xfrm>
          <a:prstGeom prst="bentConnector4">
            <a:avLst>
              <a:gd name="adj1" fmla="val 2303"/>
              <a:gd name="adj2" fmla="val 1014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꺾인 연결선[E] 377">
            <a:extLst>
              <a:ext uri="{FF2B5EF4-FFF2-40B4-BE49-F238E27FC236}">
                <a16:creationId xmlns:a16="http://schemas.microsoft.com/office/drawing/2014/main" id="{0B1A229B-4AB4-8048-8898-553EA2C0A739}"/>
              </a:ext>
            </a:extLst>
          </p:cNvPr>
          <p:cNvCxnSpPr>
            <a:cxnSpLocks/>
            <a:stCxn id="27" idx="2"/>
          </p:cNvCxnSpPr>
          <p:nvPr/>
        </p:nvCxnSpPr>
        <p:spPr>
          <a:xfrm rot="5400000" flipH="1" flipV="1">
            <a:off x="7326870" y="-2731581"/>
            <a:ext cx="333144" cy="6907052"/>
          </a:xfrm>
          <a:prstGeom prst="bentConnector4">
            <a:avLst>
              <a:gd name="adj1" fmla="val -14497"/>
              <a:gd name="adj2" fmla="val 122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6" name="타원 385">
            <a:extLst>
              <a:ext uri="{FF2B5EF4-FFF2-40B4-BE49-F238E27FC236}">
                <a16:creationId xmlns:a16="http://schemas.microsoft.com/office/drawing/2014/main" id="{775CB263-5466-1046-A05B-3DBE349A63CE}"/>
              </a:ext>
            </a:extLst>
          </p:cNvPr>
          <p:cNvSpPr/>
          <p:nvPr/>
        </p:nvSpPr>
        <p:spPr>
          <a:xfrm rot="5400000">
            <a:off x="4012048" y="909012"/>
            <a:ext cx="58996" cy="634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387" name="그룹 386">
            <a:extLst>
              <a:ext uri="{FF2B5EF4-FFF2-40B4-BE49-F238E27FC236}">
                <a16:creationId xmlns:a16="http://schemas.microsoft.com/office/drawing/2014/main" id="{BDA1F0A4-230F-9F4E-86A1-EE144DF920E8}"/>
              </a:ext>
            </a:extLst>
          </p:cNvPr>
          <p:cNvGrpSpPr/>
          <p:nvPr/>
        </p:nvGrpSpPr>
        <p:grpSpPr>
          <a:xfrm>
            <a:off x="9183320" y="984905"/>
            <a:ext cx="1176853" cy="885330"/>
            <a:chOff x="1496899" y="2142456"/>
            <a:chExt cx="1176853" cy="885330"/>
          </a:xfrm>
        </p:grpSpPr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A9FE2E53-D1C5-E247-B808-C29F6BEA6F75}"/>
                </a:ext>
              </a:extLst>
            </p:cNvPr>
            <p:cNvSpPr/>
            <p:nvPr/>
          </p:nvSpPr>
          <p:spPr>
            <a:xfrm>
              <a:off x="1496899" y="2142456"/>
              <a:ext cx="1176853" cy="8853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read_timer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A7C49CC3-93C7-4D43-97BE-9A041C7369A7}"/>
                </a:ext>
              </a:extLst>
            </p:cNvPr>
            <p:cNvSpPr/>
            <p:nvPr/>
          </p:nvSpPr>
          <p:spPr>
            <a:xfrm>
              <a:off x="1591239" y="2710132"/>
              <a:ext cx="951240" cy="2687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sz="1100" dirty="0"/>
                <a:t>wait</a:t>
              </a:r>
              <a:endParaRPr kumimoji="1" lang="ko-Kore-KR" altLang="en-US" sz="1100" dirty="0"/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B39E1BEF-0D8D-EA4D-887F-2FE7A14A83AA}"/>
                </a:ext>
              </a:extLst>
            </p:cNvPr>
            <p:cNvSpPr/>
            <p:nvPr/>
          </p:nvSpPr>
          <p:spPr>
            <a:xfrm>
              <a:off x="1591238" y="2386746"/>
              <a:ext cx="951240" cy="2687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sz="1100" dirty="0"/>
                <a:t>done</a:t>
              </a:r>
              <a:endParaRPr kumimoji="1" lang="ko-Kore-KR" altLang="en-US" sz="1100" dirty="0"/>
            </a:p>
          </p:txBody>
        </p:sp>
      </p:grpSp>
      <p:grpSp>
        <p:nvGrpSpPr>
          <p:cNvPr id="396" name="그룹 395">
            <a:extLst>
              <a:ext uri="{FF2B5EF4-FFF2-40B4-BE49-F238E27FC236}">
                <a16:creationId xmlns:a16="http://schemas.microsoft.com/office/drawing/2014/main" id="{A27236F6-BC7E-DE45-BCFC-D3377C011BF7}"/>
              </a:ext>
            </a:extLst>
          </p:cNvPr>
          <p:cNvGrpSpPr/>
          <p:nvPr/>
        </p:nvGrpSpPr>
        <p:grpSpPr>
          <a:xfrm>
            <a:off x="9183320" y="2166522"/>
            <a:ext cx="1176853" cy="885330"/>
            <a:chOff x="1496899" y="2142456"/>
            <a:chExt cx="1176853" cy="885330"/>
          </a:xfrm>
        </p:grpSpPr>
        <p:sp>
          <p:nvSpPr>
            <p:cNvPr id="397" name="직사각형 396">
              <a:extLst>
                <a:ext uri="{FF2B5EF4-FFF2-40B4-BE49-F238E27FC236}">
                  <a16:creationId xmlns:a16="http://schemas.microsoft.com/office/drawing/2014/main" id="{7DD3645A-F83C-D64B-B21F-CD69B1E56295}"/>
                </a:ext>
              </a:extLst>
            </p:cNvPr>
            <p:cNvSpPr/>
            <p:nvPr/>
          </p:nvSpPr>
          <p:spPr>
            <a:xfrm>
              <a:off x="1496899" y="2142456"/>
              <a:ext cx="1176853" cy="8853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hiz_timer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98" name="직사각형 397">
              <a:extLst>
                <a:ext uri="{FF2B5EF4-FFF2-40B4-BE49-F238E27FC236}">
                  <a16:creationId xmlns:a16="http://schemas.microsoft.com/office/drawing/2014/main" id="{FD8B1A05-C159-C743-8C9A-808785189E1B}"/>
                </a:ext>
              </a:extLst>
            </p:cNvPr>
            <p:cNvSpPr/>
            <p:nvPr/>
          </p:nvSpPr>
          <p:spPr>
            <a:xfrm>
              <a:off x="1591239" y="2710132"/>
              <a:ext cx="951240" cy="2687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sz="1100" dirty="0"/>
                <a:t>wait</a:t>
              </a:r>
              <a:endParaRPr kumimoji="1" lang="ko-Kore-KR" altLang="en-US" sz="1100" dirty="0"/>
            </a:p>
          </p:txBody>
        </p:sp>
        <p:sp>
          <p:nvSpPr>
            <p:cNvPr id="399" name="직사각형 398">
              <a:extLst>
                <a:ext uri="{FF2B5EF4-FFF2-40B4-BE49-F238E27FC236}">
                  <a16:creationId xmlns:a16="http://schemas.microsoft.com/office/drawing/2014/main" id="{9FCA1AF1-0B39-2548-B5AE-5B68E691F4D8}"/>
                </a:ext>
              </a:extLst>
            </p:cNvPr>
            <p:cNvSpPr/>
            <p:nvPr/>
          </p:nvSpPr>
          <p:spPr>
            <a:xfrm>
              <a:off x="1591238" y="2386746"/>
              <a:ext cx="951240" cy="2687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sz="1100" dirty="0"/>
                <a:t>done</a:t>
              </a:r>
              <a:endParaRPr kumimoji="1" lang="ko-Kore-KR" altLang="en-US" sz="1100" dirty="0"/>
            </a:p>
          </p:txBody>
        </p:sp>
      </p:grpSp>
      <p:cxnSp>
        <p:nvCxnSpPr>
          <p:cNvPr id="401" name="꺾인 연결선[E] 400">
            <a:extLst>
              <a:ext uri="{FF2B5EF4-FFF2-40B4-BE49-F238E27FC236}">
                <a16:creationId xmlns:a16="http://schemas.microsoft.com/office/drawing/2014/main" id="{3DCE4DB0-F851-434F-8396-4923B6D07689}"/>
              </a:ext>
            </a:extLst>
          </p:cNvPr>
          <p:cNvCxnSpPr>
            <a:stCxn id="350" idx="3"/>
            <a:endCxn id="398" idx="3"/>
          </p:cNvCxnSpPr>
          <p:nvPr/>
        </p:nvCxnSpPr>
        <p:spPr>
          <a:xfrm rot="10800000">
            <a:off x="10228900" y="2868569"/>
            <a:ext cx="1153860" cy="1121077"/>
          </a:xfrm>
          <a:prstGeom prst="bentConnector3">
            <a:avLst>
              <a:gd name="adj1" fmla="val -13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꺾인 연결선[E] 403">
            <a:extLst>
              <a:ext uri="{FF2B5EF4-FFF2-40B4-BE49-F238E27FC236}">
                <a16:creationId xmlns:a16="http://schemas.microsoft.com/office/drawing/2014/main" id="{C73663D7-1107-274A-A7C5-036F78068173}"/>
              </a:ext>
            </a:extLst>
          </p:cNvPr>
          <p:cNvCxnSpPr>
            <a:stCxn id="350" idx="3"/>
            <a:endCxn id="389" idx="3"/>
          </p:cNvCxnSpPr>
          <p:nvPr/>
        </p:nvCxnSpPr>
        <p:spPr>
          <a:xfrm rot="10800000">
            <a:off x="10228900" y="1686951"/>
            <a:ext cx="1153860" cy="2302694"/>
          </a:xfrm>
          <a:prstGeom prst="bentConnector3">
            <a:avLst>
              <a:gd name="adj1" fmla="val -60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꺾인 연결선[E] 406">
            <a:extLst>
              <a:ext uri="{FF2B5EF4-FFF2-40B4-BE49-F238E27FC236}">
                <a16:creationId xmlns:a16="http://schemas.microsoft.com/office/drawing/2014/main" id="{665B6F35-7211-704E-ABC6-2C47832C87CF}"/>
              </a:ext>
            </a:extLst>
          </p:cNvPr>
          <p:cNvCxnSpPr>
            <a:cxnSpLocks/>
            <a:stCxn id="390" idx="1"/>
          </p:cNvCxnSpPr>
          <p:nvPr/>
        </p:nvCxnSpPr>
        <p:spPr>
          <a:xfrm rot="10800000" flipH="1">
            <a:off x="9277658" y="642481"/>
            <a:ext cx="1669309" cy="721084"/>
          </a:xfrm>
          <a:prstGeom prst="bentConnector3">
            <a:avLst>
              <a:gd name="adj1" fmla="val -181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꺾인 연결선[E] 412">
            <a:extLst>
              <a:ext uri="{FF2B5EF4-FFF2-40B4-BE49-F238E27FC236}">
                <a16:creationId xmlns:a16="http://schemas.microsoft.com/office/drawing/2014/main" id="{849E78B7-E791-FD42-B476-36C7D0105BCF}"/>
              </a:ext>
            </a:extLst>
          </p:cNvPr>
          <p:cNvCxnSpPr>
            <a:cxnSpLocks/>
            <a:stCxn id="399" idx="1"/>
            <a:endCxn id="286" idx="2"/>
          </p:cNvCxnSpPr>
          <p:nvPr/>
        </p:nvCxnSpPr>
        <p:spPr>
          <a:xfrm rot="10800000" flipH="1">
            <a:off x="9277659" y="737860"/>
            <a:ext cx="1669308" cy="1807322"/>
          </a:xfrm>
          <a:prstGeom prst="bentConnector3">
            <a:avLst>
              <a:gd name="adj1" fmla="val -136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6" name="삼각형 425">
            <a:extLst>
              <a:ext uri="{FF2B5EF4-FFF2-40B4-BE49-F238E27FC236}">
                <a16:creationId xmlns:a16="http://schemas.microsoft.com/office/drawing/2014/main" id="{795652AF-99FD-5B4E-B67D-A814183D6454}"/>
              </a:ext>
            </a:extLst>
          </p:cNvPr>
          <p:cNvSpPr/>
          <p:nvPr/>
        </p:nvSpPr>
        <p:spPr>
          <a:xfrm rot="16200000">
            <a:off x="1415017" y="2532018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38FC5338-6CC5-ED48-9526-1DDC7D52E1CB}"/>
              </a:ext>
            </a:extLst>
          </p:cNvPr>
          <p:cNvSpPr txBox="1"/>
          <p:nvPr/>
        </p:nvSpPr>
        <p:spPr>
          <a:xfrm>
            <a:off x="1840869" y="2432461"/>
            <a:ext cx="627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428" name="꺾인 연결선[E] 427">
            <a:extLst>
              <a:ext uri="{FF2B5EF4-FFF2-40B4-BE49-F238E27FC236}">
                <a16:creationId xmlns:a16="http://schemas.microsoft.com/office/drawing/2014/main" id="{25F97416-860E-9741-9466-41D5C6BC1E04}"/>
              </a:ext>
            </a:extLst>
          </p:cNvPr>
          <p:cNvCxnSpPr>
            <a:cxnSpLocks/>
            <a:stCxn id="427" idx="1"/>
            <a:endCxn id="426" idx="3"/>
          </p:cNvCxnSpPr>
          <p:nvPr/>
        </p:nvCxnSpPr>
        <p:spPr>
          <a:xfrm rot="10800000" flipV="1">
            <a:off x="1462937" y="2555571"/>
            <a:ext cx="377933" cy="7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9" name="삼각형 428">
            <a:extLst>
              <a:ext uri="{FF2B5EF4-FFF2-40B4-BE49-F238E27FC236}">
                <a16:creationId xmlns:a16="http://schemas.microsoft.com/office/drawing/2014/main" id="{FD3DD862-0FD3-EA4C-BC99-B2BE515C22C0}"/>
              </a:ext>
            </a:extLst>
          </p:cNvPr>
          <p:cNvSpPr/>
          <p:nvPr/>
        </p:nvSpPr>
        <p:spPr>
          <a:xfrm rot="16200000">
            <a:off x="1415017" y="2851085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0" name="TextBox 429">
            <a:extLst>
              <a:ext uri="{FF2B5EF4-FFF2-40B4-BE49-F238E27FC236}">
                <a16:creationId xmlns:a16="http://schemas.microsoft.com/office/drawing/2014/main" id="{E21AC1F5-1A8F-AD4A-809F-FEA6834A250F}"/>
              </a:ext>
            </a:extLst>
          </p:cNvPr>
          <p:cNvSpPr txBox="1"/>
          <p:nvPr/>
        </p:nvSpPr>
        <p:spPr>
          <a:xfrm>
            <a:off x="1840869" y="2751528"/>
            <a:ext cx="627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431" name="꺾인 연결선[E] 430">
            <a:extLst>
              <a:ext uri="{FF2B5EF4-FFF2-40B4-BE49-F238E27FC236}">
                <a16:creationId xmlns:a16="http://schemas.microsoft.com/office/drawing/2014/main" id="{366ABD69-1856-E746-B5EE-B6ACB28CEE53}"/>
              </a:ext>
            </a:extLst>
          </p:cNvPr>
          <p:cNvCxnSpPr>
            <a:cxnSpLocks/>
            <a:stCxn id="430" idx="1"/>
            <a:endCxn id="429" idx="3"/>
          </p:cNvCxnSpPr>
          <p:nvPr/>
        </p:nvCxnSpPr>
        <p:spPr>
          <a:xfrm rot="10800000" flipV="1">
            <a:off x="1462937" y="2874638"/>
            <a:ext cx="377933" cy="7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2" name="삼각형 431">
            <a:extLst>
              <a:ext uri="{FF2B5EF4-FFF2-40B4-BE49-F238E27FC236}">
                <a16:creationId xmlns:a16="http://schemas.microsoft.com/office/drawing/2014/main" id="{2C504DBC-3939-A04B-93C1-E4288675923C}"/>
              </a:ext>
            </a:extLst>
          </p:cNvPr>
          <p:cNvSpPr/>
          <p:nvPr/>
        </p:nvSpPr>
        <p:spPr>
          <a:xfrm rot="16200000">
            <a:off x="1415017" y="3512566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3" name="TextBox 432">
            <a:extLst>
              <a:ext uri="{FF2B5EF4-FFF2-40B4-BE49-F238E27FC236}">
                <a16:creationId xmlns:a16="http://schemas.microsoft.com/office/drawing/2014/main" id="{B44E43CC-48D7-6640-A78B-CBBECBB2C1F2}"/>
              </a:ext>
            </a:extLst>
          </p:cNvPr>
          <p:cNvSpPr txBox="1"/>
          <p:nvPr/>
        </p:nvSpPr>
        <p:spPr>
          <a:xfrm>
            <a:off x="1840869" y="3413009"/>
            <a:ext cx="627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434" name="꺾인 연결선[E] 433">
            <a:extLst>
              <a:ext uri="{FF2B5EF4-FFF2-40B4-BE49-F238E27FC236}">
                <a16:creationId xmlns:a16="http://schemas.microsoft.com/office/drawing/2014/main" id="{7112AA70-760C-134E-B74A-A12EFC6913C6}"/>
              </a:ext>
            </a:extLst>
          </p:cNvPr>
          <p:cNvCxnSpPr>
            <a:cxnSpLocks/>
            <a:stCxn id="433" idx="1"/>
            <a:endCxn id="432" idx="3"/>
          </p:cNvCxnSpPr>
          <p:nvPr/>
        </p:nvCxnSpPr>
        <p:spPr>
          <a:xfrm rot="10800000" flipV="1">
            <a:off x="1462937" y="3536119"/>
            <a:ext cx="377933" cy="7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5" name="삼각형 434">
            <a:extLst>
              <a:ext uri="{FF2B5EF4-FFF2-40B4-BE49-F238E27FC236}">
                <a16:creationId xmlns:a16="http://schemas.microsoft.com/office/drawing/2014/main" id="{918F698E-88F9-0B41-9505-0E1379D8B7E6}"/>
              </a:ext>
            </a:extLst>
          </p:cNvPr>
          <p:cNvSpPr/>
          <p:nvPr/>
        </p:nvSpPr>
        <p:spPr>
          <a:xfrm rot="16200000">
            <a:off x="1415017" y="4823854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6" name="TextBox 435">
            <a:extLst>
              <a:ext uri="{FF2B5EF4-FFF2-40B4-BE49-F238E27FC236}">
                <a16:creationId xmlns:a16="http://schemas.microsoft.com/office/drawing/2014/main" id="{25B025B6-23B4-9D4A-A09B-1C5AFFE2255F}"/>
              </a:ext>
            </a:extLst>
          </p:cNvPr>
          <p:cNvSpPr txBox="1"/>
          <p:nvPr/>
        </p:nvSpPr>
        <p:spPr>
          <a:xfrm>
            <a:off x="1840869" y="4724297"/>
            <a:ext cx="627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437" name="꺾인 연결선[E] 436">
            <a:extLst>
              <a:ext uri="{FF2B5EF4-FFF2-40B4-BE49-F238E27FC236}">
                <a16:creationId xmlns:a16="http://schemas.microsoft.com/office/drawing/2014/main" id="{0DE0727C-3A4D-F048-98E7-1D3A675BC467}"/>
              </a:ext>
            </a:extLst>
          </p:cNvPr>
          <p:cNvCxnSpPr>
            <a:cxnSpLocks/>
            <a:stCxn id="436" idx="1"/>
            <a:endCxn id="435" idx="3"/>
          </p:cNvCxnSpPr>
          <p:nvPr/>
        </p:nvCxnSpPr>
        <p:spPr>
          <a:xfrm rot="10800000" flipV="1">
            <a:off x="1462937" y="4847407"/>
            <a:ext cx="377933" cy="7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꺾인 연결선[E] 450">
            <a:extLst>
              <a:ext uri="{FF2B5EF4-FFF2-40B4-BE49-F238E27FC236}">
                <a16:creationId xmlns:a16="http://schemas.microsoft.com/office/drawing/2014/main" id="{77E77DEF-ECA1-234E-AC1E-BD3D5E7CBAF5}"/>
              </a:ext>
            </a:extLst>
          </p:cNvPr>
          <p:cNvCxnSpPr>
            <a:stCxn id="350" idx="3"/>
            <a:endCxn id="20" idx="3"/>
          </p:cNvCxnSpPr>
          <p:nvPr/>
        </p:nvCxnSpPr>
        <p:spPr>
          <a:xfrm rot="10800000">
            <a:off x="4521594" y="1971391"/>
            <a:ext cx="6861166" cy="2018255"/>
          </a:xfrm>
          <a:prstGeom prst="bentConnector3">
            <a:avLst>
              <a:gd name="adj1" fmla="val -1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꺾인 연결선[E] 453">
            <a:extLst>
              <a:ext uri="{FF2B5EF4-FFF2-40B4-BE49-F238E27FC236}">
                <a16:creationId xmlns:a16="http://schemas.microsoft.com/office/drawing/2014/main" id="{E1C95290-A75A-3445-A9F6-C8300A2BD2A9}"/>
              </a:ext>
            </a:extLst>
          </p:cNvPr>
          <p:cNvCxnSpPr>
            <a:cxnSpLocks/>
            <a:stCxn id="350" idx="3"/>
            <a:endCxn id="27" idx="3"/>
          </p:cNvCxnSpPr>
          <p:nvPr/>
        </p:nvCxnSpPr>
        <p:spPr>
          <a:xfrm rot="10800000">
            <a:off x="4515536" y="754149"/>
            <a:ext cx="6867224" cy="3235497"/>
          </a:xfrm>
          <a:prstGeom prst="bentConnector3">
            <a:avLst>
              <a:gd name="adj1" fmla="val 366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꺾인 연결선[E] 465">
            <a:extLst>
              <a:ext uri="{FF2B5EF4-FFF2-40B4-BE49-F238E27FC236}">
                <a16:creationId xmlns:a16="http://schemas.microsoft.com/office/drawing/2014/main" id="{50A6C431-B60D-E742-B5A8-1D54A230C671}"/>
              </a:ext>
            </a:extLst>
          </p:cNvPr>
          <p:cNvCxnSpPr>
            <a:cxnSpLocks/>
            <a:stCxn id="474" idx="0"/>
            <a:endCxn id="46" idx="1"/>
          </p:cNvCxnSpPr>
          <p:nvPr/>
        </p:nvCxnSpPr>
        <p:spPr>
          <a:xfrm rot="5400000" flipH="1" flipV="1">
            <a:off x="5464695" y="2165297"/>
            <a:ext cx="137781" cy="165906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4" name="직사각형 473">
            <a:extLst>
              <a:ext uri="{FF2B5EF4-FFF2-40B4-BE49-F238E27FC236}">
                <a16:creationId xmlns:a16="http://schemas.microsoft.com/office/drawing/2014/main" id="{1FC56005-13E0-1240-9584-DC66ECB9940B}"/>
              </a:ext>
            </a:extLst>
          </p:cNvPr>
          <p:cNvSpPr/>
          <p:nvPr/>
        </p:nvSpPr>
        <p:spPr>
          <a:xfrm>
            <a:off x="4158008" y="3063717"/>
            <a:ext cx="1092093" cy="11326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dts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grpSp>
        <p:nvGrpSpPr>
          <p:cNvPr id="484" name="그룹 483">
            <a:extLst>
              <a:ext uri="{FF2B5EF4-FFF2-40B4-BE49-F238E27FC236}">
                <a16:creationId xmlns:a16="http://schemas.microsoft.com/office/drawing/2014/main" id="{6378827F-432D-BF49-B52A-86385EC941BB}"/>
              </a:ext>
            </a:extLst>
          </p:cNvPr>
          <p:cNvGrpSpPr/>
          <p:nvPr/>
        </p:nvGrpSpPr>
        <p:grpSpPr>
          <a:xfrm rot="16200000">
            <a:off x="3833534" y="3582418"/>
            <a:ext cx="162633" cy="211200"/>
            <a:chOff x="972139" y="4605797"/>
            <a:chExt cx="162633" cy="211200"/>
          </a:xfrm>
        </p:grpSpPr>
        <p:sp>
          <p:nvSpPr>
            <p:cNvPr id="485" name="삼각형 484">
              <a:extLst>
                <a:ext uri="{FF2B5EF4-FFF2-40B4-BE49-F238E27FC236}">
                  <a16:creationId xmlns:a16="http://schemas.microsoft.com/office/drawing/2014/main" id="{5723FFDC-C94A-604D-BB1C-EDC8035A2D0C}"/>
                </a:ext>
              </a:extLst>
            </p:cNvPr>
            <p:cNvSpPr/>
            <p:nvPr/>
          </p:nvSpPr>
          <p:spPr>
            <a:xfrm rot="10800000">
              <a:off x="972139" y="4605797"/>
              <a:ext cx="162633" cy="13474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86" name="타원 485">
              <a:extLst>
                <a:ext uri="{FF2B5EF4-FFF2-40B4-BE49-F238E27FC236}">
                  <a16:creationId xmlns:a16="http://schemas.microsoft.com/office/drawing/2014/main" id="{FE0A9961-7761-1441-99C1-00F6437741E9}"/>
                </a:ext>
              </a:extLst>
            </p:cNvPr>
            <p:cNvSpPr/>
            <p:nvPr/>
          </p:nvSpPr>
          <p:spPr>
            <a:xfrm>
              <a:off x="1015164" y="4753529"/>
              <a:ext cx="68028" cy="63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89" name="꺾인 연결선[E] 488">
            <a:extLst>
              <a:ext uri="{FF2B5EF4-FFF2-40B4-BE49-F238E27FC236}">
                <a16:creationId xmlns:a16="http://schemas.microsoft.com/office/drawing/2014/main" id="{7183644E-6DB6-8D4A-90BE-ABB58064E7F2}"/>
              </a:ext>
            </a:extLst>
          </p:cNvPr>
          <p:cNvCxnSpPr>
            <a:stCxn id="486" idx="4"/>
            <a:endCxn id="58" idx="1"/>
          </p:cNvCxnSpPr>
          <p:nvPr/>
        </p:nvCxnSpPr>
        <p:spPr>
          <a:xfrm flipV="1">
            <a:off x="4020451" y="3688501"/>
            <a:ext cx="217793" cy="379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778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A9F160-9452-794D-8D83-E6C421296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F71358-B770-9A44-8F72-723950794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3B23F3-E350-7844-BD97-3D69640B4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26</a:t>
            </a:fld>
            <a:endParaRPr kumimoji="1" lang="ko-Kore-KR" altLang="en-US"/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51108175-9CE5-1D4A-8612-19238F319BEB}"/>
              </a:ext>
            </a:extLst>
          </p:cNvPr>
          <p:cNvGrpSpPr/>
          <p:nvPr/>
        </p:nvGrpSpPr>
        <p:grpSpPr>
          <a:xfrm>
            <a:off x="3575986" y="251667"/>
            <a:ext cx="5040027" cy="2860145"/>
            <a:chOff x="3575986" y="251667"/>
            <a:chExt cx="5040027" cy="286014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7D791C3-095F-654F-934D-C13EA1B70683}"/>
                </a:ext>
              </a:extLst>
            </p:cNvPr>
            <p:cNvGrpSpPr/>
            <p:nvPr/>
          </p:nvGrpSpPr>
          <p:grpSpPr>
            <a:xfrm>
              <a:off x="3575986" y="251667"/>
              <a:ext cx="5040027" cy="2860145"/>
              <a:chOff x="-2366275" y="1834549"/>
              <a:chExt cx="5040027" cy="2860145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5C813F9-A291-8148-92BC-3BD74B19D51D}"/>
                  </a:ext>
                </a:extLst>
              </p:cNvPr>
              <p:cNvSpPr/>
              <p:nvPr/>
            </p:nvSpPr>
            <p:spPr>
              <a:xfrm>
                <a:off x="-2366275" y="1834549"/>
                <a:ext cx="5040027" cy="286014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read_timer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91158C36-7E32-9C45-86BF-A4A687A63D63}"/>
                  </a:ext>
                </a:extLst>
              </p:cNvPr>
              <p:cNvSpPr/>
              <p:nvPr/>
            </p:nvSpPr>
            <p:spPr>
              <a:xfrm>
                <a:off x="-2277376" y="2592901"/>
                <a:ext cx="951240" cy="26873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1100" dirty="0"/>
                  <a:t>wait</a:t>
                </a:r>
                <a:endParaRPr kumimoji="1" lang="ko-Kore-KR" altLang="en-US" sz="1100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6921FCF-C232-A94A-9CAE-799F3C7A9EB5}"/>
                  </a:ext>
                </a:extLst>
              </p:cNvPr>
              <p:cNvSpPr/>
              <p:nvPr/>
            </p:nvSpPr>
            <p:spPr>
              <a:xfrm>
                <a:off x="1652074" y="2592900"/>
                <a:ext cx="951240" cy="26873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1100" dirty="0"/>
                  <a:t>done</a:t>
                </a:r>
                <a:endParaRPr kumimoji="1" lang="ko-Kore-KR" altLang="en-US" sz="1100" dirty="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0BD518A-A33D-E64D-B062-1F479579DF25}"/>
                  </a:ext>
                </a:extLst>
              </p:cNvPr>
              <p:cNvSpPr/>
              <p:nvPr/>
            </p:nvSpPr>
            <p:spPr>
              <a:xfrm>
                <a:off x="-2277376" y="2926903"/>
                <a:ext cx="951240" cy="26873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1100" dirty="0"/>
                  <a:t>count[3:0]</a:t>
                </a:r>
                <a:endParaRPr kumimoji="1" lang="ko-Kore-KR" altLang="en-US" sz="1100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B6B873C-CA42-FE4A-A443-26A1ABE6891E}"/>
                  </a:ext>
                </a:extLst>
              </p:cNvPr>
              <p:cNvSpPr/>
              <p:nvPr/>
            </p:nvSpPr>
            <p:spPr>
              <a:xfrm>
                <a:off x="-76958" y="4293769"/>
                <a:ext cx="1131608" cy="26873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1100" dirty="0" err="1"/>
                  <a:t>count.reset</a:t>
                </a:r>
                <a:r>
                  <a:rPr kumimoji="1" lang="en-US" altLang="ko-Kore-KR" sz="1100" dirty="0"/>
                  <a:t> = 10</a:t>
                </a:r>
                <a:endParaRPr kumimoji="1" lang="ko-Kore-KR" altLang="en-US" sz="1100" dirty="0"/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1FAE4B5-3F4C-DC4E-A153-5AE6DD3C1101}"/>
                </a:ext>
              </a:extLst>
            </p:cNvPr>
            <p:cNvGrpSpPr/>
            <p:nvPr/>
          </p:nvGrpSpPr>
          <p:grpSpPr>
            <a:xfrm rot="16200000">
              <a:off x="5424754" y="2209866"/>
              <a:ext cx="562842" cy="318262"/>
              <a:chOff x="3773632" y="2639070"/>
              <a:chExt cx="562842" cy="318262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BE4F1C2D-5B39-B442-BB01-EE6C71F384F2}"/>
                  </a:ext>
                </a:extLst>
              </p:cNvPr>
              <p:cNvGrpSpPr/>
              <p:nvPr/>
            </p:nvGrpSpPr>
            <p:grpSpPr>
              <a:xfrm>
                <a:off x="3773632" y="2639070"/>
                <a:ext cx="529936" cy="318262"/>
                <a:chOff x="8353698" y="2332008"/>
                <a:chExt cx="529936" cy="318262"/>
              </a:xfrm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7A5602BE-62F8-6442-9CE9-386E0AF80603}"/>
                    </a:ext>
                  </a:extLst>
                </p:cNvPr>
                <p:cNvSpPr/>
                <p:nvPr/>
              </p:nvSpPr>
              <p:spPr>
                <a:xfrm>
                  <a:off x="8443978" y="2549196"/>
                  <a:ext cx="94043" cy="10107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F02D9348-7E4D-E44D-B78A-B2AA0D942BD6}"/>
                    </a:ext>
                  </a:extLst>
                </p:cNvPr>
                <p:cNvSpPr/>
                <p:nvPr/>
              </p:nvSpPr>
              <p:spPr>
                <a:xfrm>
                  <a:off x="8690971" y="2549200"/>
                  <a:ext cx="94043" cy="10107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79BA18A0-A6AB-1C41-A026-6511841CD5D8}"/>
                    </a:ext>
                  </a:extLst>
                </p:cNvPr>
                <p:cNvGrpSpPr/>
                <p:nvPr/>
              </p:nvGrpSpPr>
              <p:grpSpPr>
                <a:xfrm>
                  <a:off x="8353698" y="2332008"/>
                  <a:ext cx="529936" cy="312423"/>
                  <a:chOff x="8349396" y="2796887"/>
                  <a:chExt cx="529936" cy="312423"/>
                </a:xfrm>
              </p:grpSpPr>
              <p:sp>
                <p:nvSpPr>
                  <p:cNvPr id="21" name="타원 20">
                    <a:extLst>
                      <a:ext uri="{FF2B5EF4-FFF2-40B4-BE49-F238E27FC236}">
                        <a16:creationId xmlns:a16="http://schemas.microsoft.com/office/drawing/2014/main" id="{938D0B2A-D1A2-3E4D-922F-B2B167E6B473}"/>
                      </a:ext>
                    </a:extLst>
                  </p:cNvPr>
                  <p:cNvSpPr/>
                  <p:nvPr/>
                </p:nvSpPr>
                <p:spPr>
                  <a:xfrm>
                    <a:off x="8435309" y="3008239"/>
                    <a:ext cx="113836" cy="10107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grpSp>
                <p:nvGrpSpPr>
                  <p:cNvPr id="22" name="그룹 21">
                    <a:extLst>
                      <a:ext uri="{FF2B5EF4-FFF2-40B4-BE49-F238E27FC236}">
                        <a16:creationId xmlns:a16="http://schemas.microsoft.com/office/drawing/2014/main" id="{F6A5F329-1FCC-B44F-AAFE-3CED7D394434}"/>
                      </a:ext>
                    </a:extLst>
                  </p:cNvPr>
                  <p:cNvGrpSpPr/>
                  <p:nvPr/>
                </p:nvGrpSpPr>
                <p:grpSpPr>
                  <a:xfrm>
                    <a:off x="8349396" y="2796887"/>
                    <a:ext cx="529936" cy="311727"/>
                    <a:chOff x="8390768" y="2730763"/>
                    <a:chExt cx="529936" cy="311727"/>
                  </a:xfrm>
                </p:grpSpPr>
                <p:sp>
                  <p:nvSpPr>
                    <p:cNvPr id="23" name="타원 22">
                      <a:extLst>
                        <a:ext uri="{FF2B5EF4-FFF2-40B4-BE49-F238E27FC236}">
                          <a16:creationId xmlns:a16="http://schemas.microsoft.com/office/drawing/2014/main" id="{DFE834B0-A1B3-3445-968C-9DFD8B5685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08385" y="2929925"/>
                      <a:ext cx="113836" cy="101071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sp>
                  <p:nvSpPr>
                    <p:cNvPr id="24" name="사다리꼴[T] 23">
                      <a:extLst>
                        <a:ext uri="{FF2B5EF4-FFF2-40B4-BE49-F238E27FC236}">
                          <a16:creationId xmlns:a16="http://schemas.microsoft.com/office/drawing/2014/main" id="{3362E71C-EC5B-7045-8CE5-D130CC4310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90768" y="2730763"/>
                      <a:ext cx="529936" cy="311727"/>
                    </a:xfrm>
                    <a:prstGeom prst="trapezoid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800" dirty="0"/>
                        <a:t>0      1</a:t>
                      </a:r>
                      <a:endParaRPr kumimoji="1" lang="ko-Kore-KR" altLang="en-US" sz="800" dirty="0"/>
                    </a:p>
                  </p:txBody>
                </p:sp>
              </p:grpSp>
            </p:grpSp>
          </p:grp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07E4CC29-82F8-E44C-BE38-3779046CBC53}"/>
                  </a:ext>
                </a:extLst>
              </p:cNvPr>
              <p:cNvSpPr/>
              <p:nvPr/>
            </p:nvSpPr>
            <p:spPr>
              <a:xfrm>
                <a:off x="4277592" y="2763293"/>
                <a:ext cx="58882" cy="6328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5FA9943-09C3-9B4C-B41A-BF1CF201903F}"/>
                </a:ext>
              </a:extLst>
            </p:cNvPr>
            <p:cNvGrpSpPr/>
            <p:nvPr/>
          </p:nvGrpSpPr>
          <p:grpSpPr>
            <a:xfrm rot="16200000">
              <a:off x="4793237" y="2556078"/>
              <a:ext cx="529936" cy="318262"/>
              <a:chOff x="8353698" y="2332008"/>
              <a:chExt cx="529936" cy="318262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F639E2BB-DB12-B740-B2AF-29A913F7B486}"/>
                  </a:ext>
                </a:extLst>
              </p:cNvPr>
              <p:cNvSpPr/>
              <p:nvPr/>
            </p:nvSpPr>
            <p:spPr>
              <a:xfrm>
                <a:off x="8443978" y="2549196"/>
                <a:ext cx="94043" cy="10107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07D7B21A-5681-5048-9E70-81BE20287598}"/>
                  </a:ext>
                </a:extLst>
              </p:cNvPr>
              <p:cNvSpPr/>
              <p:nvPr/>
            </p:nvSpPr>
            <p:spPr>
              <a:xfrm>
                <a:off x="8690971" y="2549200"/>
                <a:ext cx="94043" cy="10107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25278532-EC9F-0B43-BA40-9AEFFD3F0FFA}"/>
                  </a:ext>
                </a:extLst>
              </p:cNvPr>
              <p:cNvGrpSpPr/>
              <p:nvPr/>
            </p:nvGrpSpPr>
            <p:grpSpPr>
              <a:xfrm>
                <a:off x="8353698" y="2332008"/>
                <a:ext cx="529936" cy="312423"/>
                <a:chOff x="8349396" y="2796887"/>
                <a:chExt cx="529936" cy="312423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C7B0D10-D0AC-F644-8D32-96F923B8B986}"/>
                    </a:ext>
                  </a:extLst>
                </p:cNvPr>
                <p:cNvSpPr/>
                <p:nvPr/>
              </p:nvSpPr>
              <p:spPr>
                <a:xfrm>
                  <a:off x="8435309" y="3008239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grpSp>
              <p:nvGrpSpPr>
                <p:cNvPr id="32" name="그룹 31">
                  <a:extLst>
                    <a:ext uri="{FF2B5EF4-FFF2-40B4-BE49-F238E27FC236}">
                      <a16:creationId xmlns:a16="http://schemas.microsoft.com/office/drawing/2014/main" id="{C4A9047F-B373-AA42-B10E-D4C09F714BBA}"/>
                    </a:ext>
                  </a:extLst>
                </p:cNvPr>
                <p:cNvGrpSpPr/>
                <p:nvPr/>
              </p:nvGrpSpPr>
              <p:grpSpPr>
                <a:xfrm>
                  <a:off x="8349396" y="2796887"/>
                  <a:ext cx="529936" cy="311727"/>
                  <a:chOff x="8390768" y="2730763"/>
                  <a:chExt cx="529936" cy="311727"/>
                </a:xfrm>
              </p:grpSpPr>
              <p:sp>
                <p:nvSpPr>
                  <p:cNvPr id="33" name="타원 32">
                    <a:extLst>
                      <a:ext uri="{FF2B5EF4-FFF2-40B4-BE49-F238E27FC236}">
                        <a16:creationId xmlns:a16="http://schemas.microsoft.com/office/drawing/2014/main" id="{B19A7A5F-B466-DE46-BD5D-AA175C970327}"/>
                      </a:ext>
                    </a:extLst>
                  </p:cNvPr>
                  <p:cNvSpPr/>
                  <p:nvPr/>
                </p:nvSpPr>
                <p:spPr>
                  <a:xfrm>
                    <a:off x="8708385" y="2929925"/>
                    <a:ext cx="113836" cy="10107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  <p:sp>
                <p:nvSpPr>
                  <p:cNvPr id="34" name="사다리꼴[T] 33">
                    <a:extLst>
                      <a:ext uri="{FF2B5EF4-FFF2-40B4-BE49-F238E27FC236}">
                        <a16:creationId xmlns:a16="http://schemas.microsoft.com/office/drawing/2014/main" id="{28AFDEB2-DE83-E84B-AC59-680878C05B0D}"/>
                      </a:ext>
                    </a:extLst>
                  </p:cNvPr>
                  <p:cNvSpPr/>
                  <p:nvPr/>
                </p:nvSpPr>
                <p:spPr>
                  <a:xfrm>
                    <a:off x="8390768" y="2730763"/>
                    <a:ext cx="529936" cy="311727"/>
                  </a:xfrm>
                  <a:prstGeom prst="trapezoid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800" dirty="0"/>
                      <a:t>0      1</a:t>
                    </a:r>
                    <a:endParaRPr kumimoji="1" lang="ko-Kore-KR" altLang="en-US" sz="800" dirty="0"/>
                  </a:p>
                </p:txBody>
              </p:sp>
            </p:grpSp>
          </p:grp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2585F278-BEBC-DF46-A9D4-558F25998A3F}"/>
                </a:ext>
              </a:extLst>
            </p:cNvPr>
            <p:cNvGrpSpPr/>
            <p:nvPr/>
          </p:nvGrpSpPr>
          <p:grpSpPr>
            <a:xfrm>
              <a:off x="6572658" y="1686650"/>
              <a:ext cx="424254" cy="656744"/>
              <a:chOff x="6572658" y="1686655"/>
              <a:chExt cx="424254" cy="656744"/>
            </a:xfrm>
          </p:grpSpPr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00C3E570-3FA1-8344-B777-03C6D70B05FF}"/>
                  </a:ext>
                </a:extLst>
              </p:cNvPr>
              <p:cNvSpPr/>
              <p:nvPr/>
            </p:nvSpPr>
            <p:spPr>
              <a:xfrm rot="16200000">
                <a:off x="6889458" y="213907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BF9C7F88-58AD-6444-8E17-0F30BE1BEBEE}"/>
                  </a:ext>
                </a:extLst>
              </p:cNvPr>
              <p:cNvSpPr/>
              <p:nvPr/>
            </p:nvSpPr>
            <p:spPr>
              <a:xfrm rot="16200000">
                <a:off x="6889459" y="1828551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5" name="사다리꼴[T] 34">
                <a:extLst>
                  <a:ext uri="{FF2B5EF4-FFF2-40B4-BE49-F238E27FC236}">
                    <a16:creationId xmlns:a16="http://schemas.microsoft.com/office/drawing/2014/main" id="{1A0DCFF9-A699-664E-8EC3-8E4E802E1152}"/>
                  </a:ext>
                </a:extLst>
              </p:cNvPr>
              <p:cNvSpPr/>
              <p:nvPr/>
            </p:nvSpPr>
            <p:spPr>
              <a:xfrm rot="16200000">
                <a:off x="6453001" y="1806312"/>
                <a:ext cx="656744" cy="417429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/>
                  <a:t>SUB</a:t>
                </a:r>
                <a:endParaRPr kumimoji="1" lang="ko-Kore-KR" altLang="en-US" sz="1400" dirty="0"/>
              </a:p>
            </p:txBody>
          </p:sp>
        </p:grpSp>
        <p:cxnSp>
          <p:nvCxnSpPr>
            <p:cNvPr id="39" name="꺾인 연결선[E] 38">
              <a:extLst>
                <a:ext uri="{FF2B5EF4-FFF2-40B4-BE49-F238E27FC236}">
                  <a16:creationId xmlns:a16="http://schemas.microsoft.com/office/drawing/2014/main" id="{41F7C727-499C-3E44-8AA6-6D4036E62E80}"/>
                </a:ext>
              </a:extLst>
            </p:cNvPr>
            <p:cNvCxnSpPr>
              <a:cxnSpLocks/>
              <a:stCxn id="35" idx="0"/>
              <a:endCxn id="19" idx="4"/>
            </p:cNvCxnSpPr>
            <p:nvPr/>
          </p:nvCxnSpPr>
          <p:spPr>
            <a:xfrm rot="10800000" flipV="1">
              <a:off x="5865307" y="2015022"/>
              <a:ext cx="707352" cy="25110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[E] 41">
              <a:extLst>
                <a:ext uri="{FF2B5EF4-FFF2-40B4-BE49-F238E27FC236}">
                  <a16:creationId xmlns:a16="http://schemas.microsoft.com/office/drawing/2014/main" id="{83D0CBA0-A4C1-0E46-873A-6BBDE07C1EF1}"/>
                </a:ext>
              </a:extLst>
            </p:cNvPr>
            <p:cNvCxnSpPr>
              <a:cxnSpLocks/>
              <a:stCxn id="37" idx="1"/>
              <a:endCxn id="28" idx="4"/>
            </p:cNvCxnSpPr>
            <p:nvPr/>
          </p:nvCxnSpPr>
          <p:spPr>
            <a:xfrm rot="10800000">
              <a:off x="5217333" y="2842877"/>
              <a:ext cx="647970" cy="238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꺾인 연결선[E] 44">
              <a:extLst>
                <a:ext uri="{FF2B5EF4-FFF2-40B4-BE49-F238E27FC236}">
                  <a16:creationId xmlns:a16="http://schemas.microsoft.com/office/drawing/2014/main" id="{AE7E650B-076B-D64E-B4BD-E968CB235F56}"/>
                </a:ext>
              </a:extLst>
            </p:cNvPr>
            <p:cNvCxnSpPr>
              <a:stCxn id="34" idx="0"/>
              <a:endCxn id="36" idx="2"/>
            </p:cNvCxnSpPr>
            <p:nvPr/>
          </p:nvCxnSpPr>
          <p:spPr>
            <a:xfrm rot="10800000">
              <a:off x="4140505" y="1612760"/>
              <a:ext cx="758570" cy="110245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꺾인 연결선[E] 46">
              <a:extLst>
                <a:ext uri="{FF2B5EF4-FFF2-40B4-BE49-F238E27FC236}">
                  <a16:creationId xmlns:a16="http://schemas.microsoft.com/office/drawing/2014/main" id="{CF9045DB-0E96-3746-953E-EF4D0BBC66BF}"/>
                </a:ext>
              </a:extLst>
            </p:cNvPr>
            <p:cNvCxnSpPr>
              <a:stCxn id="24" idx="0"/>
              <a:endCxn id="29" idx="4"/>
            </p:cNvCxnSpPr>
            <p:nvPr/>
          </p:nvCxnSpPr>
          <p:spPr>
            <a:xfrm rot="10800000" flipV="1">
              <a:off x="5217337" y="2385451"/>
              <a:ext cx="329708" cy="21043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꺾인 연결선[E] 48">
              <a:extLst>
                <a:ext uri="{FF2B5EF4-FFF2-40B4-BE49-F238E27FC236}">
                  <a16:creationId xmlns:a16="http://schemas.microsoft.com/office/drawing/2014/main" id="{A47F430A-7E41-104F-A081-B891DC135E18}"/>
                </a:ext>
              </a:extLst>
            </p:cNvPr>
            <p:cNvCxnSpPr>
              <a:cxnSpLocks/>
              <a:stCxn id="36" idx="3"/>
              <a:endCxn id="50" idx="4"/>
            </p:cNvCxnSpPr>
            <p:nvPr/>
          </p:nvCxnSpPr>
          <p:spPr>
            <a:xfrm>
              <a:off x="4616125" y="1478391"/>
              <a:ext cx="2380787" cy="711219"/>
            </a:xfrm>
            <a:prstGeom prst="bentConnector3">
              <a:avLst>
                <a:gd name="adj1" fmla="val 12500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7D29B2C-192B-9847-AAA1-37F5CCB59221}"/>
                </a:ext>
              </a:extLst>
            </p:cNvPr>
            <p:cNvSpPr/>
            <p:nvPr/>
          </p:nvSpPr>
          <p:spPr>
            <a:xfrm>
              <a:off x="7245842" y="1744716"/>
              <a:ext cx="238854" cy="2687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sz="1100" dirty="0"/>
                <a:t>1</a:t>
              </a:r>
              <a:endParaRPr kumimoji="1" lang="ko-Kore-KR" altLang="en-US" sz="1100" dirty="0"/>
            </a:p>
          </p:txBody>
        </p:sp>
        <p:cxnSp>
          <p:nvCxnSpPr>
            <p:cNvPr id="57" name="꺾인 연결선[E] 56">
              <a:extLst>
                <a:ext uri="{FF2B5EF4-FFF2-40B4-BE49-F238E27FC236}">
                  <a16:creationId xmlns:a16="http://schemas.microsoft.com/office/drawing/2014/main" id="{32E7CAA0-6554-D84F-9E1A-2FA872AC8C1D}"/>
                </a:ext>
              </a:extLst>
            </p:cNvPr>
            <p:cNvCxnSpPr>
              <a:stCxn id="55" idx="1"/>
              <a:endCxn id="51" idx="4"/>
            </p:cNvCxnSpPr>
            <p:nvPr/>
          </p:nvCxnSpPr>
          <p:spPr>
            <a:xfrm rot="10800000">
              <a:off x="6996914" y="1879082"/>
              <a:ext cx="248929" cy="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꺾인 연결선[E] 58">
              <a:extLst>
                <a:ext uri="{FF2B5EF4-FFF2-40B4-BE49-F238E27FC236}">
                  <a16:creationId xmlns:a16="http://schemas.microsoft.com/office/drawing/2014/main" id="{04F47F13-10A7-3040-9897-B4DFD81E89AA}"/>
                </a:ext>
              </a:extLst>
            </p:cNvPr>
            <p:cNvCxnSpPr>
              <a:stCxn id="36" idx="3"/>
              <a:endCxn id="18" idx="4"/>
            </p:cNvCxnSpPr>
            <p:nvPr/>
          </p:nvCxnSpPr>
          <p:spPr>
            <a:xfrm>
              <a:off x="4616125" y="1478391"/>
              <a:ext cx="1249178" cy="1034726"/>
            </a:xfrm>
            <a:prstGeom prst="bentConnector3">
              <a:avLst>
                <a:gd name="adj1" fmla="val 23823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꺾인 연결선[E] 63">
              <a:extLst>
                <a:ext uri="{FF2B5EF4-FFF2-40B4-BE49-F238E27FC236}">
                  <a16:creationId xmlns:a16="http://schemas.microsoft.com/office/drawing/2014/main" id="{06E06B6A-B1DC-DD46-8168-5D200DA8D89E}"/>
                </a:ext>
              </a:extLst>
            </p:cNvPr>
            <p:cNvCxnSpPr>
              <a:cxnSpLocks/>
              <a:stCxn id="10" idx="0"/>
              <a:endCxn id="17" idx="6"/>
            </p:cNvCxnSpPr>
            <p:nvPr/>
          </p:nvCxnSpPr>
          <p:spPr>
            <a:xfrm rot="16200000" flipH="1" flipV="1">
              <a:off x="6347653" y="365273"/>
              <a:ext cx="1077558" cy="2367047"/>
            </a:xfrm>
            <a:prstGeom prst="bentConnector3">
              <a:avLst>
                <a:gd name="adj1" fmla="val -4846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꺾인 연결선[E] 65">
              <a:extLst>
                <a:ext uri="{FF2B5EF4-FFF2-40B4-BE49-F238E27FC236}">
                  <a16:creationId xmlns:a16="http://schemas.microsoft.com/office/drawing/2014/main" id="{DB9A1B5E-E606-C34F-AB26-72CA7AD14202}"/>
                </a:ext>
              </a:extLst>
            </p:cNvPr>
            <p:cNvCxnSpPr>
              <a:cxnSpLocks/>
              <a:stCxn id="9" idx="3"/>
              <a:endCxn id="34" idx="3"/>
            </p:cNvCxnSpPr>
            <p:nvPr/>
          </p:nvCxnSpPr>
          <p:spPr>
            <a:xfrm>
              <a:off x="4616125" y="1144389"/>
              <a:ext cx="438814" cy="134481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439F5F44-72F3-6841-B496-C6720621542A}"/>
                </a:ext>
              </a:extLst>
            </p:cNvPr>
            <p:cNvSpPr/>
            <p:nvPr/>
          </p:nvSpPr>
          <p:spPr>
            <a:xfrm>
              <a:off x="6964899" y="1028522"/>
              <a:ext cx="217195" cy="2334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=</a:t>
              </a:r>
              <a:endParaRPr kumimoji="1" lang="ko-Kore-KR" altLang="en-US" dirty="0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FF1A0E4E-A1BB-E041-8D4F-AA829320B399}"/>
                </a:ext>
              </a:extLst>
            </p:cNvPr>
            <p:cNvSpPr/>
            <p:nvPr/>
          </p:nvSpPr>
          <p:spPr>
            <a:xfrm rot="5400000">
              <a:off x="7564837" y="2161781"/>
              <a:ext cx="58996" cy="6340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2F975B58-DD18-F941-B64B-2ACA839D85B7}"/>
                </a:ext>
              </a:extLst>
            </p:cNvPr>
            <p:cNvSpPr/>
            <p:nvPr/>
          </p:nvSpPr>
          <p:spPr>
            <a:xfrm>
              <a:off x="6546179" y="1008098"/>
              <a:ext cx="238854" cy="2687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sz="1100" dirty="0"/>
                <a:t>0</a:t>
              </a:r>
              <a:endParaRPr kumimoji="1" lang="ko-Kore-KR" altLang="en-US" sz="1100" dirty="0"/>
            </a:p>
          </p:txBody>
        </p:sp>
        <p:cxnSp>
          <p:nvCxnSpPr>
            <p:cNvPr id="86" name="꺾인 연결선[E] 85">
              <a:extLst>
                <a:ext uri="{FF2B5EF4-FFF2-40B4-BE49-F238E27FC236}">
                  <a16:creationId xmlns:a16="http://schemas.microsoft.com/office/drawing/2014/main" id="{161A94CD-3EBB-CA4D-AC0A-9776C02CDCA8}"/>
                </a:ext>
              </a:extLst>
            </p:cNvPr>
            <p:cNvCxnSpPr>
              <a:stCxn id="36" idx="3"/>
              <a:endCxn id="82" idx="4"/>
            </p:cNvCxnSpPr>
            <p:nvPr/>
          </p:nvCxnSpPr>
          <p:spPr>
            <a:xfrm flipV="1">
              <a:off x="4616125" y="1261947"/>
              <a:ext cx="2457372" cy="21644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꺾인 연결선[E] 87">
              <a:extLst>
                <a:ext uri="{FF2B5EF4-FFF2-40B4-BE49-F238E27FC236}">
                  <a16:creationId xmlns:a16="http://schemas.microsoft.com/office/drawing/2014/main" id="{1CBE761A-6BA4-6347-B3FA-0EF5ABA768B6}"/>
                </a:ext>
              </a:extLst>
            </p:cNvPr>
            <p:cNvCxnSpPr>
              <a:stCxn id="82" idx="6"/>
              <a:endCxn id="10" idx="1"/>
            </p:cNvCxnSpPr>
            <p:nvPr/>
          </p:nvCxnSpPr>
          <p:spPr>
            <a:xfrm flipV="1">
              <a:off x="7182094" y="1144388"/>
              <a:ext cx="412241" cy="84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꺾인 연결선[E] 89">
              <a:extLst>
                <a:ext uri="{FF2B5EF4-FFF2-40B4-BE49-F238E27FC236}">
                  <a16:creationId xmlns:a16="http://schemas.microsoft.com/office/drawing/2014/main" id="{0E93C097-A9A6-C740-A95D-409E2F02D356}"/>
                </a:ext>
              </a:extLst>
            </p:cNvPr>
            <p:cNvCxnSpPr>
              <a:stCxn id="84" idx="3"/>
              <a:endCxn id="82" idx="2"/>
            </p:cNvCxnSpPr>
            <p:nvPr/>
          </p:nvCxnSpPr>
          <p:spPr>
            <a:xfrm>
              <a:off x="6785033" y="1142468"/>
              <a:ext cx="179866" cy="276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05CF62B3-5B7E-2548-A28A-9350364CD42E}"/>
                </a:ext>
              </a:extLst>
            </p:cNvPr>
            <p:cNvSpPr/>
            <p:nvPr/>
          </p:nvSpPr>
          <p:spPr>
            <a:xfrm rot="5400000">
              <a:off x="7044543" y="1446690"/>
              <a:ext cx="58996" cy="6340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92" name="삼각형 91">
              <a:extLst>
                <a:ext uri="{FF2B5EF4-FFF2-40B4-BE49-F238E27FC236}">
                  <a16:creationId xmlns:a16="http://schemas.microsoft.com/office/drawing/2014/main" id="{4C779E56-9D8C-E946-9E39-140268E2B2EF}"/>
                </a:ext>
              </a:extLst>
            </p:cNvPr>
            <p:cNvSpPr/>
            <p:nvPr/>
          </p:nvSpPr>
          <p:spPr>
            <a:xfrm>
              <a:off x="4524452" y="1564145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2A28BF0-97B2-0748-8E89-08F6D58DD37D}"/>
                </a:ext>
              </a:extLst>
            </p:cNvPr>
            <p:cNvSpPr txBox="1"/>
            <p:nvPr/>
          </p:nvSpPr>
          <p:spPr>
            <a:xfrm>
              <a:off x="4145224" y="1734008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94" name="꺾인 연결선[E] 93">
              <a:extLst>
                <a:ext uri="{FF2B5EF4-FFF2-40B4-BE49-F238E27FC236}">
                  <a16:creationId xmlns:a16="http://schemas.microsoft.com/office/drawing/2014/main" id="{55F36A33-CEBC-C14D-BD03-11F5EED02BE5}"/>
                </a:ext>
              </a:extLst>
            </p:cNvPr>
            <p:cNvCxnSpPr>
              <a:cxnSpLocks/>
              <a:stCxn id="93" idx="0"/>
              <a:endCxn id="92" idx="3"/>
            </p:cNvCxnSpPr>
            <p:nvPr/>
          </p:nvCxnSpPr>
          <p:spPr>
            <a:xfrm rot="16200000" flipV="1">
              <a:off x="4489105" y="1671719"/>
              <a:ext cx="121248" cy="333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098B229B-336D-234A-866E-615CC2314672}"/>
              </a:ext>
            </a:extLst>
          </p:cNvPr>
          <p:cNvGrpSpPr/>
          <p:nvPr/>
        </p:nvGrpSpPr>
        <p:grpSpPr>
          <a:xfrm>
            <a:off x="3575986" y="3272084"/>
            <a:ext cx="5040027" cy="2860145"/>
            <a:chOff x="3575986" y="251667"/>
            <a:chExt cx="5040027" cy="2860145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5B43B116-1736-8D4D-8979-F49F32BF59C8}"/>
                </a:ext>
              </a:extLst>
            </p:cNvPr>
            <p:cNvGrpSpPr/>
            <p:nvPr/>
          </p:nvGrpSpPr>
          <p:grpSpPr>
            <a:xfrm>
              <a:off x="3575986" y="251667"/>
              <a:ext cx="5040027" cy="2860145"/>
              <a:chOff x="-2366275" y="1834549"/>
              <a:chExt cx="5040027" cy="2860145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E4B4EF1A-CF31-7545-BD6B-42332DEA3D7D}"/>
                  </a:ext>
                </a:extLst>
              </p:cNvPr>
              <p:cNvSpPr/>
              <p:nvPr/>
            </p:nvSpPr>
            <p:spPr>
              <a:xfrm>
                <a:off x="-2366275" y="1834549"/>
                <a:ext cx="5040027" cy="286014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hiz_timer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4D76BFD8-CB2C-2742-BAB3-70CD8C8BB0CC}"/>
                  </a:ext>
                </a:extLst>
              </p:cNvPr>
              <p:cNvSpPr/>
              <p:nvPr/>
            </p:nvSpPr>
            <p:spPr>
              <a:xfrm>
                <a:off x="-2277376" y="2592901"/>
                <a:ext cx="951240" cy="26873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1100" dirty="0"/>
                  <a:t>wait</a:t>
                </a:r>
                <a:endParaRPr kumimoji="1" lang="ko-Kore-KR" altLang="en-US" sz="1100" dirty="0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FA1D1432-4CA5-C240-903A-DCAC7F0B1060}"/>
                  </a:ext>
                </a:extLst>
              </p:cNvPr>
              <p:cNvSpPr/>
              <p:nvPr/>
            </p:nvSpPr>
            <p:spPr>
              <a:xfrm>
                <a:off x="1652074" y="2592900"/>
                <a:ext cx="951240" cy="26873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1100" dirty="0"/>
                  <a:t>done</a:t>
                </a:r>
                <a:endParaRPr kumimoji="1" lang="ko-Kore-KR" altLang="en-US" sz="1100" dirty="0"/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31AD12C0-4849-E346-9DEB-32B004F50AA5}"/>
                  </a:ext>
                </a:extLst>
              </p:cNvPr>
              <p:cNvSpPr/>
              <p:nvPr/>
            </p:nvSpPr>
            <p:spPr>
              <a:xfrm>
                <a:off x="-2277376" y="2926903"/>
                <a:ext cx="951240" cy="26873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1100" dirty="0"/>
                  <a:t>count[1:0]</a:t>
                </a:r>
                <a:endParaRPr kumimoji="1" lang="ko-Kore-KR" altLang="en-US" sz="1100" dirty="0"/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42CB2239-C6B1-9144-B46E-EE90194CB395}"/>
                  </a:ext>
                </a:extLst>
              </p:cNvPr>
              <p:cNvSpPr/>
              <p:nvPr/>
            </p:nvSpPr>
            <p:spPr>
              <a:xfrm>
                <a:off x="-76958" y="4293769"/>
                <a:ext cx="1131608" cy="26873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1100" dirty="0" err="1"/>
                  <a:t>count.reset</a:t>
                </a:r>
                <a:r>
                  <a:rPr kumimoji="1" lang="en-US" altLang="ko-Kore-KR" sz="1100" dirty="0"/>
                  <a:t> = 3</a:t>
                </a:r>
                <a:endParaRPr kumimoji="1" lang="ko-Kore-KR" altLang="en-US" sz="1100" dirty="0"/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82CDEF70-3213-D549-8DEB-82022838D4C4}"/>
                </a:ext>
              </a:extLst>
            </p:cNvPr>
            <p:cNvGrpSpPr/>
            <p:nvPr/>
          </p:nvGrpSpPr>
          <p:grpSpPr>
            <a:xfrm rot="16200000">
              <a:off x="5424754" y="2209866"/>
              <a:ext cx="562842" cy="318262"/>
              <a:chOff x="3773632" y="2639070"/>
              <a:chExt cx="562842" cy="318262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CF1BC515-A0C4-814C-A35F-EA6609033F03}"/>
                  </a:ext>
                </a:extLst>
              </p:cNvPr>
              <p:cNvGrpSpPr/>
              <p:nvPr/>
            </p:nvGrpSpPr>
            <p:grpSpPr>
              <a:xfrm>
                <a:off x="3773632" y="2639070"/>
                <a:ext cx="529936" cy="318262"/>
                <a:chOff x="8353698" y="2332008"/>
                <a:chExt cx="529936" cy="318262"/>
              </a:xfrm>
            </p:grpSpPr>
            <p:sp>
              <p:nvSpPr>
                <p:cNvPr id="136" name="타원 135">
                  <a:extLst>
                    <a:ext uri="{FF2B5EF4-FFF2-40B4-BE49-F238E27FC236}">
                      <a16:creationId xmlns:a16="http://schemas.microsoft.com/office/drawing/2014/main" id="{1B65F74F-4A28-0041-80FA-221EDC411786}"/>
                    </a:ext>
                  </a:extLst>
                </p:cNvPr>
                <p:cNvSpPr/>
                <p:nvPr/>
              </p:nvSpPr>
              <p:spPr>
                <a:xfrm>
                  <a:off x="8443978" y="2549196"/>
                  <a:ext cx="94043" cy="10107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37" name="타원 136">
                  <a:extLst>
                    <a:ext uri="{FF2B5EF4-FFF2-40B4-BE49-F238E27FC236}">
                      <a16:creationId xmlns:a16="http://schemas.microsoft.com/office/drawing/2014/main" id="{9BAFB5F3-9172-F94C-AD6A-997D900CD2EF}"/>
                    </a:ext>
                  </a:extLst>
                </p:cNvPr>
                <p:cNvSpPr/>
                <p:nvPr/>
              </p:nvSpPr>
              <p:spPr>
                <a:xfrm>
                  <a:off x="8690971" y="2549200"/>
                  <a:ext cx="94043" cy="10107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grpSp>
              <p:nvGrpSpPr>
                <p:cNvPr id="138" name="그룹 137">
                  <a:extLst>
                    <a:ext uri="{FF2B5EF4-FFF2-40B4-BE49-F238E27FC236}">
                      <a16:creationId xmlns:a16="http://schemas.microsoft.com/office/drawing/2014/main" id="{900A7392-CB66-154F-9E07-7408CC707A49}"/>
                    </a:ext>
                  </a:extLst>
                </p:cNvPr>
                <p:cNvGrpSpPr/>
                <p:nvPr/>
              </p:nvGrpSpPr>
              <p:grpSpPr>
                <a:xfrm>
                  <a:off x="8353698" y="2332008"/>
                  <a:ext cx="529936" cy="312423"/>
                  <a:chOff x="8349396" y="2796887"/>
                  <a:chExt cx="529936" cy="312423"/>
                </a:xfrm>
              </p:grpSpPr>
              <p:sp>
                <p:nvSpPr>
                  <p:cNvPr id="139" name="타원 138">
                    <a:extLst>
                      <a:ext uri="{FF2B5EF4-FFF2-40B4-BE49-F238E27FC236}">
                        <a16:creationId xmlns:a16="http://schemas.microsoft.com/office/drawing/2014/main" id="{DC594D3B-52C8-A344-A497-7A6F15C8A987}"/>
                      </a:ext>
                    </a:extLst>
                  </p:cNvPr>
                  <p:cNvSpPr/>
                  <p:nvPr/>
                </p:nvSpPr>
                <p:spPr>
                  <a:xfrm>
                    <a:off x="8435309" y="3008239"/>
                    <a:ext cx="113836" cy="10107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grpSp>
                <p:nvGrpSpPr>
                  <p:cNvPr id="140" name="그룹 139">
                    <a:extLst>
                      <a:ext uri="{FF2B5EF4-FFF2-40B4-BE49-F238E27FC236}">
                        <a16:creationId xmlns:a16="http://schemas.microsoft.com/office/drawing/2014/main" id="{CFFC312D-CFF6-F444-B59F-D3F0A769BF62}"/>
                      </a:ext>
                    </a:extLst>
                  </p:cNvPr>
                  <p:cNvGrpSpPr/>
                  <p:nvPr/>
                </p:nvGrpSpPr>
                <p:grpSpPr>
                  <a:xfrm>
                    <a:off x="8349396" y="2796887"/>
                    <a:ext cx="529936" cy="311727"/>
                    <a:chOff x="8390768" y="2730763"/>
                    <a:chExt cx="529936" cy="311727"/>
                  </a:xfrm>
                </p:grpSpPr>
                <p:sp>
                  <p:nvSpPr>
                    <p:cNvPr id="141" name="타원 140">
                      <a:extLst>
                        <a:ext uri="{FF2B5EF4-FFF2-40B4-BE49-F238E27FC236}">
                          <a16:creationId xmlns:a16="http://schemas.microsoft.com/office/drawing/2014/main" id="{56478FE9-1CA4-DF46-A09D-86F5A73A97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08385" y="2929925"/>
                      <a:ext cx="113836" cy="101071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sp>
                  <p:nvSpPr>
                    <p:cNvPr id="142" name="사다리꼴[T] 141">
                      <a:extLst>
                        <a:ext uri="{FF2B5EF4-FFF2-40B4-BE49-F238E27FC236}">
                          <a16:creationId xmlns:a16="http://schemas.microsoft.com/office/drawing/2014/main" id="{B8A39580-E977-6C4D-90FB-6B9056EA91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90768" y="2730763"/>
                      <a:ext cx="529936" cy="311727"/>
                    </a:xfrm>
                    <a:prstGeom prst="trapezoid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800" dirty="0"/>
                        <a:t>0      1</a:t>
                      </a:r>
                      <a:endParaRPr kumimoji="1" lang="ko-Kore-KR" altLang="en-US" sz="800" dirty="0"/>
                    </a:p>
                  </p:txBody>
                </p:sp>
              </p:grpSp>
            </p:grpSp>
          </p:grpSp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7BC6B26E-DF52-D94B-9D9D-0B656CC3A1CA}"/>
                  </a:ext>
                </a:extLst>
              </p:cNvPr>
              <p:cNvSpPr/>
              <p:nvPr/>
            </p:nvSpPr>
            <p:spPr>
              <a:xfrm>
                <a:off x="4277592" y="2763293"/>
                <a:ext cx="58882" cy="6328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1BFE862B-7B19-B842-8CB6-0DC1D93D8FE1}"/>
                </a:ext>
              </a:extLst>
            </p:cNvPr>
            <p:cNvGrpSpPr/>
            <p:nvPr/>
          </p:nvGrpSpPr>
          <p:grpSpPr>
            <a:xfrm rot="16200000">
              <a:off x="4793237" y="2556078"/>
              <a:ext cx="529936" cy="318262"/>
              <a:chOff x="8353698" y="2332008"/>
              <a:chExt cx="529936" cy="318262"/>
            </a:xfrm>
          </p:grpSpPr>
          <p:sp>
            <p:nvSpPr>
              <p:cNvPr id="127" name="타원 126">
                <a:extLst>
                  <a:ext uri="{FF2B5EF4-FFF2-40B4-BE49-F238E27FC236}">
                    <a16:creationId xmlns:a16="http://schemas.microsoft.com/office/drawing/2014/main" id="{1927DE8B-882F-0147-8287-C5AB8ABBBAAA}"/>
                  </a:ext>
                </a:extLst>
              </p:cNvPr>
              <p:cNvSpPr/>
              <p:nvPr/>
            </p:nvSpPr>
            <p:spPr>
              <a:xfrm>
                <a:off x="8443978" y="2549196"/>
                <a:ext cx="94043" cy="10107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28" name="타원 127">
                <a:extLst>
                  <a:ext uri="{FF2B5EF4-FFF2-40B4-BE49-F238E27FC236}">
                    <a16:creationId xmlns:a16="http://schemas.microsoft.com/office/drawing/2014/main" id="{318A8A1C-BD31-3648-8180-2854D16B02A3}"/>
                  </a:ext>
                </a:extLst>
              </p:cNvPr>
              <p:cNvSpPr/>
              <p:nvPr/>
            </p:nvSpPr>
            <p:spPr>
              <a:xfrm>
                <a:off x="8690971" y="2549200"/>
                <a:ext cx="94043" cy="10107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F9A419EF-252B-734B-9CBB-A7303A8FD7E1}"/>
                  </a:ext>
                </a:extLst>
              </p:cNvPr>
              <p:cNvGrpSpPr/>
              <p:nvPr/>
            </p:nvGrpSpPr>
            <p:grpSpPr>
              <a:xfrm>
                <a:off x="8353698" y="2332008"/>
                <a:ext cx="529936" cy="312423"/>
                <a:chOff x="8349396" y="2796887"/>
                <a:chExt cx="529936" cy="312423"/>
              </a:xfrm>
            </p:grpSpPr>
            <p:sp>
              <p:nvSpPr>
                <p:cNvPr id="130" name="타원 129">
                  <a:extLst>
                    <a:ext uri="{FF2B5EF4-FFF2-40B4-BE49-F238E27FC236}">
                      <a16:creationId xmlns:a16="http://schemas.microsoft.com/office/drawing/2014/main" id="{F2507953-C921-5840-A3BA-2986791E8388}"/>
                    </a:ext>
                  </a:extLst>
                </p:cNvPr>
                <p:cNvSpPr/>
                <p:nvPr/>
              </p:nvSpPr>
              <p:spPr>
                <a:xfrm>
                  <a:off x="8435309" y="3008239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grpSp>
              <p:nvGrpSpPr>
                <p:cNvPr id="131" name="그룹 130">
                  <a:extLst>
                    <a:ext uri="{FF2B5EF4-FFF2-40B4-BE49-F238E27FC236}">
                      <a16:creationId xmlns:a16="http://schemas.microsoft.com/office/drawing/2014/main" id="{D90846EC-8269-2B4E-8A40-6A1FB59507F3}"/>
                    </a:ext>
                  </a:extLst>
                </p:cNvPr>
                <p:cNvGrpSpPr/>
                <p:nvPr/>
              </p:nvGrpSpPr>
              <p:grpSpPr>
                <a:xfrm>
                  <a:off x="8349396" y="2796887"/>
                  <a:ext cx="529936" cy="311727"/>
                  <a:chOff x="8390768" y="2730763"/>
                  <a:chExt cx="529936" cy="311727"/>
                </a:xfrm>
              </p:grpSpPr>
              <p:sp>
                <p:nvSpPr>
                  <p:cNvPr id="132" name="타원 131">
                    <a:extLst>
                      <a:ext uri="{FF2B5EF4-FFF2-40B4-BE49-F238E27FC236}">
                        <a16:creationId xmlns:a16="http://schemas.microsoft.com/office/drawing/2014/main" id="{E196B71C-07D6-1740-A1BA-8841699DAAF9}"/>
                      </a:ext>
                    </a:extLst>
                  </p:cNvPr>
                  <p:cNvSpPr/>
                  <p:nvPr/>
                </p:nvSpPr>
                <p:spPr>
                  <a:xfrm>
                    <a:off x="8708385" y="2929925"/>
                    <a:ext cx="113836" cy="10107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  <p:sp>
                <p:nvSpPr>
                  <p:cNvPr id="133" name="사다리꼴[T] 132">
                    <a:extLst>
                      <a:ext uri="{FF2B5EF4-FFF2-40B4-BE49-F238E27FC236}">
                        <a16:creationId xmlns:a16="http://schemas.microsoft.com/office/drawing/2014/main" id="{2AC07B6A-6863-684F-A9A8-686BF78199A9}"/>
                      </a:ext>
                    </a:extLst>
                  </p:cNvPr>
                  <p:cNvSpPr/>
                  <p:nvPr/>
                </p:nvSpPr>
                <p:spPr>
                  <a:xfrm>
                    <a:off x="8390768" y="2730763"/>
                    <a:ext cx="529936" cy="311727"/>
                  </a:xfrm>
                  <a:prstGeom prst="trapezoid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800" dirty="0"/>
                      <a:t>0      1</a:t>
                    </a:r>
                    <a:endParaRPr kumimoji="1" lang="ko-Kore-KR" altLang="en-US" sz="800" dirty="0"/>
                  </a:p>
                </p:txBody>
              </p:sp>
            </p:grpSp>
          </p:grp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DBAA66C3-50AB-DF42-B2C4-AB8F407B8C39}"/>
                </a:ext>
              </a:extLst>
            </p:cNvPr>
            <p:cNvGrpSpPr/>
            <p:nvPr/>
          </p:nvGrpSpPr>
          <p:grpSpPr>
            <a:xfrm>
              <a:off x="6572660" y="1706647"/>
              <a:ext cx="424252" cy="636747"/>
              <a:chOff x="6572660" y="1706652"/>
              <a:chExt cx="424252" cy="636747"/>
            </a:xfrm>
          </p:grpSpPr>
          <p:sp>
            <p:nvSpPr>
              <p:cNvPr id="124" name="타원 123">
                <a:extLst>
                  <a:ext uri="{FF2B5EF4-FFF2-40B4-BE49-F238E27FC236}">
                    <a16:creationId xmlns:a16="http://schemas.microsoft.com/office/drawing/2014/main" id="{1702F532-A1CE-6944-A8D3-2C2621C73E8A}"/>
                  </a:ext>
                </a:extLst>
              </p:cNvPr>
              <p:cNvSpPr/>
              <p:nvPr/>
            </p:nvSpPr>
            <p:spPr>
              <a:xfrm rot="16200000">
                <a:off x="6889458" y="213907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25" name="타원 124">
                <a:extLst>
                  <a:ext uri="{FF2B5EF4-FFF2-40B4-BE49-F238E27FC236}">
                    <a16:creationId xmlns:a16="http://schemas.microsoft.com/office/drawing/2014/main" id="{7FA25F0E-C553-3C41-BC3C-214F3D29E6FC}"/>
                  </a:ext>
                </a:extLst>
              </p:cNvPr>
              <p:cNvSpPr/>
              <p:nvPr/>
            </p:nvSpPr>
            <p:spPr>
              <a:xfrm rot="16200000">
                <a:off x="6889459" y="182315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26" name="사다리꼴[T] 125">
                <a:extLst>
                  <a:ext uri="{FF2B5EF4-FFF2-40B4-BE49-F238E27FC236}">
                    <a16:creationId xmlns:a16="http://schemas.microsoft.com/office/drawing/2014/main" id="{83B00CA9-309E-524C-9772-596F1F57B73C}"/>
                  </a:ext>
                </a:extLst>
              </p:cNvPr>
              <p:cNvSpPr/>
              <p:nvPr/>
            </p:nvSpPr>
            <p:spPr>
              <a:xfrm rot="16200000">
                <a:off x="6463000" y="1816312"/>
                <a:ext cx="636747" cy="417428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/>
                  <a:t>SUB</a:t>
                </a:r>
                <a:endParaRPr kumimoji="1" lang="ko-Kore-KR" altLang="en-US" sz="1400" dirty="0"/>
              </a:p>
            </p:txBody>
          </p:sp>
        </p:grpSp>
        <p:cxnSp>
          <p:nvCxnSpPr>
            <p:cNvPr id="104" name="꺾인 연결선[E] 103">
              <a:extLst>
                <a:ext uri="{FF2B5EF4-FFF2-40B4-BE49-F238E27FC236}">
                  <a16:creationId xmlns:a16="http://schemas.microsoft.com/office/drawing/2014/main" id="{36892C74-D334-8941-8517-7187587997D2}"/>
                </a:ext>
              </a:extLst>
            </p:cNvPr>
            <p:cNvCxnSpPr>
              <a:cxnSpLocks/>
              <a:stCxn id="126" idx="0"/>
              <a:endCxn id="137" idx="4"/>
            </p:cNvCxnSpPr>
            <p:nvPr/>
          </p:nvCxnSpPr>
          <p:spPr>
            <a:xfrm rot="10800000" flipV="1">
              <a:off x="5865308" y="2025020"/>
              <a:ext cx="707353" cy="24110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꺾인 연결선[E] 104">
              <a:extLst>
                <a:ext uri="{FF2B5EF4-FFF2-40B4-BE49-F238E27FC236}">
                  <a16:creationId xmlns:a16="http://schemas.microsoft.com/office/drawing/2014/main" id="{0B16FD29-9961-DC4D-8921-1BEE374C5AF8}"/>
                </a:ext>
              </a:extLst>
            </p:cNvPr>
            <p:cNvCxnSpPr>
              <a:cxnSpLocks/>
              <a:stCxn id="147" idx="1"/>
              <a:endCxn id="127" idx="4"/>
            </p:cNvCxnSpPr>
            <p:nvPr/>
          </p:nvCxnSpPr>
          <p:spPr>
            <a:xfrm rot="10800000">
              <a:off x="5217333" y="2842877"/>
              <a:ext cx="647970" cy="238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꺾인 연결선[E] 105">
              <a:extLst>
                <a:ext uri="{FF2B5EF4-FFF2-40B4-BE49-F238E27FC236}">
                  <a16:creationId xmlns:a16="http://schemas.microsoft.com/office/drawing/2014/main" id="{CD55E05C-C715-964A-BC81-848CDC6023BA}"/>
                </a:ext>
              </a:extLst>
            </p:cNvPr>
            <p:cNvCxnSpPr>
              <a:stCxn id="133" idx="0"/>
              <a:endCxn id="146" idx="2"/>
            </p:cNvCxnSpPr>
            <p:nvPr/>
          </p:nvCxnSpPr>
          <p:spPr>
            <a:xfrm rot="10800000">
              <a:off x="4140505" y="1612760"/>
              <a:ext cx="758570" cy="110245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꺾인 연결선[E] 106">
              <a:extLst>
                <a:ext uri="{FF2B5EF4-FFF2-40B4-BE49-F238E27FC236}">
                  <a16:creationId xmlns:a16="http://schemas.microsoft.com/office/drawing/2014/main" id="{93A68664-6D02-B445-A0C1-85C6F2D16881}"/>
                </a:ext>
              </a:extLst>
            </p:cNvPr>
            <p:cNvCxnSpPr>
              <a:stCxn id="142" idx="0"/>
              <a:endCxn id="128" idx="4"/>
            </p:cNvCxnSpPr>
            <p:nvPr/>
          </p:nvCxnSpPr>
          <p:spPr>
            <a:xfrm rot="10800000" flipV="1">
              <a:off x="5217337" y="2385451"/>
              <a:ext cx="329708" cy="21043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꺾인 연결선[E] 107">
              <a:extLst>
                <a:ext uri="{FF2B5EF4-FFF2-40B4-BE49-F238E27FC236}">
                  <a16:creationId xmlns:a16="http://schemas.microsoft.com/office/drawing/2014/main" id="{E680382C-7316-E94C-8F23-1D471216BA72}"/>
                </a:ext>
              </a:extLst>
            </p:cNvPr>
            <p:cNvCxnSpPr>
              <a:cxnSpLocks/>
              <a:stCxn id="146" idx="3"/>
              <a:endCxn id="124" idx="4"/>
            </p:cNvCxnSpPr>
            <p:nvPr/>
          </p:nvCxnSpPr>
          <p:spPr>
            <a:xfrm>
              <a:off x="4616125" y="1478391"/>
              <a:ext cx="2380787" cy="711219"/>
            </a:xfrm>
            <a:prstGeom prst="bentConnector3">
              <a:avLst>
                <a:gd name="adj1" fmla="val 12500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3BC3F45A-15AD-4A43-A040-7FC70BF1DBCD}"/>
                </a:ext>
              </a:extLst>
            </p:cNvPr>
            <p:cNvSpPr/>
            <p:nvPr/>
          </p:nvSpPr>
          <p:spPr>
            <a:xfrm>
              <a:off x="7245842" y="1739324"/>
              <a:ext cx="238854" cy="2687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sz="1100" dirty="0"/>
                <a:t>1</a:t>
              </a:r>
              <a:endParaRPr kumimoji="1" lang="ko-Kore-KR" altLang="en-US" sz="1100" dirty="0"/>
            </a:p>
          </p:txBody>
        </p:sp>
        <p:cxnSp>
          <p:nvCxnSpPr>
            <p:cNvPr id="110" name="꺾인 연결선[E] 109">
              <a:extLst>
                <a:ext uri="{FF2B5EF4-FFF2-40B4-BE49-F238E27FC236}">
                  <a16:creationId xmlns:a16="http://schemas.microsoft.com/office/drawing/2014/main" id="{42432B1F-E55F-1C44-862D-00D9A4CC7B7A}"/>
                </a:ext>
              </a:extLst>
            </p:cNvPr>
            <p:cNvCxnSpPr>
              <a:stCxn id="109" idx="1"/>
              <a:endCxn id="125" idx="4"/>
            </p:cNvCxnSpPr>
            <p:nvPr/>
          </p:nvCxnSpPr>
          <p:spPr>
            <a:xfrm rot="10800000">
              <a:off x="6996914" y="1873690"/>
              <a:ext cx="248929" cy="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꺾인 연결선[E] 110">
              <a:extLst>
                <a:ext uri="{FF2B5EF4-FFF2-40B4-BE49-F238E27FC236}">
                  <a16:creationId xmlns:a16="http://schemas.microsoft.com/office/drawing/2014/main" id="{D59D0EA2-21B8-F646-9ADB-419A0B029B93}"/>
                </a:ext>
              </a:extLst>
            </p:cNvPr>
            <p:cNvCxnSpPr>
              <a:stCxn id="146" idx="3"/>
              <a:endCxn id="136" idx="4"/>
            </p:cNvCxnSpPr>
            <p:nvPr/>
          </p:nvCxnSpPr>
          <p:spPr>
            <a:xfrm>
              <a:off x="4616125" y="1478391"/>
              <a:ext cx="1249178" cy="1034726"/>
            </a:xfrm>
            <a:prstGeom prst="bentConnector3">
              <a:avLst>
                <a:gd name="adj1" fmla="val 23823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꺾인 연결선[E] 111">
              <a:extLst>
                <a:ext uri="{FF2B5EF4-FFF2-40B4-BE49-F238E27FC236}">
                  <a16:creationId xmlns:a16="http://schemas.microsoft.com/office/drawing/2014/main" id="{CE673BAD-8345-7A41-A34D-4D7BB34C38FD}"/>
                </a:ext>
              </a:extLst>
            </p:cNvPr>
            <p:cNvCxnSpPr>
              <a:cxnSpLocks/>
              <a:stCxn id="145" idx="0"/>
              <a:endCxn id="135" idx="6"/>
            </p:cNvCxnSpPr>
            <p:nvPr/>
          </p:nvCxnSpPr>
          <p:spPr>
            <a:xfrm rot="16200000" flipH="1" flipV="1">
              <a:off x="6347653" y="365273"/>
              <a:ext cx="1077558" cy="2367047"/>
            </a:xfrm>
            <a:prstGeom prst="bentConnector3">
              <a:avLst>
                <a:gd name="adj1" fmla="val -4846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꺾인 연결선[E] 112">
              <a:extLst>
                <a:ext uri="{FF2B5EF4-FFF2-40B4-BE49-F238E27FC236}">
                  <a16:creationId xmlns:a16="http://schemas.microsoft.com/office/drawing/2014/main" id="{CD30E5D5-9263-7044-8E02-E1F18E22678C}"/>
                </a:ext>
              </a:extLst>
            </p:cNvPr>
            <p:cNvCxnSpPr>
              <a:cxnSpLocks/>
              <a:stCxn id="144" idx="3"/>
              <a:endCxn id="133" idx="3"/>
            </p:cNvCxnSpPr>
            <p:nvPr/>
          </p:nvCxnSpPr>
          <p:spPr>
            <a:xfrm>
              <a:off x="4616125" y="1144389"/>
              <a:ext cx="438814" cy="134481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44D9AAE2-4259-5144-90A1-360295D385EB}"/>
                </a:ext>
              </a:extLst>
            </p:cNvPr>
            <p:cNvSpPr/>
            <p:nvPr/>
          </p:nvSpPr>
          <p:spPr>
            <a:xfrm>
              <a:off x="6964899" y="1028522"/>
              <a:ext cx="217195" cy="2334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=</a:t>
              </a:r>
              <a:endParaRPr kumimoji="1" lang="ko-Kore-KR" altLang="en-US" dirty="0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C50E2102-D895-934A-B395-D4123B45D6B6}"/>
                </a:ext>
              </a:extLst>
            </p:cNvPr>
            <p:cNvSpPr/>
            <p:nvPr/>
          </p:nvSpPr>
          <p:spPr>
            <a:xfrm rot="5400000">
              <a:off x="7564837" y="2161781"/>
              <a:ext cx="58996" cy="6340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6E12999-56A6-AB46-9845-D1AB217F9F02}"/>
                </a:ext>
              </a:extLst>
            </p:cNvPr>
            <p:cNvSpPr/>
            <p:nvPr/>
          </p:nvSpPr>
          <p:spPr>
            <a:xfrm>
              <a:off x="6546179" y="1008098"/>
              <a:ext cx="238854" cy="26873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sz="1100" dirty="0"/>
                <a:t>0</a:t>
              </a:r>
              <a:endParaRPr kumimoji="1" lang="ko-Kore-KR" altLang="en-US" sz="1100" dirty="0"/>
            </a:p>
          </p:txBody>
        </p:sp>
        <p:cxnSp>
          <p:nvCxnSpPr>
            <p:cNvPr id="117" name="꺾인 연결선[E] 116">
              <a:extLst>
                <a:ext uri="{FF2B5EF4-FFF2-40B4-BE49-F238E27FC236}">
                  <a16:creationId xmlns:a16="http://schemas.microsoft.com/office/drawing/2014/main" id="{A9FF07BC-09E3-B54A-BD96-AB6CDC120F67}"/>
                </a:ext>
              </a:extLst>
            </p:cNvPr>
            <p:cNvCxnSpPr>
              <a:stCxn id="146" idx="3"/>
              <a:endCxn id="114" idx="4"/>
            </p:cNvCxnSpPr>
            <p:nvPr/>
          </p:nvCxnSpPr>
          <p:spPr>
            <a:xfrm flipV="1">
              <a:off x="4616125" y="1261947"/>
              <a:ext cx="2457372" cy="21644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꺾인 연결선[E] 117">
              <a:extLst>
                <a:ext uri="{FF2B5EF4-FFF2-40B4-BE49-F238E27FC236}">
                  <a16:creationId xmlns:a16="http://schemas.microsoft.com/office/drawing/2014/main" id="{4D5F4D66-BCCE-DC43-9854-E1A460D5915E}"/>
                </a:ext>
              </a:extLst>
            </p:cNvPr>
            <p:cNvCxnSpPr>
              <a:stCxn id="114" idx="6"/>
              <a:endCxn id="145" idx="1"/>
            </p:cNvCxnSpPr>
            <p:nvPr/>
          </p:nvCxnSpPr>
          <p:spPr>
            <a:xfrm flipV="1">
              <a:off x="7182094" y="1144388"/>
              <a:ext cx="412241" cy="84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꺾인 연결선[E] 118">
              <a:extLst>
                <a:ext uri="{FF2B5EF4-FFF2-40B4-BE49-F238E27FC236}">
                  <a16:creationId xmlns:a16="http://schemas.microsoft.com/office/drawing/2014/main" id="{1935E25A-E374-A844-A11F-3FC22CD409DA}"/>
                </a:ext>
              </a:extLst>
            </p:cNvPr>
            <p:cNvCxnSpPr>
              <a:stCxn id="116" idx="3"/>
              <a:endCxn id="114" idx="2"/>
            </p:cNvCxnSpPr>
            <p:nvPr/>
          </p:nvCxnSpPr>
          <p:spPr>
            <a:xfrm>
              <a:off x="6785033" y="1142468"/>
              <a:ext cx="179866" cy="276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63F3564A-733A-3D46-A228-FA192578AEE4}"/>
                </a:ext>
              </a:extLst>
            </p:cNvPr>
            <p:cNvSpPr/>
            <p:nvPr/>
          </p:nvSpPr>
          <p:spPr>
            <a:xfrm rot="5400000">
              <a:off x="7044543" y="1446690"/>
              <a:ext cx="58996" cy="6340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21" name="삼각형 120">
              <a:extLst>
                <a:ext uri="{FF2B5EF4-FFF2-40B4-BE49-F238E27FC236}">
                  <a16:creationId xmlns:a16="http://schemas.microsoft.com/office/drawing/2014/main" id="{C601054E-0522-144A-B3CF-ED740C3C6DE0}"/>
                </a:ext>
              </a:extLst>
            </p:cNvPr>
            <p:cNvSpPr/>
            <p:nvPr/>
          </p:nvSpPr>
          <p:spPr>
            <a:xfrm>
              <a:off x="4524452" y="1564145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11146061-D8B7-D54E-9D01-7CEB3C8E7896}"/>
                </a:ext>
              </a:extLst>
            </p:cNvPr>
            <p:cNvSpPr txBox="1"/>
            <p:nvPr/>
          </p:nvSpPr>
          <p:spPr>
            <a:xfrm>
              <a:off x="4145224" y="1734008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123" name="꺾인 연결선[E] 122">
              <a:extLst>
                <a:ext uri="{FF2B5EF4-FFF2-40B4-BE49-F238E27FC236}">
                  <a16:creationId xmlns:a16="http://schemas.microsoft.com/office/drawing/2014/main" id="{F55B5BB7-F4F0-1D42-AB9E-875D97AD32D0}"/>
                </a:ext>
              </a:extLst>
            </p:cNvPr>
            <p:cNvCxnSpPr>
              <a:cxnSpLocks/>
              <a:stCxn id="122" idx="0"/>
              <a:endCxn id="121" idx="3"/>
            </p:cNvCxnSpPr>
            <p:nvPr/>
          </p:nvCxnSpPr>
          <p:spPr>
            <a:xfrm rot="16200000" flipV="1">
              <a:off x="4489105" y="1671719"/>
              <a:ext cx="121248" cy="333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2552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642E2-E4A0-5141-BF71-110710348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FSM of AD9914 driver in ad9_dds</a:t>
            </a:r>
            <a:br>
              <a:rPr kumimoji="1" lang="en-US" altLang="ko-Kore-KR" dirty="0"/>
            </a:br>
            <a:r>
              <a:rPr kumimoji="1" lang="en-US" altLang="ko-Kore-KR" dirty="0"/>
              <a:t>(Moore Machine)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98D562-39A5-E44F-8717-1452AE16D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8E5FA4-E233-374C-99B4-93F31DD32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104EAC-D50B-1F4F-A3AD-F30CAED45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143519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9F21D9-0B5B-8E4E-92C2-BA00FCCB1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C96B2C-449E-9B47-8982-264CC4FE1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EC7B96-3034-9340-82F2-25E422B1D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28</a:t>
            </a:fld>
            <a:endParaRPr kumimoji="1" lang="ko-Kore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ED0C18D-D347-E341-9EDF-77BBD71D9D4F}"/>
              </a:ext>
            </a:extLst>
          </p:cNvPr>
          <p:cNvGrpSpPr/>
          <p:nvPr/>
        </p:nvGrpSpPr>
        <p:grpSpPr>
          <a:xfrm>
            <a:off x="5229768" y="3203274"/>
            <a:ext cx="1293962" cy="1587259"/>
            <a:chOff x="3260785" y="655608"/>
            <a:chExt cx="1293962" cy="1587259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F9031E4-D562-CA43-8513-CD8C431265E3}"/>
                </a:ext>
              </a:extLst>
            </p:cNvPr>
            <p:cNvSpPr/>
            <p:nvPr/>
          </p:nvSpPr>
          <p:spPr>
            <a:xfrm>
              <a:off x="3260785" y="655608"/>
              <a:ext cx="1293962" cy="1293963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BFBF0F0-4A0D-9842-90D9-112EC0C9917D}"/>
                </a:ext>
              </a:extLst>
            </p:cNvPr>
            <p:cNvSpPr/>
            <p:nvPr/>
          </p:nvSpPr>
          <p:spPr>
            <a:xfrm>
              <a:off x="3260785" y="655608"/>
              <a:ext cx="1293962" cy="15872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WRITE</a:t>
              </a:r>
            </a:p>
            <a:p>
              <a:pPr algn="ctr"/>
              <a:r>
                <a:rPr kumimoji="1" lang="en-US" altLang="ko-Kore-KR" sz="1400" dirty="0" err="1">
                  <a:solidFill>
                    <a:schemeClr val="tx1"/>
                  </a:solidFill>
                </a:rPr>
                <a:t>wr</a:t>
              </a:r>
              <a:r>
                <a:rPr kumimoji="1" lang="en-US" altLang="ko-Kore-KR" sz="1400" dirty="0">
                  <a:solidFill>
                    <a:schemeClr val="tx1"/>
                  </a:solidFill>
                </a:rPr>
                <a:t> = 1</a:t>
              </a:r>
            </a:p>
            <a:p>
              <a:pPr algn="ctr"/>
              <a:endParaRPr kumimoji="1" lang="en-US" altLang="ko-Kore-KR" sz="1400" dirty="0">
                <a:solidFill>
                  <a:schemeClr val="tx1"/>
                </a:solidFill>
              </a:endParaRPr>
            </a:p>
            <a:p>
              <a:pPr algn="ctr"/>
              <a:endParaRPr kumimoji="1" lang="en-US" altLang="ko-Kore-KR" sz="1400" dirty="0">
                <a:solidFill>
                  <a:schemeClr val="tx1"/>
                </a:solidFill>
              </a:endParaRPr>
            </a:p>
            <a:p>
              <a:pPr algn="ctr"/>
              <a:endParaRPr kumimoji="1" lang="en-US" altLang="ko-Kore-KR" sz="1400" dirty="0">
                <a:solidFill>
                  <a:schemeClr val="tx1"/>
                </a:solidFill>
              </a:endParaRPr>
            </a:p>
            <a:p>
              <a:pPr algn="ctr"/>
              <a:endParaRPr kumimoji="1" lang="ko-Kore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D82BD87-E094-E049-92F1-8262376D32BF}"/>
              </a:ext>
            </a:extLst>
          </p:cNvPr>
          <p:cNvGrpSpPr/>
          <p:nvPr/>
        </p:nvGrpSpPr>
        <p:grpSpPr>
          <a:xfrm>
            <a:off x="7810772" y="500516"/>
            <a:ext cx="1293962" cy="1587259"/>
            <a:chOff x="3260785" y="655608"/>
            <a:chExt cx="1293962" cy="1587259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3404EDAF-3536-594B-9EA3-C3D3737FD2F4}"/>
                </a:ext>
              </a:extLst>
            </p:cNvPr>
            <p:cNvSpPr/>
            <p:nvPr/>
          </p:nvSpPr>
          <p:spPr>
            <a:xfrm>
              <a:off x="3260785" y="655608"/>
              <a:ext cx="1293962" cy="1293963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9BC9A4E-F489-C044-A3A3-55225FB79373}"/>
                </a:ext>
              </a:extLst>
            </p:cNvPr>
            <p:cNvSpPr/>
            <p:nvPr/>
          </p:nvSpPr>
          <p:spPr>
            <a:xfrm>
              <a:off x="3260785" y="655608"/>
              <a:ext cx="1293962" cy="15872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FUD</a:t>
              </a:r>
            </a:p>
            <a:p>
              <a:pPr algn="ctr"/>
              <a:r>
                <a:rPr kumimoji="1" lang="en-US" altLang="ko-Kore-KR" sz="1400" dirty="0">
                  <a:solidFill>
                    <a:schemeClr val="tx1"/>
                  </a:solidFill>
                </a:rPr>
                <a:t>fud = 1</a:t>
              </a:r>
            </a:p>
            <a:p>
              <a:pPr algn="ctr"/>
              <a:r>
                <a:rPr kumimoji="1" lang="en-US" altLang="ko-Kore-KR" sz="1400" dirty="0" err="1">
                  <a:solidFill>
                    <a:schemeClr val="tx1"/>
                  </a:solidFill>
                </a:rPr>
                <a:t>bus.ack</a:t>
              </a:r>
              <a:r>
                <a:rPr kumimoji="1" lang="en-US" altLang="ko-Kore-KR" sz="1400" dirty="0">
                  <a:solidFill>
                    <a:schemeClr val="tx1"/>
                  </a:solidFill>
                </a:rPr>
                <a:t> = 1</a:t>
              </a:r>
            </a:p>
            <a:p>
              <a:pPr algn="ctr"/>
              <a:endParaRPr kumimoji="1" lang="en-US" altLang="ko-Kore-KR" sz="1400" dirty="0">
                <a:solidFill>
                  <a:schemeClr val="tx1"/>
                </a:solidFill>
              </a:endParaRPr>
            </a:p>
            <a:p>
              <a:pPr algn="ctr"/>
              <a:endParaRPr kumimoji="1" lang="en-US" altLang="ko-Kore-KR" sz="1400" dirty="0">
                <a:solidFill>
                  <a:schemeClr val="tx1"/>
                </a:solidFill>
              </a:endParaRPr>
            </a:p>
            <a:p>
              <a:pPr algn="ctr"/>
              <a:endParaRPr kumimoji="1" lang="ko-Kore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F5CD28A-CA37-5844-B3E4-42F7E9322F8A}"/>
              </a:ext>
            </a:extLst>
          </p:cNvPr>
          <p:cNvGrpSpPr/>
          <p:nvPr/>
        </p:nvGrpSpPr>
        <p:grpSpPr>
          <a:xfrm>
            <a:off x="5229768" y="4951253"/>
            <a:ext cx="1293962" cy="1587259"/>
            <a:chOff x="3260785" y="655608"/>
            <a:chExt cx="1293962" cy="1587259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37068B0-9404-E849-96B0-C3319810C396}"/>
                </a:ext>
              </a:extLst>
            </p:cNvPr>
            <p:cNvSpPr/>
            <p:nvPr/>
          </p:nvSpPr>
          <p:spPr>
            <a:xfrm>
              <a:off x="3260785" y="655608"/>
              <a:ext cx="1293962" cy="1293963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7B31BA4-D050-3A4F-9A9B-B060F3424498}"/>
                </a:ext>
              </a:extLst>
            </p:cNvPr>
            <p:cNvSpPr/>
            <p:nvPr/>
          </p:nvSpPr>
          <p:spPr>
            <a:xfrm>
              <a:off x="3260785" y="655608"/>
              <a:ext cx="1293962" cy="15872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WRITE0</a:t>
              </a:r>
            </a:p>
            <a:p>
              <a:pPr algn="ctr"/>
              <a:r>
                <a:rPr kumimoji="1" lang="en-US" altLang="ko-Kore-KR" sz="1400" dirty="0" err="1">
                  <a:solidFill>
                    <a:schemeClr val="tx1"/>
                  </a:solidFill>
                </a:rPr>
                <a:t>bus.ack</a:t>
              </a:r>
              <a:r>
                <a:rPr kumimoji="1" lang="en-US" altLang="ko-Kore-KR" sz="1400" dirty="0">
                  <a:solidFill>
                    <a:schemeClr val="tx1"/>
                  </a:solidFill>
                </a:rPr>
                <a:t> = 1</a:t>
              </a:r>
            </a:p>
            <a:p>
              <a:pPr algn="ctr"/>
              <a:endParaRPr kumimoji="1" lang="en-US" altLang="ko-Kore-KR" sz="1400" dirty="0">
                <a:solidFill>
                  <a:schemeClr val="tx1"/>
                </a:solidFill>
              </a:endParaRPr>
            </a:p>
            <a:p>
              <a:pPr algn="ctr"/>
              <a:endParaRPr kumimoji="1" lang="en-US" altLang="ko-Kore-KR" sz="1400" dirty="0">
                <a:solidFill>
                  <a:schemeClr val="tx1"/>
                </a:solidFill>
              </a:endParaRPr>
            </a:p>
            <a:p>
              <a:pPr algn="ctr"/>
              <a:endParaRPr kumimoji="1" lang="en-US" altLang="ko-Kore-KR" sz="1400" dirty="0">
                <a:solidFill>
                  <a:schemeClr val="tx1"/>
                </a:solidFill>
              </a:endParaRPr>
            </a:p>
            <a:p>
              <a:pPr algn="ctr"/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E573027-0E24-B04E-B373-98587E6814D0}"/>
              </a:ext>
            </a:extLst>
          </p:cNvPr>
          <p:cNvGrpSpPr/>
          <p:nvPr/>
        </p:nvGrpSpPr>
        <p:grpSpPr>
          <a:xfrm>
            <a:off x="7074228" y="2271123"/>
            <a:ext cx="1663309" cy="1593609"/>
            <a:chOff x="2915593" y="655608"/>
            <a:chExt cx="1663309" cy="1593609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DC25E857-AFFC-4C41-BD5A-2467089E1428}"/>
                </a:ext>
              </a:extLst>
            </p:cNvPr>
            <p:cNvSpPr/>
            <p:nvPr/>
          </p:nvSpPr>
          <p:spPr>
            <a:xfrm>
              <a:off x="2967489" y="655608"/>
              <a:ext cx="1587258" cy="1587259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D7524D5-3A55-0544-918C-0C25F820BC78}"/>
                </a:ext>
              </a:extLst>
            </p:cNvPr>
            <p:cNvSpPr/>
            <p:nvPr/>
          </p:nvSpPr>
          <p:spPr>
            <a:xfrm>
              <a:off x="2915593" y="661958"/>
              <a:ext cx="1663309" cy="15872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READ</a:t>
              </a:r>
            </a:p>
            <a:p>
              <a:pPr algn="ctr"/>
              <a:r>
                <a:rPr kumimoji="1" lang="en-US" altLang="ko-Kore-KR" sz="1400" dirty="0" err="1">
                  <a:solidFill>
                    <a:schemeClr val="tx1"/>
                  </a:solidFill>
                </a:rPr>
                <a:t>rx</a:t>
              </a:r>
              <a:r>
                <a:rPr kumimoji="1" lang="en-US" altLang="ko-Kore-KR" sz="1400" dirty="0">
                  <a:solidFill>
                    <a:schemeClr val="tx1"/>
                  </a:solidFill>
                </a:rPr>
                <a:t> = 1</a:t>
              </a:r>
            </a:p>
            <a:p>
              <a:pPr algn="ctr"/>
              <a:r>
                <a:rPr kumimoji="1" lang="en-US" altLang="ko-Kore-KR" sz="1400" dirty="0" err="1">
                  <a:solidFill>
                    <a:schemeClr val="tx1"/>
                  </a:solidFill>
                </a:rPr>
                <a:t>rd</a:t>
              </a:r>
              <a:r>
                <a:rPr kumimoji="1" lang="en-US" altLang="ko-Kore-KR" sz="1400" dirty="0">
                  <a:solidFill>
                    <a:schemeClr val="tx1"/>
                  </a:solidFill>
                </a:rPr>
                <a:t> = 1</a:t>
              </a:r>
            </a:p>
            <a:p>
              <a:pPr algn="ctr"/>
              <a:r>
                <a:rPr kumimoji="1" lang="en-US" altLang="ko-Kore-KR" sz="1400" dirty="0" err="1">
                  <a:solidFill>
                    <a:schemeClr val="tx1"/>
                  </a:solidFill>
                </a:rPr>
                <a:t>read_timer.wait</a:t>
              </a:r>
              <a:r>
                <a:rPr kumimoji="1" lang="en-US" altLang="ko-Kore-KR" sz="1400" dirty="0">
                  <a:solidFill>
                    <a:schemeClr val="tx1"/>
                  </a:solidFill>
                </a:rPr>
                <a:t>=1</a:t>
              </a:r>
            </a:p>
            <a:p>
              <a:pPr algn="ctr"/>
              <a:endParaRPr kumimoji="1" lang="en-US" altLang="ko-Kore-KR" sz="1400" dirty="0">
                <a:solidFill>
                  <a:schemeClr val="tx1"/>
                </a:solidFill>
              </a:endParaRPr>
            </a:p>
            <a:p>
              <a:pPr algn="ctr"/>
              <a:endParaRPr kumimoji="1" lang="en-US" altLang="ko-Kore-KR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7B5240A-CC36-F245-A466-61B09F50F57E}"/>
              </a:ext>
            </a:extLst>
          </p:cNvPr>
          <p:cNvGrpSpPr/>
          <p:nvPr/>
        </p:nvGrpSpPr>
        <p:grpSpPr>
          <a:xfrm>
            <a:off x="7092730" y="4270701"/>
            <a:ext cx="1663309" cy="1731232"/>
            <a:chOff x="2929463" y="511635"/>
            <a:chExt cx="1663309" cy="1731232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B16D84FE-B15E-2A49-98A4-54BDF698570F}"/>
                </a:ext>
              </a:extLst>
            </p:cNvPr>
            <p:cNvSpPr/>
            <p:nvPr/>
          </p:nvSpPr>
          <p:spPr>
            <a:xfrm>
              <a:off x="2967489" y="655608"/>
              <a:ext cx="1587258" cy="1587259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36E96DF-4732-E842-9538-A1E8D93C445C}"/>
                </a:ext>
              </a:extLst>
            </p:cNvPr>
            <p:cNvSpPr/>
            <p:nvPr/>
          </p:nvSpPr>
          <p:spPr>
            <a:xfrm>
              <a:off x="2929463" y="511635"/>
              <a:ext cx="1663309" cy="15872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WAIT_HIZ</a:t>
              </a:r>
            </a:p>
            <a:p>
              <a:pPr algn="ctr"/>
              <a:r>
                <a:rPr kumimoji="1" lang="en-US" altLang="ko-Kore-KR" sz="1400" dirty="0" err="1">
                  <a:solidFill>
                    <a:schemeClr val="tx1"/>
                  </a:solidFill>
                </a:rPr>
                <a:t>rx</a:t>
              </a:r>
              <a:r>
                <a:rPr kumimoji="1" lang="en-US" altLang="ko-Kore-KR" sz="1400" dirty="0">
                  <a:solidFill>
                    <a:schemeClr val="tx1"/>
                  </a:solidFill>
                </a:rPr>
                <a:t> = 1</a:t>
              </a:r>
            </a:p>
            <a:p>
              <a:pPr algn="ctr"/>
              <a:r>
                <a:rPr kumimoji="1" lang="en-US" altLang="ko-Kore-KR" sz="1400" dirty="0" err="1">
                  <a:solidFill>
                    <a:schemeClr val="tx1"/>
                  </a:solidFill>
                </a:rPr>
                <a:t>hold_address</a:t>
              </a:r>
              <a:r>
                <a:rPr kumimoji="1" lang="en-US" altLang="ko-Kore-KR" sz="1400" dirty="0">
                  <a:solidFill>
                    <a:schemeClr val="tx1"/>
                  </a:solidFill>
                </a:rPr>
                <a:t> = 1</a:t>
              </a:r>
            </a:p>
            <a:p>
              <a:pPr algn="ctr"/>
              <a:r>
                <a:rPr kumimoji="1" lang="en-US" altLang="ko-Kore-KR" sz="1400" dirty="0" err="1">
                  <a:solidFill>
                    <a:schemeClr val="tx1"/>
                  </a:solidFill>
                </a:rPr>
                <a:t>hiz_timer_wait</a:t>
              </a:r>
              <a:r>
                <a:rPr kumimoji="1" lang="en-US" altLang="ko-Kore-KR" sz="1400" dirty="0">
                  <a:solidFill>
                    <a:schemeClr val="tx1"/>
                  </a:solidFill>
                </a:rPr>
                <a:t> = 1</a:t>
              </a:r>
              <a:endParaRPr kumimoji="1" lang="ko-Kore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B927585-C36F-5646-B73F-8AC09AA1E0C6}"/>
              </a:ext>
            </a:extLst>
          </p:cNvPr>
          <p:cNvGrpSpPr/>
          <p:nvPr/>
        </p:nvGrpSpPr>
        <p:grpSpPr>
          <a:xfrm>
            <a:off x="5231428" y="500092"/>
            <a:ext cx="1293962" cy="1587259"/>
            <a:chOff x="3260785" y="655608"/>
            <a:chExt cx="1293962" cy="1587259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E8D65D8-C457-114B-8311-8D98D1F9EFAE}"/>
                </a:ext>
              </a:extLst>
            </p:cNvPr>
            <p:cNvSpPr/>
            <p:nvPr/>
          </p:nvSpPr>
          <p:spPr>
            <a:xfrm>
              <a:off x="3260785" y="655608"/>
              <a:ext cx="1293962" cy="1293963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71AE614-F37C-4A4C-B49E-8EBADACD4FA9}"/>
                </a:ext>
              </a:extLst>
            </p:cNvPr>
            <p:cNvSpPr/>
            <p:nvPr/>
          </p:nvSpPr>
          <p:spPr>
            <a:xfrm>
              <a:off x="3260785" y="655608"/>
              <a:ext cx="1293962" cy="15872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IDLE</a:t>
              </a:r>
            </a:p>
            <a:p>
              <a:pPr algn="ctr"/>
              <a:endParaRPr kumimoji="1" lang="en-US" altLang="ko-Kore-KR" dirty="0">
                <a:solidFill>
                  <a:schemeClr val="tx1"/>
                </a:solidFill>
              </a:endParaRPr>
            </a:p>
            <a:p>
              <a:pPr algn="ctr"/>
              <a:endParaRPr kumimoji="1" lang="en-US" altLang="ko-Kore-KR" dirty="0">
                <a:solidFill>
                  <a:schemeClr val="tx1"/>
                </a:solidFill>
              </a:endParaRPr>
            </a:p>
            <a:p>
              <a:pPr algn="ctr"/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84A2B84-D579-FC47-8213-CF9AFDF95406}"/>
              </a:ext>
            </a:extLst>
          </p:cNvPr>
          <p:cNvGrpSpPr/>
          <p:nvPr/>
        </p:nvGrpSpPr>
        <p:grpSpPr>
          <a:xfrm>
            <a:off x="2440154" y="2744507"/>
            <a:ext cx="1714500" cy="1775553"/>
            <a:chOff x="2907357" y="337012"/>
            <a:chExt cx="1714500" cy="177555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89C2ED7D-7891-BE47-8D9A-A7981D0610AA}"/>
                </a:ext>
              </a:extLst>
            </p:cNvPr>
            <p:cNvSpPr/>
            <p:nvPr/>
          </p:nvSpPr>
          <p:spPr>
            <a:xfrm>
              <a:off x="3050516" y="599338"/>
              <a:ext cx="1504231" cy="151322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9AB05B5-E6B9-F143-AE4B-4D82B8598039}"/>
                </a:ext>
              </a:extLst>
            </p:cNvPr>
            <p:cNvSpPr/>
            <p:nvPr/>
          </p:nvSpPr>
          <p:spPr>
            <a:xfrm>
              <a:off x="2907357" y="337012"/>
              <a:ext cx="1714500" cy="15872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GPIO</a:t>
              </a:r>
            </a:p>
            <a:p>
              <a:pPr algn="ctr"/>
              <a:r>
                <a:rPr kumimoji="1" lang="en-US" altLang="ko-Kore-KR" sz="1400" dirty="0" err="1">
                  <a:solidFill>
                    <a:schemeClr val="tx1"/>
                  </a:solidFill>
                </a:rPr>
                <a:t>bus.ack</a:t>
              </a:r>
              <a:r>
                <a:rPr kumimoji="1" lang="en-US" altLang="ko-Kore-KR" sz="1400" dirty="0">
                  <a:solidFill>
                    <a:schemeClr val="tx1"/>
                  </a:solidFill>
                </a:rPr>
                <a:t> = 1</a:t>
              </a:r>
            </a:p>
            <a:p>
              <a:pPr algn="ctr"/>
              <a:r>
                <a:rPr kumimoji="1" lang="en-US" altLang="ko-Kore-KR" sz="1400" dirty="0" err="1">
                  <a:solidFill>
                    <a:schemeClr val="tx1"/>
                  </a:solidFill>
                </a:rPr>
                <a:t>bus_r_gpio</a:t>
              </a:r>
              <a:r>
                <a:rPr kumimoji="1" lang="en-US" altLang="ko-Kore-KR" sz="1400" dirty="0">
                  <a:solidFill>
                    <a:schemeClr val="tx1"/>
                  </a:solidFill>
                </a:rPr>
                <a:t> = 1</a:t>
              </a:r>
            </a:p>
            <a:p>
              <a:pPr algn="ctr"/>
              <a:r>
                <a:rPr kumimoji="1" lang="en-US" altLang="ko-Kore-KR" sz="1400" dirty="0" err="1">
                  <a:solidFill>
                    <a:schemeClr val="tx1"/>
                  </a:solidFill>
                </a:rPr>
                <a:t>gpio.load</a:t>
              </a:r>
              <a:r>
                <a:rPr kumimoji="1" lang="en-US" altLang="ko-Kore-KR" sz="1400" dirty="0">
                  <a:solidFill>
                    <a:schemeClr val="tx1"/>
                  </a:solidFill>
                </a:rPr>
                <a:t> = </a:t>
              </a:r>
              <a:r>
                <a:rPr kumimoji="1" lang="en-US" altLang="ko-Kore-KR" sz="1400" dirty="0" err="1">
                  <a:solidFill>
                    <a:schemeClr val="tx1"/>
                  </a:solidFill>
                </a:rPr>
                <a:t>bus.we</a:t>
              </a:r>
              <a:endParaRPr kumimoji="1" lang="ko-Kore-KR" altLang="en-US" sz="1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2" name="구부러진 연결선[U] 31">
            <a:extLst>
              <a:ext uri="{FF2B5EF4-FFF2-40B4-BE49-F238E27FC236}">
                <a16:creationId xmlns:a16="http://schemas.microsoft.com/office/drawing/2014/main" id="{08E8117E-4929-8C49-B11B-C453EFA8F7B0}"/>
              </a:ext>
            </a:extLst>
          </p:cNvPr>
          <p:cNvCxnSpPr>
            <a:cxnSpLocks/>
            <a:stCxn id="26" idx="0"/>
            <a:endCxn id="23" idx="2"/>
          </p:cNvCxnSpPr>
          <p:nvPr/>
        </p:nvCxnSpPr>
        <p:spPr>
          <a:xfrm rot="5400000" flipH="1" flipV="1">
            <a:off x="3353549" y="1128955"/>
            <a:ext cx="1859759" cy="1895999"/>
          </a:xfrm>
          <a:prstGeom prst="curved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32E9494A-89D3-6041-8A49-2914015406B9}"/>
              </a:ext>
            </a:extLst>
          </p:cNvPr>
          <p:cNvCxnSpPr>
            <a:cxnSpLocks/>
            <a:stCxn id="23" idx="1"/>
            <a:endCxn id="23" idx="7"/>
          </p:cNvCxnSpPr>
          <p:nvPr/>
        </p:nvCxnSpPr>
        <p:spPr>
          <a:xfrm rot="5400000" flipH="1" flipV="1">
            <a:off x="5878409" y="232103"/>
            <a:ext cx="12700" cy="914970"/>
          </a:xfrm>
          <a:prstGeom prst="curvedConnector3">
            <a:avLst>
              <a:gd name="adj1" fmla="val 4953638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73E1866-06C9-964B-B9E6-FA9FE84E73BC}"/>
              </a:ext>
            </a:extLst>
          </p:cNvPr>
          <p:cNvCxnSpPr>
            <a:cxnSpLocks/>
            <a:stCxn id="23" idx="4"/>
            <a:endCxn id="7" idx="0"/>
          </p:cNvCxnSpPr>
          <p:nvPr/>
        </p:nvCxnSpPr>
        <p:spPr>
          <a:xfrm flipH="1">
            <a:off x="5876749" y="1794055"/>
            <a:ext cx="1660" cy="14092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F6EE902-427B-EA4E-AD94-32F1A14B7028}"/>
              </a:ext>
            </a:extLst>
          </p:cNvPr>
          <p:cNvCxnSpPr>
            <a:cxnSpLocks/>
            <a:stCxn id="23" idx="4"/>
            <a:endCxn id="17" idx="0"/>
          </p:cNvCxnSpPr>
          <p:nvPr/>
        </p:nvCxnSpPr>
        <p:spPr>
          <a:xfrm>
            <a:off x="5878409" y="1794055"/>
            <a:ext cx="2041344" cy="477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A0E4EA6-05D0-B849-A28D-E461E09E9786}"/>
              </a:ext>
            </a:extLst>
          </p:cNvPr>
          <p:cNvCxnSpPr>
            <a:cxnSpLocks/>
            <a:stCxn id="23" idx="6"/>
            <a:endCxn id="11" idx="2"/>
          </p:cNvCxnSpPr>
          <p:nvPr/>
        </p:nvCxnSpPr>
        <p:spPr>
          <a:xfrm>
            <a:off x="6525390" y="1147074"/>
            <a:ext cx="1285382" cy="4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D43E777E-1659-B748-9E50-F11E77C1B8D0}"/>
              </a:ext>
            </a:extLst>
          </p:cNvPr>
          <p:cNvCxnSpPr>
            <a:cxnSpLocks/>
            <a:stCxn id="7" idx="4"/>
            <a:endCxn id="14" idx="0"/>
          </p:cNvCxnSpPr>
          <p:nvPr/>
        </p:nvCxnSpPr>
        <p:spPr>
          <a:xfrm>
            <a:off x="5876749" y="4497237"/>
            <a:ext cx="0" cy="4540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015E8A2-B098-E84D-A10D-F8CD0A6D6935}"/>
              </a:ext>
            </a:extLst>
          </p:cNvPr>
          <p:cNvCxnSpPr>
            <a:cxnSpLocks/>
            <a:stCxn id="17" idx="4"/>
            <a:endCxn id="20" idx="0"/>
          </p:cNvCxnSpPr>
          <p:nvPr/>
        </p:nvCxnSpPr>
        <p:spPr>
          <a:xfrm>
            <a:off x="7919753" y="3858382"/>
            <a:ext cx="4632" cy="5562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236B9F7D-01E0-3D48-90ED-D53254472885}"/>
              </a:ext>
            </a:extLst>
          </p:cNvPr>
          <p:cNvCxnSpPr>
            <a:cxnSpLocks/>
            <a:stCxn id="23" idx="4"/>
            <a:endCxn id="26" idx="7"/>
          </p:cNvCxnSpPr>
          <p:nvPr/>
        </p:nvCxnSpPr>
        <p:spPr>
          <a:xfrm flipH="1">
            <a:off x="3867254" y="1794055"/>
            <a:ext cx="2011155" cy="14343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구부러진 연결선[U] 79">
            <a:extLst>
              <a:ext uri="{FF2B5EF4-FFF2-40B4-BE49-F238E27FC236}">
                <a16:creationId xmlns:a16="http://schemas.microsoft.com/office/drawing/2014/main" id="{9E58CD29-5049-7743-9B97-0D592985F98E}"/>
              </a:ext>
            </a:extLst>
          </p:cNvPr>
          <p:cNvCxnSpPr>
            <a:cxnSpLocks/>
            <a:stCxn id="14" idx="2"/>
            <a:endCxn id="23" idx="2"/>
          </p:cNvCxnSpPr>
          <p:nvPr/>
        </p:nvCxnSpPr>
        <p:spPr>
          <a:xfrm rot="10800000" flipH="1">
            <a:off x="5229768" y="1147075"/>
            <a:ext cx="1660" cy="4451161"/>
          </a:xfrm>
          <a:prstGeom prst="curvedConnector3">
            <a:avLst>
              <a:gd name="adj1" fmla="val -216029458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구부러진 연결선[U] 84">
            <a:extLst>
              <a:ext uri="{FF2B5EF4-FFF2-40B4-BE49-F238E27FC236}">
                <a16:creationId xmlns:a16="http://schemas.microsoft.com/office/drawing/2014/main" id="{009831E5-1C74-5A49-8128-5B9B952ED4A6}"/>
              </a:ext>
            </a:extLst>
          </p:cNvPr>
          <p:cNvCxnSpPr>
            <a:cxnSpLocks/>
            <a:stCxn id="20" idx="4"/>
            <a:endCxn id="23" idx="2"/>
          </p:cNvCxnSpPr>
          <p:nvPr/>
        </p:nvCxnSpPr>
        <p:spPr>
          <a:xfrm rot="5400000" flipH="1">
            <a:off x="4150477" y="2228026"/>
            <a:ext cx="4854859" cy="2692957"/>
          </a:xfrm>
          <a:prstGeom prst="curvedConnector4">
            <a:avLst>
              <a:gd name="adj1" fmla="val -12243"/>
              <a:gd name="adj2" fmla="val 246922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구부러진 연결선[U] 91">
            <a:extLst>
              <a:ext uri="{FF2B5EF4-FFF2-40B4-BE49-F238E27FC236}">
                <a16:creationId xmlns:a16="http://schemas.microsoft.com/office/drawing/2014/main" id="{FBD51BC0-2C73-344D-84F5-33FB39CB3809}"/>
              </a:ext>
            </a:extLst>
          </p:cNvPr>
          <p:cNvCxnSpPr>
            <a:cxnSpLocks/>
            <a:stCxn id="12" idx="0"/>
            <a:endCxn id="23" idx="7"/>
          </p:cNvCxnSpPr>
          <p:nvPr/>
        </p:nvCxnSpPr>
        <p:spPr>
          <a:xfrm rot="16200000" flipH="1" flipV="1">
            <a:off x="7302288" y="-465878"/>
            <a:ext cx="189072" cy="2121859"/>
          </a:xfrm>
          <a:prstGeom prst="curvedConnector3">
            <a:avLst>
              <a:gd name="adj1" fmla="val -121131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E031684-4078-AA44-B908-7289082B93F0}"/>
              </a:ext>
            </a:extLst>
          </p:cNvPr>
          <p:cNvSpPr/>
          <p:nvPr/>
        </p:nvSpPr>
        <p:spPr>
          <a:xfrm>
            <a:off x="3932397" y="1819460"/>
            <a:ext cx="1528006" cy="6015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bus.cyc</a:t>
            </a:r>
            <a:r>
              <a:rPr kumimoji="1" lang="en-US" altLang="ko-Kore-KR" sz="1100" dirty="0">
                <a:solidFill>
                  <a:schemeClr val="tx1"/>
                </a:solidFill>
              </a:rPr>
              <a:t> &amp; </a:t>
            </a:r>
            <a:r>
              <a:rPr kumimoji="1" lang="en-US" altLang="ko-Kore-KR" sz="1100" dirty="0" err="1">
                <a:solidFill>
                  <a:schemeClr val="tx1"/>
                </a:solidFill>
              </a:rPr>
              <a:t>bus.stb</a:t>
            </a:r>
            <a:endParaRPr kumimoji="1" lang="en-US" altLang="ko-Kore-KR" sz="11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bus.adr</a:t>
            </a:r>
            <a:r>
              <a:rPr kumimoji="1" lang="en-US" altLang="ko-Kore-KR" sz="1100" dirty="0">
                <a:solidFill>
                  <a:schemeClr val="tx1"/>
                </a:solidFill>
              </a:rPr>
              <a:t>[7] = 1</a:t>
            </a:r>
          </a:p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bus.adr</a:t>
            </a:r>
            <a:r>
              <a:rPr kumimoji="1" lang="en-US" altLang="ko-Kore-KR" sz="1100" dirty="0">
                <a:solidFill>
                  <a:schemeClr val="tx1"/>
                </a:solidFill>
              </a:rPr>
              <a:t>[0] = 1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1FBAD15-38E7-0543-B383-6733DE17723A}"/>
              </a:ext>
            </a:extLst>
          </p:cNvPr>
          <p:cNvSpPr/>
          <p:nvPr/>
        </p:nvSpPr>
        <p:spPr>
          <a:xfrm>
            <a:off x="5646231" y="2583320"/>
            <a:ext cx="1528006" cy="527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bus.cyc</a:t>
            </a:r>
            <a:r>
              <a:rPr kumimoji="1" lang="en-US" altLang="ko-Kore-KR" sz="1100" dirty="0">
                <a:solidFill>
                  <a:schemeClr val="tx1"/>
                </a:solidFill>
              </a:rPr>
              <a:t> &amp; </a:t>
            </a:r>
            <a:r>
              <a:rPr kumimoji="1" lang="en-US" altLang="ko-Kore-KR" sz="1100" dirty="0" err="1">
                <a:solidFill>
                  <a:schemeClr val="tx1"/>
                </a:solidFill>
              </a:rPr>
              <a:t>bus.stb</a:t>
            </a:r>
            <a:endParaRPr kumimoji="1" lang="en-US" altLang="ko-Kore-KR" sz="11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bus.adr</a:t>
            </a:r>
            <a:r>
              <a:rPr kumimoji="1" lang="en-US" altLang="ko-Kore-KR" sz="1100" dirty="0">
                <a:solidFill>
                  <a:schemeClr val="tx1"/>
                </a:solidFill>
              </a:rPr>
              <a:t>[7] = 1</a:t>
            </a:r>
          </a:p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bus.adr</a:t>
            </a:r>
            <a:r>
              <a:rPr kumimoji="1" lang="en-US" altLang="ko-Kore-KR" sz="1100" dirty="0">
                <a:solidFill>
                  <a:schemeClr val="tx1"/>
                </a:solidFill>
              </a:rPr>
              <a:t>[0] = 0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A2CE9B5-7793-624C-8306-3014C176D659}"/>
              </a:ext>
            </a:extLst>
          </p:cNvPr>
          <p:cNvSpPr/>
          <p:nvPr/>
        </p:nvSpPr>
        <p:spPr>
          <a:xfrm>
            <a:off x="6237565" y="1435736"/>
            <a:ext cx="1528006" cy="527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bus.cyc</a:t>
            </a:r>
            <a:r>
              <a:rPr kumimoji="1" lang="en-US" altLang="ko-Kore-KR" sz="1100" dirty="0">
                <a:solidFill>
                  <a:schemeClr val="tx1"/>
                </a:solidFill>
              </a:rPr>
              <a:t> &amp; </a:t>
            </a:r>
            <a:r>
              <a:rPr kumimoji="1" lang="en-US" altLang="ko-Kore-KR" sz="1100" dirty="0" err="1">
                <a:solidFill>
                  <a:schemeClr val="tx1"/>
                </a:solidFill>
              </a:rPr>
              <a:t>bus.stb</a:t>
            </a:r>
            <a:endParaRPr kumimoji="1" lang="en-US" altLang="ko-Kore-KR" sz="11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bus.adr</a:t>
            </a:r>
            <a:r>
              <a:rPr kumimoji="1" lang="en-US" altLang="ko-Kore-KR" sz="1100" dirty="0">
                <a:solidFill>
                  <a:schemeClr val="tx1"/>
                </a:solidFill>
              </a:rPr>
              <a:t>[7] = 0</a:t>
            </a:r>
          </a:p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bus.we</a:t>
            </a:r>
            <a:r>
              <a:rPr kumimoji="1" lang="en-US" altLang="ko-Kore-KR" sz="1100" dirty="0">
                <a:solidFill>
                  <a:schemeClr val="tx1"/>
                </a:solidFill>
              </a:rPr>
              <a:t> = 1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1E66B65-DAE1-574B-87F6-49200AAA3B21}"/>
              </a:ext>
            </a:extLst>
          </p:cNvPr>
          <p:cNvSpPr/>
          <p:nvPr/>
        </p:nvSpPr>
        <p:spPr>
          <a:xfrm>
            <a:off x="6310225" y="599241"/>
            <a:ext cx="1528006" cy="527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bus.cyc</a:t>
            </a:r>
            <a:r>
              <a:rPr kumimoji="1" lang="en-US" altLang="ko-Kore-KR" sz="1100" dirty="0">
                <a:solidFill>
                  <a:schemeClr val="tx1"/>
                </a:solidFill>
              </a:rPr>
              <a:t> &amp; </a:t>
            </a:r>
            <a:r>
              <a:rPr kumimoji="1" lang="en-US" altLang="ko-Kore-KR" sz="1100" dirty="0" err="1">
                <a:solidFill>
                  <a:schemeClr val="tx1"/>
                </a:solidFill>
              </a:rPr>
              <a:t>bus.stb</a:t>
            </a:r>
            <a:endParaRPr kumimoji="1" lang="en-US" altLang="ko-Kore-KR" sz="11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bus.adr</a:t>
            </a:r>
            <a:r>
              <a:rPr kumimoji="1" lang="en-US" altLang="ko-Kore-KR" sz="1100" dirty="0">
                <a:solidFill>
                  <a:schemeClr val="tx1"/>
                </a:solidFill>
              </a:rPr>
              <a:t>[7] = 1</a:t>
            </a:r>
          </a:p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bus.we</a:t>
            </a:r>
            <a:r>
              <a:rPr kumimoji="1" lang="en-US" altLang="ko-Kore-KR" sz="1100" dirty="0">
                <a:solidFill>
                  <a:schemeClr val="tx1"/>
                </a:solidFill>
              </a:rPr>
              <a:t> = 0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B8DB4AC-F442-B043-9317-68879254928D}"/>
              </a:ext>
            </a:extLst>
          </p:cNvPr>
          <p:cNvSpPr/>
          <p:nvPr/>
        </p:nvSpPr>
        <p:spPr>
          <a:xfrm>
            <a:off x="3891045" y="207960"/>
            <a:ext cx="1691129" cy="2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bus.cyc</a:t>
            </a:r>
            <a:r>
              <a:rPr kumimoji="1" lang="en-US" altLang="ko-Kore-KR" sz="1100" dirty="0">
                <a:solidFill>
                  <a:schemeClr val="tx1"/>
                </a:solidFill>
              </a:rPr>
              <a:t> = 0 or </a:t>
            </a:r>
            <a:r>
              <a:rPr kumimoji="1" lang="en-US" altLang="ko-Kore-KR" sz="1100" dirty="0" err="1">
                <a:solidFill>
                  <a:schemeClr val="tx1"/>
                </a:solidFill>
              </a:rPr>
              <a:t>bus.stb</a:t>
            </a:r>
            <a:r>
              <a:rPr kumimoji="1" lang="en-US" altLang="ko-Kore-KR" sz="1100" dirty="0">
                <a:solidFill>
                  <a:schemeClr val="tx1"/>
                </a:solidFill>
              </a:rPr>
              <a:t> = 0</a:t>
            </a:r>
          </a:p>
        </p:txBody>
      </p:sp>
      <p:cxnSp>
        <p:nvCxnSpPr>
          <p:cNvPr id="121" name="구부러진 연결선[U] 120">
            <a:extLst>
              <a:ext uri="{FF2B5EF4-FFF2-40B4-BE49-F238E27FC236}">
                <a16:creationId xmlns:a16="http://schemas.microsoft.com/office/drawing/2014/main" id="{D5120A39-24F9-6049-B4D5-8CF090BAF52D}"/>
              </a:ext>
            </a:extLst>
          </p:cNvPr>
          <p:cNvCxnSpPr>
            <a:cxnSpLocks/>
            <a:stCxn id="17" idx="5"/>
            <a:endCxn id="17" idx="7"/>
          </p:cNvCxnSpPr>
          <p:nvPr/>
        </p:nvCxnSpPr>
        <p:spPr>
          <a:xfrm rot="5400000" flipH="1">
            <a:off x="7919752" y="3064753"/>
            <a:ext cx="1122361" cy="12700"/>
          </a:xfrm>
          <a:prstGeom prst="curvedConnector5">
            <a:avLst>
              <a:gd name="adj1" fmla="val -20368"/>
              <a:gd name="adj2" fmla="val -9178134"/>
              <a:gd name="adj3" fmla="val 129801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구부러진 연결선[U] 127">
            <a:extLst>
              <a:ext uri="{FF2B5EF4-FFF2-40B4-BE49-F238E27FC236}">
                <a16:creationId xmlns:a16="http://schemas.microsoft.com/office/drawing/2014/main" id="{75F5C787-3D11-DE46-8870-02F929873600}"/>
              </a:ext>
            </a:extLst>
          </p:cNvPr>
          <p:cNvCxnSpPr>
            <a:cxnSpLocks/>
            <a:stCxn id="20" idx="5"/>
            <a:endCxn id="20" idx="7"/>
          </p:cNvCxnSpPr>
          <p:nvPr/>
        </p:nvCxnSpPr>
        <p:spPr>
          <a:xfrm rot="5400000" flipH="1">
            <a:off x="7924384" y="5208304"/>
            <a:ext cx="1122361" cy="12700"/>
          </a:xfrm>
          <a:prstGeom prst="curvedConnector5">
            <a:avLst>
              <a:gd name="adj1" fmla="val -28944"/>
              <a:gd name="adj2" fmla="val -9102346"/>
              <a:gd name="adj3" fmla="val 126371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E389DBF-3BE1-5343-BA84-FF26E54078A5}"/>
              </a:ext>
            </a:extLst>
          </p:cNvPr>
          <p:cNvSpPr/>
          <p:nvPr/>
        </p:nvSpPr>
        <p:spPr>
          <a:xfrm>
            <a:off x="9548801" y="2800973"/>
            <a:ext cx="1528006" cy="527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read_time.done</a:t>
            </a:r>
            <a:r>
              <a:rPr kumimoji="1" lang="en-US" altLang="ko-Kore-KR" sz="1100" dirty="0">
                <a:solidFill>
                  <a:schemeClr val="tx1"/>
                </a:solidFill>
              </a:rPr>
              <a:t> = 0</a:t>
            </a: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9A4CFB0-E0C5-E541-A510-93E848CDA3DF}"/>
              </a:ext>
            </a:extLst>
          </p:cNvPr>
          <p:cNvSpPr/>
          <p:nvPr/>
        </p:nvSpPr>
        <p:spPr>
          <a:xfrm>
            <a:off x="7797033" y="3842929"/>
            <a:ext cx="1528006" cy="527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read_time.done</a:t>
            </a:r>
            <a:r>
              <a:rPr kumimoji="1" lang="en-US" altLang="ko-Kore-KR" sz="1100" dirty="0">
                <a:solidFill>
                  <a:schemeClr val="tx1"/>
                </a:solidFill>
              </a:rPr>
              <a:t> = 1</a:t>
            </a: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8775961-354C-9A47-8C92-F92CB34DCAC5}"/>
              </a:ext>
            </a:extLst>
          </p:cNvPr>
          <p:cNvSpPr/>
          <p:nvPr/>
        </p:nvSpPr>
        <p:spPr>
          <a:xfrm>
            <a:off x="9548801" y="4944524"/>
            <a:ext cx="1528006" cy="527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hiz_time.done</a:t>
            </a:r>
            <a:r>
              <a:rPr kumimoji="1" lang="en-US" altLang="ko-Kore-KR" sz="1100" dirty="0">
                <a:solidFill>
                  <a:schemeClr val="tx1"/>
                </a:solidFill>
              </a:rPr>
              <a:t> = 0</a:t>
            </a: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0027546-D988-0C4E-B596-4F8CDEA11C6A}"/>
              </a:ext>
            </a:extLst>
          </p:cNvPr>
          <p:cNvSpPr/>
          <p:nvPr/>
        </p:nvSpPr>
        <p:spPr>
          <a:xfrm>
            <a:off x="7209531" y="6129271"/>
            <a:ext cx="1528006" cy="527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hiz_time.done</a:t>
            </a:r>
            <a:r>
              <a:rPr kumimoji="1" lang="en-US" altLang="ko-Kore-KR" sz="1100" dirty="0">
                <a:solidFill>
                  <a:schemeClr val="tx1"/>
                </a:solidFill>
              </a:rPr>
              <a:t> = 1</a:t>
            </a: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9B12C706-5BF8-9842-A019-E455C1B057A0}"/>
              </a:ext>
            </a:extLst>
          </p:cNvPr>
          <p:cNvGrpSpPr/>
          <p:nvPr/>
        </p:nvGrpSpPr>
        <p:grpSpPr>
          <a:xfrm>
            <a:off x="-28560" y="356119"/>
            <a:ext cx="1594660" cy="1587259"/>
            <a:chOff x="3110436" y="655608"/>
            <a:chExt cx="1594660" cy="1587259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9FBCA7EC-3C20-5747-9E9C-08DA3192B0F0}"/>
                </a:ext>
              </a:extLst>
            </p:cNvPr>
            <p:cNvSpPr/>
            <p:nvPr/>
          </p:nvSpPr>
          <p:spPr>
            <a:xfrm>
              <a:off x="3260785" y="655608"/>
              <a:ext cx="1293962" cy="1293963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5E34CCE6-382F-0346-965F-01B8453EC061}"/>
                </a:ext>
              </a:extLst>
            </p:cNvPr>
            <p:cNvSpPr/>
            <p:nvPr/>
          </p:nvSpPr>
          <p:spPr>
            <a:xfrm>
              <a:off x="3110436" y="655608"/>
              <a:ext cx="1594660" cy="15872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“state name”</a:t>
              </a:r>
            </a:p>
            <a:p>
              <a:pPr algn="ctr"/>
              <a:r>
                <a:rPr kumimoji="1" lang="en-US" altLang="ko-Kore-KR" sz="1400" dirty="0">
                  <a:solidFill>
                    <a:schemeClr val="tx1"/>
                  </a:solidFill>
                </a:rPr>
                <a:t>combinational</a:t>
              </a:r>
            </a:p>
            <a:p>
              <a:pPr algn="ctr"/>
              <a:r>
                <a:rPr kumimoji="1" lang="en-US" altLang="ko-Kore-KR" sz="1400" dirty="0">
                  <a:solidFill>
                    <a:schemeClr val="tx1"/>
                  </a:solidFill>
                </a:rPr>
                <a:t>procedure</a:t>
              </a:r>
              <a:endParaRPr kumimoji="1" lang="en-US" altLang="ko-Kore-KR" dirty="0">
                <a:solidFill>
                  <a:schemeClr val="tx1"/>
                </a:solidFill>
              </a:endParaRPr>
            </a:p>
            <a:p>
              <a:pPr algn="ctr"/>
              <a:endParaRPr kumimoji="1" lang="en-US" altLang="ko-Kore-KR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A53DBCAA-B85F-414E-8BB3-39A219488A37}"/>
              </a:ext>
            </a:extLst>
          </p:cNvPr>
          <p:cNvCxnSpPr>
            <a:cxnSpLocks/>
            <a:stCxn id="143" idx="4"/>
          </p:cNvCxnSpPr>
          <p:nvPr/>
        </p:nvCxnSpPr>
        <p:spPr>
          <a:xfrm>
            <a:off x="768770" y="1650082"/>
            <a:ext cx="0" cy="64046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2514E32F-BC62-EB4E-B54A-09582DAA6C0F}"/>
              </a:ext>
            </a:extLst>
          </p:cNvPr>
          <p:cNvSpPr/>
          <p:nvPr/>
        </p:nvSpPr>
        <p:spPr>
          <a:xfrm>
            <a:off x="362164" y="1779417"/>
            <a:ext cx="1528006" cy="327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condition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1E336AE-A377-3149-B411-044A681F6319}"/>
              </a:ext>
            </a:extLst>
          </p:cNvPr>
          <p:cNvSpPr/>
          <p:nvPr/>
        </p:nvSpPr>
        <p:spPr>
          <a:xfrm>
            <a:off x="43695" y="28590"/>
            <a:ext cx="1449043" cy="2392425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751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E93F4A-27D9-B743-B58D-089BAE268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RT2WB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ACD882-45A1-204B-B2EE-2A1E1E9D1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F7A1E9-0B0D-D54D-AE97-70D5D0D59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644949-C706-6D4F-82F6-BA753B92A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98673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598F3B-0B77-8948-A8D1-4EE86EE5A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C0ACD4-FBEB-C342-BEC5-3F0DD81B1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0C2D33-D034-164D-B662-48D54432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30</a:t>
            </a:fld>
            <a:endParaRPr kumimoji="1" lang="ko-Kore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27315A2-DA64-EF41-B17B-316FA8E90FAD}"/>
              </a:ext>
            </a:extLst>
          </p:cNvPr>
          <p:cNvGrpSpPr/>
          <p:nvPr/>
        </p:nvGrpSpPr>
        <p:grpSpPr>
          <a:xfrm>
            <a:off x="1634696" y="1245398"/>
            <a:ext cx="2378699" cy="2183602"/>
            <a:chOff x="2723389" y="804015"/>
            <a:chExt cx="2378699" cy="218360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BAF865E-87D2-E64C-819C-33513D96D720}"/>
                </a:ext>
              </a:extLst>
            </p:cNvPr>
            <p:cNvSpPr/>
            <p:nvPr/>
          </p:nvSpPr>
          <p:spPr>
            <a:xfrm>
              <a:off x="2897097" y="1835376"/>
              <a:ext cx="953610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address[7:0]</a:t>
              </a: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A0379D1-2311-4046-9E06-95B0211E0E9A}"/>
                </a:ext>
              </a:extLst>
            </p:cNvPr>
            <p:cNvGrpSpPr/>
            <p:nvPr/>
          </p:nvGrpSpPr>
          <p:grpSpPr>
            <a:xfrm>
              <a:off x="2723389" y="804015"/>
              <a:ext cx="2378699" cy="2183602"/>
              <a:chOff x="7146132" y="1155688"/>
              <a:chExt cx="3944428" cy="2391344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748DD5BB-32CA-8449-82D0-4A8C8624D4C7}"/>
                  </a:ext>
                </a:extLst>
              </p:cNvPr>
              <p:cNvSpPr/>
              <p:nvPr/>
            </p:nvSpPr>
            <p:spPr>
              <a:xfrm>
                <a:off x="7146132" y="1155688"/>
                <a:ext cx="3944428" cy="239134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rtlink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 = 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rtlink.Interface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A43A8CD7-3523-0D4D-A245-761D589639E8}"/>
                  </a:ext>
                </a:extLst>
              </p:cNvPr>
              <p:cNvGrpSpPr/>
              <p:nvPr/>
            </p:nvGrpSpPr>
            <p:grpSpPr>
              <a:xfrm>
                <a:off x="7294415" y="1633655"/>
                <a:ext cx="3629890" cy="1796548"/>
                <a:chOff x="7554190" y="1633655"/>
                <a:chExt cx="3629890" cy="1796548"/>
              </a:xfrm>
            </p:grpSpPr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3D8CD180-D256-EE41-B24C-E4850246C2D1}"/>
                    </a:ext>
                  </a:extLst>
                </p:cNvPr>
                <p:cNvSpPr/>
                <p:nvPr/>
              </p:nvSpPr>
              <p:spPr>
                <a:xfrm>
                  <a:off x="7554190" y="1633655"/>
                  <a:ext cx="3629890" cy="179654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sz="1100" dirty="0" err="1">
                      <a:solidFill>
                        <a:schemeClr val="tx1"/>
                      </a:solidFill>
                    </a:rPr>
                    <a:t>OInterface</a:t>
                  </a:r>
                  <a:r>
                    <a:rPr kumimoji="1" lang="en-US" altLang="ko-Kore-KR" sz="1100" dirty="0">
                      <a:solidFill>
                        <a:schemeClr val="tx1"/>
                      </a:solidFill>
                    </a:rPr>
                    <a:t> = o</a:t>
                  </a:r>
                </a:p>
              </p:txBody>
            </p: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5AA40F1D-2A21-1646-9BCC-481EDD087809}"/>
                    </a:ext>
                  </a:extLst>
                </p:cNvPr>
                <p:cNvSpPr/>
                <p:nvPr/>
              </p:nvSpPr>
              <p:spPr>
                <a:xfrm>
                  <a:off x="7701672" y="1938454"/>
                  <a:ext cx="756902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stb</a:t>
                  </a:r>
                  <a:endParaRPr kumimoji="1" lang="ko-Kore-KR" altLang="en-US" sz="1100" dirty="0"/>
                </a:p>
              </p:txBody>
            </p: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A55BD27B-0EDF-5645-A922-DD81C494151F}"/>
                    </a:ext>
                  </a:extLst>
                </p:cNvPr>
                <p:cNvSpPr/>
                <p:nvPr/>
              </p:nvSpPr>
              <p:spPr>
                <a:xfrm>
                  <a:off x="7701671" y="3009599"/>
                  <a:ext cx="756902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busy</a:t>
                  </a:r>
                  <a:endParaRPr kumimoji="1" lang="ko-Kore-KR" altLang="en-US" sz="1100" dirty="0"/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BBA6A93D-69A4-A741-8F33-237782252DF2}"/>
                    </a:ext>
                  </a:extLst>
                </p:cNvPr>
                <p:cNvSpPr/>
                <p:nvPr/>
              </p:nvSpPr>
              <p:spPr>
                <a:xfrm>
                  <a:off x="7701671" y="2648443"/>
                  <a:ext cx="1413748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data[15:0]</a:t>
                  </a:r>
                </a:p>
              </p:txBody>
            </p:sp>
          </p:grpSp>
        </p:grp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B2D932B-B707-8C45-8688-84F3030CE1B0}"/>
              </a:ext>
            </a:extLst>
          </p:cNvPr>
          <p:cNvSpPr/>
          <p:nvPr/>
        </p:nvSpPr>
        <p:spPr>
          <a:xfrm>
            <a:off x="6446674" y="6131057"/>
            <a:ext cx="545392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active</a:t>
            </a:r>
            <a:endParaRPr kumimoji="1" lang="ko-Kore-KR" altLang="en-US" sz="1100" dirty="0"/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A6ACF6D-C317-6A46-AC26-88330AA8487F}"/>
              </a:ext>
            </a:extLst>
          </p:cNvPr>
          <p:cNvGrpSpPr/>
          <p:nvPr/>
        </p:nvGrpSpPr>
        <p:grpSpPr>
          <a:xfrm rot="5400000">
            <a:off x="4498505" y="2382915"/>
            <a:ext cx="529936" cy="318262"/>
            <a:chOff x="8353698" y="2332008"/>
            <a:chExt cx="529936" cy="318262"/>
          </a:xfrm>
        </p:grpSpPr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656298C7-86B5-EE44-BE7B-13B718AE3E90}"/>
                </a:ext>
              </a:extLst>
            </p:cNvPr>
            <p:cNvSpPr/>
            <p:nvPr/>
          </p:nvSpPr>
          <p:spPr>
            <a:xfrm>
              <a:off x="8443978" y="2549196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4AB20FB9-2A86-0945-BE63-FB9D86D793CE}"/>
                </a:ext>
              </a:extLst>
            </p:cNvPr>
            <p:cNvSpPr/>
            <p:nvPr/>
          </p:nvSpPr>
          <p:spPr>
            <a:xfrm>
              <a:off x="8690971" y="2549200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A1ACA744-EC52-D146-81C2-FCCF93BB022E}"/>
                </a:ext>
              </a:extLst>
            </p:cNvPr>
            <p:cNvGrpSpPr/>
            <p:nvPr/>
          </p:nvGrpSpPr>
          <p:grpSpPr>
            <a:xfrm>
              <a:off x="8353698" y="2332008"/>
              <a:ext cx="529936" cy="312423"/>
              <a:chOff x="8349396" y="2796887"/>
              <a:chExt cx="529936" cy="312423"/>
            </a:xfrm>
          </p:grpSpPr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5150585C-F33A-BB4A-9605-8EEA56F7C93A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52021CC2-146C-5045-94FA-B6FCFA80A02C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57FF9303-D614-B24F-A2DF-7C247269AAF0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92" name="사다리꼴[T] 91">
                  <a:extLst>
                    <a:ext uri="{FF2B5EF4-FFF2-40B4-BE49-F238E27FC236}">
                      <a16:creationId xmlns:a16="http://schemas.microsoft.com/office/drawing/2014/main" id="{1F4F44A4-D41E-254B-86AA-F4ACD4AF70F2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E71F5A6F-C594-D341-9F7B-C67AD1DB0189}"/>
              </a:ext>
            </a:extLst>
          </p:cNvPr>
          <p:cNvCxnSpPr>
            <a:cxnSpLocks/>
            <a:stCxn id="19" idx="3"/>
            <a:endCxn id="86" idx="4"/>
          </p:cNvCxnSpPr>
          <p:nvPr/>
        </p:nvCxnSpPr>
        <p:spPr>
          <a:xfrm flipV="1">
            <a:off x="2762014" y="2414381"/>
            <a:ext cx="1842333" cy="15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꺾인 연결선[E] 96">
            <a:extLst>
              <a:ext uri="{FF2B5EF4-FFF2-40B4-BE49-F238E27FC236}">
                <a16:creationId xmlns:a16="http://schemas.microsoft.com/office/drawing/2014/main" id="{76D6DF90-93F6-E048-9079-E1E45EDDF6E1}"/>
              </a:ext>
            </a:extLst>
          </p:cNvPr>
          <p:cNvCxnSpPr>
            <a:stCxn id="92" idx="0"/>
            <a:endCxn id="75" idx="1"/>
          </p:cNvCxnSpPr>
          <p:nvPr/>
        </p:nvCxnSpPr>
        <p:spPr>
          <a:xfrm>
            <a:off x="4922605" y="2542047"/>
            <a:ext cx="1524074" cy="9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44068024-4309-124D-BE5F-2FF486480F6C}"/>
              </a:ext>
            </a:extLst>
          </p:cNvPr>
          <p:cNvGrpSpPr/>
          <p:nvPr/>
        </p:nvGrpSpPr>
        <p:grpSpPr>
          <a:xfrm rot="5400000">
            <a:off x="4814603" y="2892888"/>
            <a:ext cx="529936" cy="318262"/>
            <a:chOff x="8353698" y="2332008"/>
            <a:chExt cx="529936" cy="318262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7CBFD1A0-2827-E342-9F0C-299A4535CED9}"/>
                </a:ext>
              </a:extLst>
            </p:cNvPr>
            <p:cNvSpPr/>
            <p:nvPr/>
          </p:nvSpPr>
          <p:spPr>
            <a:xfrm>
              <a:off x="8443978" y="2549196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4FD9DFA0-0CE9-5444-AC8C-50E0D7EAC566}"/>
                </a:ext>
              </a:extLst>
            </p:cNvPr>
            <p:cNvSpPr/>
            <p:nvPr/>
          </p:nvSpPr>
          <p:spPr>
            <a:xfrm>
              <a:off x="8690971" y="2549200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AAFEE66C-298C-7E40-B194-EEA1C73497F7}"/>
                </a:ext>
              </a:extLst>
            </p:cNvPr>
            <p:cNvGrpSpPr/>
            <p:nvPr/>
          </p:nvGrpSpPr>
          <p:grpSpPr>
            <a:xfrm>
              <a:off x="8353698" y="2332008"/>
              <a:ext cx="529936" cy="312423"/>
              <a:chOff x="8349396" y="2796887"/>
              <a:chExt cx="529936" cy="312423"/>
            </a:xfrm>
          </p:grpSpPr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id="{70B850D6-B20E-7442-898A-C22FBE9A8D34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4F43CF70-137F-7145-9760-F4C3788B3EC9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034BC602-768C-F242-A11F-420E3B80A9BB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05" name="사다리꼴[T] 104">
                  <a:extLst>
                    <a:ext uri="{FF2B5EF4-FFF2-40B4-BE49-F238E27FC236}">
                      <a16:creationId xmlns:a16="http://schemas.microsoft.com/office/drawing/2014/main" id="{8E3B6135-CBF7-6C4E-8C5C-0EF5772CC896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cxnSp>
        <p:nvCxnSpPr>
          <p:cNvPr id="107" name="꺾인 연결선[E] 106">
            <a:extLst>
              <a:ext uri="{FF2B5EF4-FFF2-40B4-BE49-F238E27FC236}">
                <a16:creationId xmlns:a16="http://schemas.microsoft.com/office/drawing/2014/main" id="{7E91458B-5855-F845-B2BF-CF06CF365E1A}"/>
              </a:ext>
            </a:extLst>
          </p:cNvPr>
          <p:cNvCxnSpPr>
            <a:stCxn id="29" idx="3"/>
            <a:endCxn id="99" idx="4"/>
          </p:cNvCxnSpPr>
          <p:nvPr/>
        </p:nvCxnSpPr>
        <p:spPr>
          <a:xfrm>
            <a:off x="2665623" y="2747635"/>
            <a:ext cx="2254822" cy="17671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꺾인 연결선[E] 109">
            <a:extLst>
              <a:ext uri="{FF2B5EF4-FFF2-40B4-BE49-F238E27FC236}">
                <a16:creationId xmlns:a16="http://schemas.microsoft.com/office/drawing/2014/main" id="{4B602C4D-3069-C04B-99B4-53F6B9163DC4}"/>
              </a:ext>
            </a:extLst>
          </p:cNvPr>
          <p:cNvCxnSpPr>
            <a:stCxn id="105" idx="0"/>
            <a:endCxn id="74" idx="1"/>
          </p:cNvCxnSpPr>
          <p:nvPr/>
        </p:nvCxnSpPr>
        <p:spPr>
          <a:xfrm flipV="1">
            <a:off x="5238703" y="2866375"/>
            <a:ext cx="1207977" cy="185645"/>
          </a:xfrm>
          <a:prstGeom prst="bentConnector3">
            <a:avLst>
              <a:gd name="adj1" fmla="val 838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4121717E-B709-9C49-ADC5-FD51C13A082B}"/>
              </a:ext>
            </a:extLst>
          </p:cNvPr>
          <p:cNvGrpSpPr/>
          <p:nvPr/>
        </p:nvGrpSpPr>
        <p:grpSpPr>
          <a:xfrm rot="5400000">
            <a:off x="5460690" y="4678925"/>
            <a:ext cx="529936" cy="318262"/>
            <a:chOff x="8353698" y="2332008"/>
            <a:chExt cx="529936" cy="318262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845D7F1D-7B23-3A45-8C7E-2BA144F9CEBD}"/>
                </a:ext>
              </a:extLst>
            </p:cNvPr>
            <p:cNvSpPr/>
            <p:nvPr/>
          </p:nvSpPr>
          <p:spPr>
            <a:xfrm>
              <a:off x="8443978" y="2549196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0AE52B93-D7B7-3E4B-96E0-50CB386470CA}"/>
                </a:ext>
              </a:extLst>
            </p:cNvPr>
            <p:cNvSpPr/>
            <p:nvPr/>
          </p:nvSpPr>
          <p:spPr>
            <a:xfrm>
              <a:off x="8690971" y="2549200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DB2F9E47-3B0C-8040-91B9-E53762D51E2E}"/>
                </a:ext>
              </a:extLst>
            </p:cNvPr>
            <p:cNvGrpSpPr/>
            <p:nvPr/>
          </p:nvGrpSpPr>
          <p:grpSpPr>
            <a:xfrm>
              <a:off x="8353698" y="2332008"/>
              <a:ext cx="529936" cy="312423"/>
              <a:chOff x="8349396" y="2796887"/>
              <a:chExt cx="529936" cy="312423"/>
            </a:xfrm>
          </p:grpSpPr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F1EFC3C3-301C-854C-98CA-94260819CEEE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E5C12221-0CB6-074E-9997-EAB9A3745EDE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B1239D43-21BB-D847-8FA3-0D4CA8B87DE5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18" name="사다리꼴[T] 117">
                  <a:extLst>
                    <a:ext uri="{FF2B5EF4-FFF2-40B4-BE49-F238E27FC236}">
                      <a16:creationId xmlns:a16="http://schemas.microsoft.com/office/drawing/2014/main" id="{DA953594-E243-534F-83FD-82145E293132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0F671C07-5D89-8448-9D3F-7C936B5F3AF8}"/>
              </a:ext>
            </a:extLst>
          </p:cNvPr>
          <p:cNvGrpSpPr/>
          <p:nvPr/>
        </p:nvGrpSpPr>
        <p:grpSpPr>
          <a:xfrm rot="5400000">
            <a:off x="5142427" y="3468303"/>
            <a:ext cx="529936" cy="318262"/>
            <a:chOff x="8353698" y="2332008"/>
            <a:chExt cx="529936" cy="318262"/>
          </a:xfrm>
        </p:grpSpPr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610C1C92-ED97-7C41-957C-917A517CD162}"/>
                </a:ext>
              </a:extLst>
            </p:cNvPr>
            <p:cNvSpPr/>
            <p:nvPr/>
          </p:nvSpPr>
          <p:spPr>
            <a:xfrm>
              <a:off x="8443978" y="2549196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C28E700F-811D-4B42-94D7-FC00BCF09D38}"/>
                </a:ext>
              </a:extLst>
            </p:cNvPr>
            <p:cNvSpPr/>
            <p:nvPr/>
          </p:nvSpPr>
          <p:spPr>
            <a:xfrm>
              <a:off x="8690971" y="2549200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23DC301E-4F3E-024E-BB85-EA78FBCBF2A5}"/>
                </a:ext>
              </a:extLst>
            </p:cNvPr>
            <p:cNvGrpSpPr/>
            <p:nvPr/>
          </p:nvGrpSpPr>
          <p:grpSpPr>
            <a:xfrm>
              <a:off x="8353698" y="2332008"/>
              <a:ext cx="529936" cy="312423"/>
              <a:chOff x="8349396" y="2796887"/>
              <a:chExt cx="529936" cy="312423"/>
            </a:xfrm>
          </p:grpSpPr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D271810E-FBD3-B142-8CDB-2897398225DA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124" name="그룹 123">
                <a:extLst>
                  <a:ext uri="{FF2B5EF4-FFF2-40B4-BE49-F238E27FC236}">
                    <a16:creationId xmlns:a16="http://schemas.microsoft.com/office/drawing/2014/main" id="{7B7DCB68-7A09-2D42-B141-0B27E20AA7AB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125" name="타원 124">
                  <a:extLst>
                    <a:ext uri="{FF2B5EF4-FFF2-40B4-BE49-F238E27FC236}">
                      <a16:creationId xmlns:a16="http://schemas.microsoft.com/office/drawing/2014/main" id="{2C0D8E4D-D044-FD47-AFFE-57AAF47BEF43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26" name="사다리꼴[T] 125">
                  <a:extLst>
                    <a:ext uri="{FF2B5EF4-FFF2-40B4-BE49-F238E27FC236}">
                      <a16:creationId xmlns:a16="http://schemas.microsoft.com/office/drawing/2014/main" id="{095D77E5-F440-2342-B51A-BACA8D05B128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0A29DBAC-5600-DE44-95AC-F905A87E830A}"/>
              </a:ext>
            </a:extLst>
          </p:cNvPr>
          <p:cNvGrpSpPr/>
          <p:nvPr/>
        </p:nvGrpSpPr>
        <p:grpSpPr>
          <a:xfrm rot="5400000">
            <a:off x="5845628" y="6017306"/>
            <a:ext cx="529936" cy="318262"/>
            <a:chOff x="8353698" y="2332008"/>
            <a:chExt cx="529936" cy="318262"/>
          </a:xfrm>
        </p:grpSpPr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F7EFF447-4A02-E54B-AEA7-B3F55A87B06B}"/>
                </a:ext>
              </a:extLst>
            </p:cNvPr>
            <p:cNvSpPr/>
            <p:nvPr/>
          </p:nvSpPr>
          <p:spPr>
            <a:xfrm>
              <a:off x="8443978" y="2549196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5079BA77-1658-B140-9D1B-0459F04849D9}"/>
                </a:ext>
              </a:extLst>
            </p:cNvPr>
            <p:cNvSpPr/>
            <p:nvPr/>
          </p:nvSpPr>
          <p:spPr>
            <a:xfrm>
              <a:off x="8690971" y="2549200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24770432-2109-444E-A467-DE1C0BA6E5C3}"/>
                </a:ext>
              </a:extLst>
            </p:cNvPr>
            <p:cNvGrpSpPr/>
            <p:nvPr/>
          </p:nvGrpSpPr>
          <p:grpSpPr>
            <a:xfrm>
              <a:off x="8353698" y="2332008"/>
              <a:ext cx="529936" cy="312423"/>
              <a:chOff x="8349396" y="2796887"/>
              <a:chExt cx="529936" cy="312423"/>
            </a:xfrm>
          </p:grpSpPr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4942DF78-CA0D-BB45-A4A4-EDD430E497E9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DAFBB212-2026-024A-A445-5CC07024D5BC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133" name="타원 132">
                  <a:extLst>
                    <a:ext uri="{FF2B5EF4-FFF2-40B4-BE49-F238E27FC236}">
                      <a16:creationId xmlns:a16="http://schemas.microsoft.com/office/drawing/2014/main" id="{AD3AC0E7-5846-4043-85A5-8E78CD5BDF35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34" name="사다리꼴[T] 133">
                  <a:extLst>
                    <a:ext uri="{FF2B5EF4-FFF2-40B4-BE49-F238E27FC236}">
                      <a16:creationId xmlns:a16="http://schemas.microsoft.com/office/drawing/2014/main" id="{FCD4C113-3669-DD45-9F89-DBD71EF131AB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38FAB7C0-C76A-F447-834E-1AA4967DDF66}"/>
              </a:ext>
            </a:extLst>
          </p:cNvPr>
          <p:cNvCxnSpPr>
            <a:stCxn id="126" idx="0"/>
            <a:endCxn id="77" idx="1"/>
          </p:cNvCxnSpPr>
          <p:nvPr/>
        </p:nvCxnSpPr>
        <p:spPr>
          <a:xfrm flipV="1">
            <a:off x="5566527" y="3529857"/>
            <a:ext cx="880152" cy="97578"/>
          </a:xfrm>
          <a:prstGeom prst="bentConnector3">
            <a:avLst>
              <a:gd name="adj1" fmla="val 783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꺾인 연결선[E] 137">
            <a:extLst>
              <a:ext uri="{FF2B5EF4-FFF2-40B4-BE49-F238E27FC236}">
                <a16:creationId xmlns:a16="http://schemas.microsoft.com/office/drawing/2014/main" id="{79CF8B15-6963-1848-A532-04B52378632F}"/>
              </a:ext>
            </a:extLst>
          </p:cNvPr>
          <p:cNvCxnSpPr>
            <a:stCxn id="118" idx="0"/>
            <a:endCxn id="81" idx="1"/>
          </p:cNvCxnSpPr>
          <p:nvPr/>
        </p:nvCxnSpPr>
        <p:spPr>
          <a:xfrm flipV="1">
            <a:off x="5884790" y="4837677"/>
            <a:ext cx="561886" cy="3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꺾인 연결선[E] 139">
            <a:extLst>
              <a:ext uri="{FF2B5EF4-FFF2-40B4-BE49-F238E27FC236}">
                <a16:creationId xmlns:a16="http://schemas.microsoft.com/office/drawing/2014/main" id="{ABA67FB0-1B0E-4142-8DB2-383915C362A6}"/>
              </a:ext>
            </a:extLst>
          </p:cNvPr>
          <p:cNvCxnSpPr>
            <a:stCxn id="134" idx="0"/>
            <a:endCxn id="71" idx="1"/>
          </p:cNvCxnSpPr>
          <p:nvPr/>
        </p:nvCxnSpPr>
        <p:spPr>
          <a:xfrm>
            <a:off x="6269728" y="6176438"/>
            <a:ext cx="176946" cy="937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54179E60-5616-8B4C-8EFE-A12BC3F5748E}"/>
              </a:ext>
            </a:extLst>
          </p:cNvPr>
          <p:cNvGrpSpPr/>
          <p:nvPr/>
        </p:nvGrpSpPr>
        <p:grpSpPr>
          <a:xfrm>
            <a:off x="6352340" y="2164328"/>
            <a:ext cx="1946546" cy="3876380"/>
            <a:chOff x="6352340" y="2164328"/>
            <a:chExt cx="1946546" cy="3876380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7BFE8231-EBB1-DA4A-8751-8F634C35D9FD}"/>
                </a:ext>
              </a:extLst>
            </p:cNvPr>
            <p:cNvGrpSpPr/>
            <p:nvPr/>
          </p:nvGrpSpPr>
          <p:grpSpPr>
            <a:xfrm>
              <a:off x="6352340" y="2164328"/>
              <a:ext cx="1176853" cy="3876380"/>
              <a:chOff x="1496899" y="2142455"/>
              <a:chExt cx="1176853" cy="3876380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0CC9C4-66A1-1C4C-AC2C-D9B768711BFF}"/>
                  </a:ext>
                </a:extLst>
              </p:cNvPr>
              <p:cNvSpPr/>
              <p:nvPr/>
            </p:nvSpPr>
            <p:spPr>
              <a:xfrm>
                <a:off x="1496899" y="2142455"/>
                <a:ext cx="1176853" cy="38763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bus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A842F8D5-6705-ED4C-A047-A04023AC19F8}"/>
                  </a:ext>
                </a:extLst>
              </p:cNvPr>
              <p:cNvSpPr/>
              <p:nvPr/>
            </p:nvSpPr>
            <p:spPr>
              <a:xfrm>
                <a:off x="1591239" y="2710132"/>
                <a:ext cx="951240" cy="26873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1100" dirty="0" err="1"/>
                  <a:t>dat_w</a:t>
                </a:r>
                <a:r>
                  <a:rPr kumimoji="1" lang="en-US" altLang="ko-Kore-KR" sz="1100" dirty="0"/>
                  <a:t>[15:0]</a:t>
                </a:r>
                <a:endParaRPr kumimoji="1" lang="ko-Kore-KR" altLang="en-US" sz="1100" dirty="0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F9A5A25-BF8F-684A-B416-F8568862C62E}"/>
                  </a:ext>
                </a:extLst>
              </p:cNvPr>
              <p:cNvSpPr/>
              <p:nvPr/>
            </p:nvSpPr>
            <p:spPr>
              <a:xfrm>
                <a:off x="1591238" y="2386746"/>
                <a:ext cx="951240" cy="26873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1100" dirty="0" err="1"/>
                  <a:t>adr</a:t>
                </a:r>
                <a:r>
                  <a:rPr kumimoji="1" lang="en-US" altLang="ko-Kore-KR" sz="1100" dirty="0"/>
                  <a:t>[29:0]</a:t>
                </a:r>
                <a:endParaRPr kumimoji="1" lang="ko-Kore-KR" altLang="en-US" sz="1100" dirty="0"/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00F2591B-757C-2A4C-BBB8-9E2628221A68}"/>
                  </a:ext>
                </a:extLst>
              </p:cNvPr>
              <p:cNvSpPr/>
              <p:nvPr/>
            </p:nvSpPr>
            <p:spPr>
              <a:xfrm>
                <a:off x="1591238" y="3042299"/>
                <a:ext cx="951240" cy="26873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1100" dirty="0" err="1"/>
                  <a:t>dat_r</a:t>
                </a:r>
                <a:r>
                  <a:rPr kumimoji="1" lang="en-US" altLang="ko-Kore-KR" sz="1100" dirty="0"/>
                  <a:t>[15:0]</a:t>
                </a:r>
                <a:endParaRPr kumimoji="1" lang="ko-Kore-KR" altLang="en-US" sz="1100" dirty="0"/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96791658-3E30-CB4C-8A48-C92EFF3EFE9B}"/>
                  </a:ext>
                </a:extLst>
              </p:cNvPr>
              <p:cNvSpPr/>
              <p:nvPr/>
            </p:nvSpPr>
            <p:spPr>
              <a:xfrm>
                <a:off x="1591238" y="3373614"/>
                <a:ext cx="951240" cy="26873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1100" dirty="0" err="1"/>
                  <a:t>sel</a:t>
                </a:r>
                <a:r>
                  <a:rPr kumimoji="1" lang="en-US" altLang="ko-Kore-KR" sz="1100" dirty="0"/>
                  <a:t>[1:0]</a:t>
                </a:r>
                <a:endParaRPr kumimoji="1" lang="ko-Kore-KR" altLang="en-US" sz="1100" dirty="0"/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07BF5CDE-7230-4747-AF69-BA6FB300E8DB}"/>
                  </a:ext>
                </a:extLst>
              </p:cNvPr>
              <p:cNvSpPr/>
              <p:nvPr/>
            </p:nvSpPr>
            <p:spPr>
              <a:xfrm>
                <a:off x="1591237" y="3711398"/>
                <a:ext cx="951240" cy="26873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1100" dirty="0" err="1"/>
                  <a:t>cyc</a:t>
                </a:r>
                <a:endParaRPr kumimoji="1" lang="ko-Kore-KR" altLang="en-US" sz="1100" dirty="0"/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31EE4B96-7014-6F48-9E80-F5CA583974CD}"/>
                  </a:ext>
                </a:extLst>
              </p:cNvPr>
              <p:cNvSpPr/>
              <p:nvPr/>
            </p:nvSpPr>
            <p:spPr>
              <a:xfrm>
                <a:off x="1591236" y="4027524"/>
                <a:ext cx="951240" cy="26873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1100" dirty="0" err="1"/>
                  <a:t>stb</a:t>
                </a:r>
                <a:endParaRPr kumimoji="1" lang="en-US" altLang="ko-Kore-KR" sz="1100" dirty="0"/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A63C4697-ED83-1947-8548-F5D89ABA0DB1}"/>
                  </a:ext>
                </a:extLst>
              </p:cNvPr>
              <p:cNvSpPr/>
              <p:nvPr/>
            </p:nvSpPr>
            <p:spPr>
              <a:xfrm>
                <a:off x="1591236" y="4350910"/>
                <a:ext cx="951240" cy="26873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1100" dirty="0"/>
                  <a:t>ack</a:t>
                </a: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0CD9E33C-5AD0-B84B-86FA-59F6BF157A79}"/>
                  </a:ext>
                </a:extLst>
              </p:cNvPr>
              <p:cNvSpPr/>
              <p:nvPr/>
            </p:nvSpPr>
            <p:spPr>
              <a:xfrm>
                <a:off x="1591235" y="4681434"/>
                <a:ext cx="951240" cy="26873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1100" dirty="0"/>
                  <a:t>we</a:t>
                </a: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711399B7-E7D8-484B-B6D3-5DF75F78109A}"/>
                  </a:ext>
                </a:extLst>
              </p:cNvPr>
              <p:cNvSpPr/>
              <p:nvPr/>
            </p:nvSpPr>
            <p:spPr>
              <a:xfrm>
                <a:off x="1591234" y="5011958"/>
                <a:ext cx="951240" cy="26873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1100" dirty="0" err="1"/>
                  <a:t>cti</a:t>
                </a:r>
                <a:r>
                  <a:rPr kumimoji="1" lang="en-US" altLang="ko-Kore-KR" sz="1100" dirty="0"/>
                  <a:t>[2:0]</a:t>
                </a: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EDB7168F-64E6-1945-AD7F-2CC475A5BD47}"/>
                  </a:ext>
                </a:extLst>
              </p:cNvPr>
              <p:cNvSpPr/>
              <p:nvPr/>
            </p:nvSpPr>
            <p:spPr>
              <a:xfrm>
                <a:off x="1591234" y="5335344"/>
                <a:ext cx="951240" cy="26873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1100" dirty="0" err="1"/>
                  <a:t>bte</a:t>
                </a:r>
                <a:r>
                  <a:rPr kumimoji="1" lang="en-US" altLang="ko-Kore-KR" sz="1100" dirty="0"/>
                  <a:t>[1:0]</a:t>
                </a: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7C946C91-C503-894F-801B-3FEDF229DBBB}"/>
                  </a:ext>
                </a:extLst>
              </p:cNvPr>
              <p:cNvSpPr/>
              <p:nvPr/>
            </p:nvSpPr>
            <p:spPr>
              <a:xfrm>
                <a:off x="1591233" y="5668481"/>
                <a:ext cx="951240" cy="26873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sz="1100" dirty="0"/>
                  <a:t>err</a:t>
                </a:r>
              </a:p>
            </p:txBody>
          </p:sp>
        </p:grpSp>
        <p:sp>
          <p:nvSpPr>
            <p:cNvPr id="141" name="삼각형 140">
              <a:extLst>
                <a:ext uri="{FF2B5EF4-FFF2-40B4-BE49-F238E27FC236}">
                  <a16:creationId xmlns:a16="http://schemas.microsoft.com/office/drawing/2014/main" id="{45CC45A6-8864-C340-8D9A-0BE5687DA70E}"/>
                </a:ext>
              </a:extLst>
            </p:cNvPr>
            <p:cNvSpPr/>
            <p:nvPr/>
          </p:nvSpPr>
          <p:spPr>
            <a:xfrm rot="16200000">
              <a:off x="7350820" y="2613975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332C60E-E6DA-E341-93A6-1AF26D76D729}"/>
                </a:ext>
              </a:extLst>
            </p:cNvPr>
            <p:cNvSpPr txBox="1"/>
            <p:nvPr/>
          </p:nvSpPr>
          <p:spPr>
            <a:xfrm>
              <a:off x="7682371" y="2514418"/>
              <a:ext cx="6165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43" name="꺾인 연결선[E] 142">
              <a:extLst>
                <a:ext uri="{FF2B5EF4-FFF2-40B4-BE49-F238E27FC236}">
                  <a16:creationId xmlns:a16="http://schemas.microsoft.com/office/drawing/2014/main" id="{48C8C24A-3957-414B-85EE-2163A9E16D92}"/>
                </a:ext>
              </a:extLst>
            </p:cNvPr>
            <p:cNvCxnSpPr>
              <a:cxnSpLocks/>
              <a:stCxn id="142" idx="1"/>
              <a:endCxn id="141" idx="3"/>
            </p:cNvCxnSpPr>
            <p:nvPr/>
          </p:nvCxnSpPr>
          <p:spPr>
            <a:xfrm rot="10800000" flipV="1">
              <a:off x="7398739" y="2637528"/>
              <a:ext cx="283632" cy="75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삼각형 143">
              <a:extLst>
                <a:ext uri="{FF2B5EF4-FFF2-40B4-BE49-F238E27FC236}">
                  <a16:creationId xmlns:a16="http://schemas.microsoft.com/office/drawing/2014/main" id="{A7B5877D-B67C-8946-874A-9C34C1E8361F}"/>
                </a:ext>
              </a:extLst>
            </p:cNvPr>
            <p:cNvSpPr/>
            <p:nvPr/>
          </p:nvSpPr>
          <p:spPr>
            <a:xfrm rot="16200000">
              <a:off x="7350820" y="293304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4E6E9D1C-586B-CA4D-81A4-766192DF144E}"/>
                </a:ext>
              </a:extLst>
            </p:cNvPr>
            <p:cNvSpPr txBox="1"/>
            <p:nvPr/>
          </p:nvSpPr>
          <p:spPr>
            <a:xfrm>
              <a:off x="7682371" y="2833485"/>
              <a:ext cx="6165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46" name="꺾인 연결선[E] 145">
              <a:extLst>
                <a:ext uri="{FF2B5EF4-FFF2-40B4-BE49-F238E27FC236}">
                  <a16:creationId xmlns:a16="http://schemas.microsoft.com/office/drawing/2014/main" id="{F6ECF812-160E-7649-A021-49B8DC4390FA}"/>
                </a:ext>
              </a:extLst>
            </p:cNvPr>
            <p:cNvCxnSpPr>
              <a:cxnSpLocks/>
              <a:stCxn id="145" idx="1"/>
              <a:endCxn id="144" idx="3"/>
            </p:cNvCxnSpPr>
            <p:nvPr/>
          </p:nvCxnSpPr>
          <p:spPr>
            <a:xfrm rot="10800000" flipV="1">
              <a:off x="7398739" y="2956595"/>
              <a:ext cx="283632" cy="75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삼각형 146">
              <a:extLst>
                <a:ext uri="{FF2B5EF4-FFF2-40B4-BE49-F238E27FC236}">
                  <a16:creationId xmlns:a16="http://schemas.microsoft.com/office/drawing/2014/main" id="{BE160416-18C7-5143-9E07-7B70010FB38A}"/>
                </a:ext>
              </a:extLst>
            </p:cNvPr>
            <p:cNvSpPr/>
            <p:nvPr/>
          </p:nvSpPr>
          <p:spPr>
            <a:xfrm rot="16200000">
              <a:off x="7350820" y="359452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DEFE4358-80D6-3442-8517-564D1780EEDB}"/>
                </a:ext>
              </a:extLst>
            </p:cNvPr>
            <p:cNvSpPr txBox="1"/>
            <p:nvPr/>
          </p:nvSpPr>
          <p:spPr>
            <a:xfrm>
              <a:off x="7682371" y="3494966"/>
              <a:ext cx="6165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49" name="꺾인 연결선[E] 148">
              <a:extLst>
                <a:ext uri="{FF2B5EF4-FFF2-40B4-BE49-F238E27FC236}">
                  <a16:creationId xmlns:a16="http://schemas.microsoft.com/office/drawing/2014/main" id="{7161E3A0-AA07-7249-933B-3B45B2846AA8}"/>
                </a:ext>
              </a:extLst>
            </p:cNvPr>
            <p:cNvCxnSpPr>
              <a:cxnSpLocks/>
              <a:stCxn id="148" idx="1"/>
              <a:endCxn id="147" idx="3"/>
            </p:cNvCxnSpPr>
            <p:nvPr/>
          </p:nvCxnSpPr>
          <p:spPr>
            <a:xfrm rot="10800000" flipV="1">
              <a:off x="7398739" y="3618076"/>
              <a:ext cx="283632" cy="75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삼각형 149">
              <a:extLst>
                <a:ext uri="{FF2B5EF4-FFF2-40B4-BE49-F238E27FC236}">
                  <a16:creationId xmlns:a16="http://schemas.microsoft.com/office/drawing/2014/main" id="{834E06B6-8003-9F4A-9D29-CF04B4A97D21}"/>
                </a:ext>
              </a:extLst>
            </p:cNvPr>
            <p:cNvSpPr/>
            <p:nvPr/>
          </p:nvSpPr>
          <p:spPr>
            <a:xfrm rot="16200000">
              <a:off x="7350820" y="490581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E2F9361A-52D1-B54C-9849-B99E473BD2CD}"/>
                </a:ext>
              </a:extLst>
            </p:cNvPr>
            <p:cNvSpPr txBox="1"/>
            <p:nvPr/>
          </p:nvSpPr>
          <p:spPr>
            <a:xfrm>
              <a:off x="7682371" y="4806254"/>
              <a:ext cx="6165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52" name="꺾인 연결선[E] 151">
              <a:extLst>
                <a:ext uri="{FF2B5EF4-FFF2-40B4-BE49-F238E27FC236}">
                  <a16:creationId xmlns:a16="http://schemas.microsoft.com/office/drawing/2014/main" id="{E6A060DE-A2F3-8F4F-A185-B34147C54486}"/>
                </a:ext>
              </a:extLst>
            </p:cNvPr>
            <p:cNvCxnSpPr>
              <a:cxnSpLocks/>
              <a:stCxn id="151" idx="1"/>
              <a:endCxn id="150" idx="3"/>
            </p:cNvCxnSpPr>
            <p:nvPr/>
          </p:nvCxnSpPr>
          <p:spPr>
            <a:xfrm rot="10800000" flipV="1">
              <a:off x="7398739" y="4929364"/>
              <a:ext cx="283632" cy="75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삼각형 152">
            <a:extLst>
              <a:ext uri="{FF2B5EF4-FFF2-40B4-BE49-F238E27FC236}">
                <a16:creationId xmlns:a16="http://schemas.microsoft.com/office/drawing/2014/main" id="{8107E69A-EC7A-AA48-AE81-FBB2A9629627}"/>
              </a:ext>
            </a:extLst>
          </p:cNvPr>
          <p:cNvSpPr/>
          <p:nvPr/>
        </p:nvSpPr>
        <p:spPr>
          <a:xfrm rot="16200000">
            <a:off x="6944650" y="6342640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C4C9D05F-C2F4-9A46-96AC-675A53F7D187}"/>
              </a:ext>
            </a:extLst>
          </p:cNvPr>
          <p:cNvSpPr txBox="1"/>
          <p:nvPr/>
        </p:nvSpPr>
        <p:spPr>
          <a:xfrm>
            <a:off x="7276201" y="6243083"/>
            <a:ext cx="616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55" name="꺾인 연결선[E] 154">
            <a:extLst>
              <a:ext uri="{FF2B5EF4-FFF2-40B4-BE49-F238E27FC236}">
                <a16:creationId xmlns:a16="http://schemas.microsoft.com/office/drawing/2014/main" id="{1C81BBD8-159D-8341-8FB5-47DEE58F8491}"/>
              </a:ext>
            </a:extLst>
          </p:cNvPr>
          <p:cNvCxnSpPr>
            <a:cxnSpLocks/>
            <a:stCxn id="154" idx="1"/>
            <a:endCxn id="153" idx="3"/>
          </p:cNvCxnSpPr>
          <p:nvPr/>
        </p:nvCxnSpPr>
        <p:spPr>
          <a:xfrm rot="10800000" flipV="1">
            <a:off x="6992569" y="6366193"/>
            <a:ext cx="283632" cy="7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꺾인 연결선[E] 161">
            <a:extLst>
              <a:ext uri="{FF2B5EF4-FFF2-40B4-BE49-F238E27FC236}">
                <a16:creationId xmlns:a16="http://schemas.microsoft.com/office/drawing/2014/main" id="{F65061E7-CCDC-FD4D-BCFF-5E2F7819B578}"/>
              </a:ext>
            </a:extLst>
          </p:cNvPr>
          <p:cNvCxnSpPr>
            <a:stCxn id="27" idx="3"/>
            <a:endCxn id="92" idx="1"/>
          </p:cNvCxnSpPr>
          <p:nvPr/>
        </p:nvCxnSpPr>
        <p:spPr>
          <a:xfrm>
            <a:off x="2269510" y="2099324"/>
            <a:ext cx="2497231" cy="21672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꺾인 연결선[E] 162">
            <a:extLst>
              <a:ext uri="{FF2B5EF4-FFF2-40B4-BE49-F238E27FC236}">
                <a16:creationId xmlns:a16="http://schemas.microsoft.com/office/drawing/2014/main" id="{0977E782-35FC-964F-A1D9-57F2BBDEE507}"/>
              </a:ext>
            </a:extLst>
          </p:cNvPr>
          <p:cNvCxnSpPr>
            <a:cxnSpLocks/>
            <a:stCxn id="27" idx="3"/>
            <a:endCxn id="105" idx="1"/>
          </p:cNvCxnSpPr>
          <p:nvPr/>
        </p:nvCxnSpPr>
        <p:spPr>
          <a:xfrm>
            <a:off x="2269510" y="2099324"/>
            <a:ext cx="2813329" cy="7266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꺾인 연결선[E] 165">
            <a:extLst>
              <a:ext uri="{FF2B5EF4-FFF2-40B4-BE49-F238E27FC236}">
                <a16:creationId xmlns:a16="http://schemas.microsoft.com/office/drawing/2014/main" id="{293CB682-036D-D247-9E86-93FE2263B493}"/>
              </a:ext>
            </a:extLst>
          </p:cNvPr>
          <p:cNvCxnSpPr>
            <a:cxnSpLocks/>
            <a:stCxn id="27" idx="3"/>
            <a:endCxn id="126" idx="1"/>
          </p:cNvCxnSpPr>
          <p:nvPr/>
        </p:nvCxnSpPr>
        <p:spPr>
          <a:xfrm>
            <a:off x="2269510" y="2099324"/>
            <a:ext cx="3141153" cy="13021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꺾인 연결선[E] 168">
            <a:extLst>
              <a:ext uri="{FF2B5EF4-FFF2-40B4-BE49-F238E27FC236}">
                <a16:creationId xmlns:a16="http://schemas.microsoft.com/office/drawing/2014/main" id="{FD114903-A7AE-7A43-AEB7-9A33AB97D45C}"/>
              </a:ext>
            </a:extLst>
          </p:cNvPr>
          <p:cNvCxnSpPr>
            <a:cxnSpLocks/>
            <a:stCxn id="27" idx="3"/>
            <a:endCxn id="118" idx="1"/>
          </p:cNvCxnSpPr>
          <p:nvPr/>
        </p:nvCxnSpPr>
        <p:spPr>
          <a:xfrm>
            <a:off x="2269510" y="2099324"/>
            <a:ext cx="3459416" cy="25127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꺾인 연결선[E] 171">
            <a:extLst>
              <a:ext uri="{FF2B5EF4-FFF2-40B4-BE49-F238E27FC236}">
                <a16:creationId xmlns:a16="http://schemas.microsoft.com/office/drawing/2014/main" id="{7F070B5B-B47D-3245-9B3D-50428649EFAA}"/>
              </a:ext>
            </a:extLst>
          </p:cNvPr>
          <p:cNvCxnSpPr>
            <a:cxnSpLocks/>
            <a:stCxn id="27" idx="3"/>
            <a:endCxn id="178" idx="2"/>
          </p:cNvCxnSpPr>
          <p:nvPr/>
        </p:nvCxnSpPr>
        <p:spPr>
          <a:xfrm>
            <a:off x="2269510" y="2099324"/>
            <a:ext cx="3746409" cy="32360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88AED6EB-F51C-3545-95BB-0952D377B35C}"/>
              </a:ext>
            </a:extLst>
          </p:cNvPr>
          <p:cNvGrpSpPr/>
          <p:nvPr/>
        </p:nvGrpSpPr>
        <p:grpSpPr>
          <a:xfrm>
            <a:off x="5943877" y="5246474"/>
            <a:ext cx="339976" cy="536009"/>
            <a:chOff x="5877202" y="5455740"/>
            <a:chExt cx="339976" cy="536009"/>
          </a:xfrm>
        </p:grpSpPr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F4527521-0420-8E4B-95DD-24B674D66DFB}"/>
                </a:ext>
              </a:extLst>
            </p:cNvPr>
            <p:cNvSpPr/>
            <p:nvPr/>
          </p:nvSpPr>
          <p:spPr>
            <a:xfrm rot="5400000">
              <a:off x="6115181" y="553939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891277A0-847D-2140-B3D7-3CF3C0471487}"/>
                </a:ext>
              </a:extLst>
            </p:cNvPr>
            <p:cNvSpPr/>
            <p:nvPr/>
          </p:nvSpPr>
          <p:spPr>
            <a:xfrm rot="5400000">
              <a:off x="5917766" y="554350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4FBA635B-0F76-1847-83C5-91FE334B42BE}"/>
                </a:ext>
              </a:extLst>
            </p:cNvPr>
            <p:cNvSpPr/>
            <p:nvPr/>
          </p:nvSpPr>
          <p:spPr>
            <a:xfrm rot="5400000">
              <a:off x="6023073" y="5575327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6" name="달 175">
              <a:extLst>
                <a:ext uri="{FF2B5EF4-FFF2-40B4-BE49-F238E27FC236}">
                  <a16:creationId xmlns:a16="http://schemas.microsoft.com/office/drawing/2014/main" id="{A33EF1D9-2C78-6B44-8B03-3DAAF99B81A6}"/>
                </a:ext>
              </a:extLst>
            </p:cNvPr>
            <p:cNvSpPr/>
            <p:nvPr/>
          </p:nvSpPr>
          <p:spPr>
            <a:xfrm rot="16200000">
              <a:off x="5779185" y="5553757"/>
              <a:ext cx="536009" cy="339976"/>
            </a:xfrm>
            <a:prstGeom prst="moon">
              <a:avLst>
                <a:gd name="adj" fmla="val 772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4603A24E-D9A7-5F40-9D88-14DD5CE5B86F}"/>
              </a:ext>
            </a:extLst>
          </p:cNvPr>
          <p:cNvCxnSpPr>
            <a:cxnSpLocks/>
            <a:stCxn id="80" idx="1"/>
            <a:endCxn id="177" idx="2"/>
          </p:cNvCxnSpPr>
          <p:nvPr/>
        </p:nvCxnSpPr>
        <p:spPr>
          <a:xfrm rot="10800000" flipV="1">
            <a:off x="6213335" y="4507152"/>
            <a:ext cx="233343" cy="8241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꺾인 연결선[E] 189">
            <a:extLst>
              <a:ext uri="{FF2B5EF4-FFF2-40B4-BE49-F238E27FC236}">
                <a16:creationId xmlns:a16="http://schemas.microsoft.com/office/drawing/2014/main" id="{E073A0A6-7A22-B344-8B5A-425B45A87C17}"/>
              </a:ext>
            </a:extLst>
          </p:cNvPr>
          <p:cNvCxnSpPr>
            <a:stCxn id="176" idx="1"/>
            <a:endCxn id="134" idx="1"/>
          </p:cNvCxnSpPr>
          <p:nvPr/>
        </p:nvCxnSpPr>
        <p:spPr>
          <a:xfrm rot="5400000">
            <a:off x="6029889" y="5866460"/>
            <a:ext cx="16795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꺾인 연결선[E] 191">
            <a:extLst>
              <a:ext uri="{FF2B5EF4-FFF2-40B4-BE49-F238E27FC236}">
                <a16:creationId xmlns:a16="http://schemas.microsoft.com/office/drawing/2014/main" id="{9F25CD66-2131-5D47-805C-FB480C09A3EE}"/>
              </a:ext>
            </a:extLst>
          </p:cNvPr>
          <p:cNvCxnSpPr>
            <a:stCxn id="71" idx="2"/>
            <a:endCxn id="129" idx="4"/>
          </p:cNvCxnSpPr>
          <p:nvPr/>
        </p:nvCxnSpPr>
        <p:spPr>
          <a:xfrm rot="5400000" flipH="1">
            <a:off x="6278611" y="5968620"/>
            <a:ext cx="113613" cy="767904"/>
          </a:xfrm>
          <a:prstGeom prst="bentConnector4">
            <a:avLst>
              <a:gd name="adj1" fmla="val -114976"/>
              <a:gd name="adj2" fmla="val 1293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꺾인 연결선[E] 193">
            <a:extLst>
              <a:ext uri="{FF2B5EF4-FFF2-40B4-BE49-F238E27FC236}">
                <a16:creationId xmlns:a16="http://schemas.microsoft.com/office/drawing/2014/main" id="{B29BA003-1569-7D40-ACCD-D2D43F12BACD}"/>
              </a:ext>
            </a:extLst>
          </p:cNvPr>
          <p:cNvCxnSpPr>
            <a:stCxn id="74" idx="3"/>
            <a:endCxn id="100" idx="4"/>
          </p:cNvCxnSpPr>
          <p:nvPr/>
        </p:nvCxnSpPr>
        <p:spPr>
          <a:xfrm flipH="1">
            <a:off x="4920441" y="2866375"/>
            <a:ext cx="2477479" cy="304972"/>
          </a:xfrm>
          <a:prstGeom prst="bentConnector5">
            <a:avLst>
              <a:gd name="adj1" fmla="val -37370"/>
              <a:gd name="adj2" fmla="val -408490"/>
              <a:gd name="adj3" fmla="val 1179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2AF669DC-840F-0D43-9B91-33D7C5BFF0C5}"/>
              </a:ext>
            </a:extLst>
          </p:cNvPr>
          <p:cNvCxnSpPr>
            <a:cxnSpLocks/>
            <a:stCxn id="77" idx="3"/>
            <a:endCxn id="121" idx="4"/>
          </p:cNvCxnSpPr>
          <p:nvPr/>
        </p:nvCxnSpPr>
        <p:spPr>
          <a:xfrm flipH="1">
            <a:off x="5248265" y="3529857"/>
            <a:ext cx="2149654" cy="216905"/>
          </a:xfrm>
          <a:prstGeom prst="bentConnector5">
            <a:avLst>
              <a:gd name="adj1" fmla="val -46883"/>
              <a:gd name="adj2" fmla="val -916776"/>
              <a:gd name="adj3" fmla="val 1398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꺾인 연결선[E] 205">
            <a:extLst>
              <a:ext uri="{FF2B5EF4-FFF2-40B4-BE49-F238E27FC236}">
                <a16:creationId xmlns:a16="http://schemas.microsoft.com/office/drawing/2014/main" id="{89FCE12F-AA1C-AB4D-8BF6-8F710CF65825}"/>
              </a:ext>
            </a:extLst>
          </p:cNvPr>
          <p:cNvCxnSpPr>
            <a:cxnSpLocks/>
            <a:stCxn id="81" idx="3"/>
            <a:endCxn id="113" idx="4"/>
          </p:cNvCxnSpPr>
          <p:nvPr/>
        </p:nvCxnSpPr>
        <p:spPr>
          <a:xfrm flipH="1">
            <a:off x="5566528" y="4837677"/>
            <a:ext cx="1831388" cy="119707"/>
          </a:xfrm>
          <a:prstGeom prst="bentConnector5">
            <a:avLst>
              <a:gd name="adj1" fmla="val -58845"/>
              <a:gd name="adj2" fmla="val -2831403"/>
              <a:gd name="adj3" fmla="val 1695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6A8712AE-A06D-7148-A843-CFECDB9A3A24}"/>
              </a:ext>
            </a:extLst>
          </p:cNvPr>
          <p:cNvSpPr/>
          <p:nvPr/>
        </p:nvSpPr>
        <p:spPr>
          <a:xfrm>
            <a:off x="5167613" y="4575700"/>
            <a:ext cx="238854" cy="2687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cxnSp>
        <p:nvCxnSpPr>
          <p:cNvPr id="213" name="꺾인 연결선[E] 212">
            <a:extLst>
              <a:ext uri="{FF2B5EF4-FFF2-40B4-BE49-F238E27FC236}">
                <a16:creationId xmlns:a16="http://schemas.microsoft.com/office/drawing/2014/main" id="{73DA6BE5-F2EB-1942-83B0-3C2FAEECBDB5}"/>
              </a:ext>
            </a:extLst>
          </p:cNvPr>
          <p:cNvCxnSpPr>
            <a:cxnSpLocks/>
            <a:stCxn id="211" idx="3"/>
            <a:endCxn id="112" idx="4"/>
          </p:cNvCxnSpPr>
          <p:nvPr/>
        </p:nvCxnSpPr>
        <p:spPr>
          <a:xfrm>
            <a:off x="5406467" y="4710070"/>
            <a:ext cx="160065" cy="3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1FB323E-6A2B-AD40-8A89-0F64CEDDE1BF}"/>
              </a:ext>
            </a:extLst>
          </p:cNvPr>
          <p:cNvSpPr/>
          <p:nvPr/>
        </p:nvSpPr>
        <p:spPr>
          <a:xfrm>
            <a:off x="4558786" y="3366360"/>
            <a:ext cx="525237" cy="2687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2’b11</a:t>
            </a:r>
            <a:endParaRPr kumimoji="1" lang="ko-Kore-KR" altLang="en-US" sz="1100" dirty="0"/>
          </a:p>
        </p:txBody>
      </p:sp>
      <p:cxnSp>
        <p:nvCxnSpPr>
          <p:cNvPr id="216" name="꺾인 연결선[E] 215">
            <a:extLst>
              <a:ext uri="{FF2B5EF4-FFF2-40B4-BE49-F238E27FC236}">
                <a16:creationId xmlns:a16="http://schemas.microsoft.com/office/drawing/2014/main" id="{F2D3FA62-CA01-9040-8E9A-A6E706C4310A}"/>
              </a:ext>
            </a:extLst>
          </p:cNvPr>
          <p:cNvCxnSpPr>
            <a:cxnSpLocks/>
            <a:stCxn id="215" idx="3"/>
            <a:endCxn id="120" idx="4"/>
          </p:cNvCxnSpPr>
          <p:nvPr/>
        </p:nvCxnSpPr>
        <p:spPr>
          <a:xfrm flipV="1">
            <a:off x="5084023" y="3499769"/>
            <a:ext cx="164246" cy="9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B6CCF99D-0085-0C4C-A555-E04DF4CA4660}"/>
              </a:ext>
            </a:extLst>
          </p:cNvPr>
          <p:cNvSpPr/>
          <p:nvPr/>
        </p:nvSpPr>
        <p:spPr>
          <a:xfrm>
            <a:off x="5463393" y="5920567"/>
            <a:ext cx="238854" cy="2687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cxnSp>
        <p:nvCxnSpPr>
          <p:cNvPr id="223" name="꺾인 연결선[E] 222">
            <a:extLst>
              <a:ext uri="{FF2B5EF4-FFF2-40B4-BE49-F238E27FC236}">
                <a16:creationId xmlns:a16="http://schemas.microsoft.com/office/drawing/2014/main" id="{7F2C4750-F45E-FC48-B740-06B61DC6A133}"/>
              </a:ext>
            </a:extLst>
          </p:cNvPr>
          <p:cNvCxnSpPr>
            <a:cxnSpLocks/>
            <a:stCxn id="222" idx="3"/>
            <a:endCxn id="131" idx="4"/>
          </p:cNvCxnSpPr>
          <p:nvPr/>
        </p:nvCxnSpPr>
        <p:spPr>
          <a:xfrm flipV="1">
            <a:off x="5702247" y="6054301"/>
            <a:ext cx="255058" cy="6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타원 224">
            <a:extLst>
              <a:ext uri="{FF2B5EF4-FFF2-40B4-BE49-F238E27FC236}">
                <a16:creationId xmlns:a16="http://schemas.microsoft.com/office/drawing/2014/main" id="{688ABF7A-3517-EE49-B2A0-0862606E86F7}"/>
              </a:ext>
            </a:extLst>
          </p:cNvPr>
          <p:cNvSpPr/>
          <p:nvPr/>
        </p:nvSpPr>
        <p:spPr>
          <a:xfrm rot="5400000">
            <a:off x="4737243" y="2069553"/>
            <a:ext cx="58996" cy="634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586532DD-6485-024D-9079-998F0FF8DDF3}"/>
              </a:ext>
            </a:extLst>
          </p:cNvPr>
          <p:cNvSpPr/>
          <p:nvPr/>
        </p:nvSpPr>
        <p:spPr>
          <a:xfrm rot="5400000">
            <a:off x="5053341" y="2069553"/>
            <a:ext cx="58996" cy="634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BFB6C6DB-8D6E-644A-B087-28704F47028D}"/>
              </a:ext>
            </a:extLst>
          </p:cNvPr>
          <p:cNvSpPr/>
          <p:nvPr/>
        </p:nvSpPr>
        <p:spPr>
          <a:xfrm rot="5400000">
            <a:off x="5378071" y="2069553"/>
            <a:ext cx="58996" cy="634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1E0DD27C-4C79-7D4E-8035-7AE50B6DBE35}"/>
              </a:ext>
            </a:extLst>
          </p:cNvPr>
          <p:cNvSpPr/>
          <p:nvPr/>
        </p:nvSpPr>
        <p:spPr>
          <a:xfrm rot="5400000">
            <a:off x="5702156" y="2069553"/>
            <a:ext cx="58996" cy="634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230" name="꺾인 연결선[E] 229">
            <a:extLst>
              <a:ext uri="{FF2B5EF4-FFF2-40B4-BE49-F238E27FC236}">
                <a16:creationId xmlns:a16="http://schemas.microsoft.com/office/drawing/2014/main" id="{64890D1E-6A27-7748-8FDA-62E5ABC737A8}"/>
              </a:ext>
            </a:extLst>
          </p:cNvPr>
          <p:cNvCxnSpPr>
            <a:stCxn id="71" idx="3"/>
            <a:endCxn id="78" idx="3"/>
          </p:cNvCxnSpPr>
          <p:nvPr/>
        </p:nvCxnSpPr>
        <p:spPr>
          <a:xfrm flipV="1">
            <a:off x="6992066" y="3867641"/>
            <a:ext cx="405852" cy="2402577"/>
          </a:xfrm>
          <a:prstGeom prst="bentConnector3">
            <a:avLst>
              <a:gd name="adj1" fmla="val 4173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꺾인 연결선[E] 232">
            <a:extLst>
              <a:ext uri="{FF2B5EF4-FFF2-40B4-BE49-F238E27FC236}">
                <a16:creationId xmlns:a16="http://schemas.microsoft.com/office/drawing/2014/main" id="{2C5DBB52-078B-5749-9864-4F31B2A955E5}"/>
              </a:ext>
            </a:extLst>
          </p:cNvPr>
          <p:cNvCxnSpPr>
            <a:stCxn id="71" idx="3"/>
            <a:endCxn id="79" idx="3"/>
          </p:cNvCxnSpPr>
          <p:nvPr/>
        </p:nvCxnSpPr>
        <p:spPr>
          <a:xfrm flipV="1">
            <a:off x="6992066" y="4183767"/>
            <a:ext cx="405851" cy="2086451"/>
          </a:xfrm>
          <a:prstGeom prst="bentConnector3">
            <a:avLst>
              <a:gd name="adj1" fmla="val 4173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타원 234">
            <a:extLst>
              <a:ext uri="{FF2B5EF4-FFF2-40B4-BE49-F238E27FC236}">
                <a16:creationId xmlns:a16="http://schemas.microsoft.com/office/drawing/2014/main" id="{4A11E66F-B065-1748-A19D-0AFE24F8ABE2}"/>
              </a:ext>
            </a:extLst>
          </p:cNvPr>
          <p:cNvSpPr/>
          <p:nvPr/>
        </p:nvSpPr>
        <p:spPr>
          <a:xfrm rot="5400000">
            <a:off x="8663359" y="4152064"/>
            <a:ext cx="58996" cy="634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237" name="꺾인 연결선[E] 236">
            <a:extLst>
              <a:ext uri="{FF2B5EF4-FFF2-40B4-BE49-F238E27FC236}">
                <a16:creationId xmlns:a16="http://schemas.microsoft.com/office/drawing/2014/main" id="{701EAA03-1351-9746-9344-7B66492A53E5}"/>
              </a:ext>
            </a:extLst>
          </p:cNvPr>
          <p:cNvCxnSpPr>
            <a:cxnSpLocks/>
            <a:stCxn id="71" idx="3"/>
            <a:endCxn id="28" idx="1"/>
          </p:cNvCxnSpPr>
          <p:nvPr/>
        </p:nvCxnSpPr>
        <p:spPr>
          <a:xfrm flipH="1" flipV="1">
            <a:off x="1813058" y="3077416"/>
            <a:ext cx="5179008" cy="3192802"/>
          </a:xfrm>
          <a:prstGeom prst="bentConnector5">
            <a:avLst>
              <a:gd name="adj1" fmla="val -32675"/>
              <a:gd name="adj2" fmla="val 163412"/>
              <a:gd name="adj3" fmla="val 1091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타원 244">
            <a:extLst>
              <a:ext uri="{FF2B5EF4-FFF2-40B4-BE49-F238E27FC236}">
                <a16:creationId xmlns:a16="http://schemas.microsoft.com/office/drawing/2014/main" id="{DD82D057-2F19-5E42-BB13-5C3A9319D2EB}"/>
              </a:ext>
            </a:extLst>
          </p:cNvPr>
          <p:cNvSpPr/>
          <p:nvPr/>
        </p:nvSpPr>
        <p:spPr>
          <a:xfrm rot="5400000">
            <a:off x="8663359" y="3835938"/>
            <a:ext cx="58996" cy="634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5788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83EBC4F-5293-9146-866B-F5DD25CE0384}"/>
              </a:ext>
            </a:extLst>
          </p:cNvPr>
          <p:cNvSpPr/>
          <p:nvPr/>
        </p:nvSpPr>
        <p:spPr>
          <a:xfrm>
            <a:off x="1376738" y="1706968"/>
            <a:ext cx="10131530" cy="4846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gateware</a:t>
            </a:r>
            <a:r>
              <a:rPr kumimoji="1" lang="en-US" altLang="ko-Kore-KR" sz="1100" dirty="0">
                <a:solidFill>
                  <a:schemeClr val="tx1"/>
                </a:solidFill>
              </a:rPr>
              <a:t>(kc705.py)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2D14D6F-D079-0D4C-89FF-36056F5F4BFA}"/>
              </a:ext>
            </a:extLst>
          </p:cNvPr>
          <p:cNvGrpSpPr/>
          <p:nvPr/>
        </p:nvGrpSpPr>
        <p:grpSpPr>
          <a:xfrm>
            <a:off x="8852774" y="2009324"/>
            <a:ext cx="2236789" cy="1744721"/>
            <a:chOff x="5863667" y="1254033"/>
            <a:chExt cx="2236789" cy="2512043"/>
          </a:xfrm>
          <a:solidFill>
            <a:srgbClr val="FF0000"/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EA7E85C-9F89-DB43-AD64-07C711394FF5}"/>
                </a:ext>
              </a:extLst>
            </p:cNvPr>
            <p:cNvSpPr/>
            <p:nvPr/>
          </p:nvSpPr>
          <p:spPr>
            <a:xfrm>
              <a:off x="5863667" y="1254033"/>
              <a:ext cx="2236789" cy="251204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AMPSoC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815C1E2-5FA1-0541-92E5-00D007C9CEFC}"/>
                </a:ext>
              </a:extLst>
            </p:cNvPr>
            <p:cNvSpPr/>
            <p:nvPr/>
          </p:nvSpPr>
          <p:spPr>
            <a:xfrm>
              <a:off x="5994701" y="1607359"/>
              <a:ext cx="1974719" cy="199298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KernelCPU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E0BD854-79F0-7240-ADBF-7D78E22E5146}"/>
                </a:ext>
              </a:extLst>
            </p:cNvPr>
            <p:cNvSpPr/>
            <p:nvPr/>
          </p:nvSpPr>
          <p:spPr>
            <a:xfrm>
              <a:off x="6338329" y="2403123"/>
              <a:ext cx="1287462" cy="71176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>
                  <a:solidFill>
                    <a:schemeClr val="tx1"/>
                  </a:solidFill>
                </a:rPr>
                <a:t>mor1kx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A98A7F-84A5-F343-9724-C9C54CFCAFE7}"/>
              </a:ext>
            </a:extLst>
          </p:cNvPr>
          <p:cNvGrpSpPr/>
          <p:nvPr/>
        </p:nvGrpSpPr>
        <p:grpSpPr>
          <a:xfrm>
            <a:off x="6534378" y="1968228"/>
            <a:ext cx="2236787" cy="1785817"/>
            <a:chOff x="3545271" y="1254033"/>
            <a:chExt cx="2236787" cy="1944632"/>
          </a:xfrm>
          <a:solidFill>
            <a:srgbClr val="FF0000"/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45BDAE0-D5C6-A84E-B02A-17F3DEE9E3AF}"/>
                </a:ext>
              </a:extLst>
            </p:cNvPr>
            <p:cNvSpPr/>
            <p:nvPr/>
          </p:nvSpPr>
          <p:spPr>
            <a:xfrm>
              <a:off x="3545271" y="1254033"/>
              <a:ext cx="2236787" cy="19446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MiniSoC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62F097A-98D8-FD42-9A12-731036FCB6A9}"/>
                </a:ext>
              </a:extLst>
            </p:cNvPr>
            <p:cNvSpPr/>
            <p:nvPr/>
          </p:nvSpPr>
          <p:spPr>
            <a:xfrm>
              <a:off x="3662003" y="1461477"/>
              <a:ext cx="2003319" cy="159150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BaseSoC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5626AE4-151C-AD49-90D6-AE47D726E004}"/>
                </a:ext>
              </a:extLst>
            </p:cNvPr>
            <p:cNvSpPr/>
            <p:nvPr/>
          </p:nvSpPr>
          <p:spPr>
            <a:xfrm>
              <a:off x="3825878" y="1711568"/>
              <a:ext cx="1675567" cy="122953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SoCSDRAM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21FDD92-AFF1-E945-911C-CBD57732B6D5}"/>
                </a:ext>
              </a:extLst>
            </p:cNvPr>
            <p:cNvSpPr/>
            <p:nvPr/>
          </p:nvSpPr>
          <p:spPr>
            <a:xfrm>
              <a:off x="3982062" y="1930751"/>
              <a:ext cx="1363198" cy="88449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SoCCore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0D3FB8B-3FDF-0944-BFB0-A2F3F6D562E9}"/>
                </a:ext>
              </a:extLst>
            </p:cNvPr>
            <p:cNvSpPr/>
            <p:nvPr/>
          </p:nvSpPr>
          <p:spPr>
            <a:xfrm>
              <a:off x="4019930" y="2174607"/>
              <a:ext cx="1287462" cy="53155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>
                  <a:solidFill>
                    <a:schemeClr val="tx1"/>
                  </a:solidFill>
                </a:rPr>
                <a:t>mor1kx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5625ADA-0100-2F41-B8E0-68D9568490FB}"/>
              </a:ext>
            </a:extLst>
          </p:cNvPr>
          <p:cNvGrpSpPr/>
          <p:nvPr/>
        </p:nvGrpSpPr>
        <p:grpSpPr>
          <a:xfrm>
            <a:off x="88453" y="243106"/>
            <a:ext cx="4314932" cy="1296644"/>
            <a:chOff x="1189023" y="3493366"/>
            <a:chExt cx="4314932" cy="129664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6983AA-370F-CB42-B66F-75ABBD5B9F3B}"/>
                </a:ext>
              </a:extLst>
            </p:cNvPr>
            <p:cNvSpPr txBox="1"/>
            <p:nvPr/>
          </p:nvSpPr>
          <p:spPr>
            <a:xfrm>
              <a:off x="1189023" y="3820515"/>
              <a:ext cx="357740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500" b="1" dirty="0" err="1"/>
                <a:t>rtio_clk</a:t>
              </a:r>
              <a:r>
                <a:rPr kumimoji="1" lang="en-US" altLang="ko-Kore-KR" sz="1500" b="1" dirty="0"/>
                <a:t> = </a:t>
              </a:r>
              <a:r>
                <a:rPr kumimoji="1" lang="en-US" altLang="ko-Kore-KR" sz="1500" b="1" dirty="0" err="1"/>
                <a:t>rio_phy_clk</a:t>
              </a:r>
              <a:r>
                <a:rPr kumimoji="1" lang="en-US" altLang="ko-Kore-KR" sz="1500" b="1" dirty="0"/>
                <a:t> 	: 125MHz</a:t>
              </a:r>
              <a:endParaRPr kumimoji="1" lang="ko-Kore-KR" altLang="en-US" sz="1500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4DDEE1-CD23-3645-BA95-128A1AFED639}"/>
                </a:ext>
              </a:extLst>
            </p:cNvPr>
            <p:cNvSpPr txBox="1"/>
            <p:nvPr/>
          </p:nvSpPr>
          <p:spPr>
            <a:xfrm>
              <a:off x="1189023" y="4143680"/>
              <a:ext cx="308624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500" b="1" dirty="0" err="1"/>
                <a:t>rtio_clk</a:t>
              </a:r>
              <a:r>
                <a:rPr kumimoji="1" lang="en-US" altLang="ko-Kore-KR" sz="1500" b="1" dirty="0"/>
                <a:t> = </a:t>
              </a:r>
              <a:r>
                <a:rPr kumimoji="1" lang="en-US" altLang="ko-Kore-KR" sz="1500" b="1" dirty="0" err="1"/>
                <a:t>rio_clk</a:t>
              </a:r>
              <a:r>
                <a:rPr kumimoji="1" lang="en-US" altLang="ko-Kore-KR" sz="1500" b="1" dirty="0"/>
                <a:t> 	: 125MHz</a:t>
              </a:r>
              <a:endParaRPr kumimoji="1" lang="ko-Kore-KR" altLang="en-US" sz="1500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13B7B83-B5DB-7C4B-9D8C-31FCE1460773}"/>
                </a:ext>
              </a:extLst>
            </p:cNvPr>
            <p:cNvSpPr txBox="1"/>
            <p:nvPr/>
          </p:nvSpPr>
          <p:spPr>
            <a:xfrm>
              <a:off x="1189023" y="4466845"/>
              <a:ext cx="431493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500" b="1" dirty="0" err="1"/>
                <a:t>rsys_clk</a:t>
              </a:r>
              <a:r>
                <a:rPr kumimoji="1" lang="en-US" altLang="ko-Kore-KR" sz="1500" b="1" dirty="0"/>
                <a:t>	 	: 125MHz (from clk200)</a:t>
              </a:r>
              <a:endParaRPr kumimoji="1" lang="ko-Kore-KR" altLang="en-US" sz="1500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8E2335-7798-AE4E-8CCA-4F469061CBCA}"/>
                </a:ext>
              </a:extLst>
            </p:cNvPr>
            <p:cNvSpPr txBox="1"/>
            <p:nvPr/>
          </p:nvSpPr>
          <p:spPr>
            <a:xfrm>
              <a:off x="1189023" y="3493366"/>
              <a:ext cx="370636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500" b="1" dirty="0"/>
                <a:t>rtiox4_clk 		: 500MHz</a:t>
              </a:r>
              <a:endParaRPr kumimoji="1" lang="ko-Kore-KR" altLang="en-US" sz="1500" b="1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9D3E32A-DB36-9C41-9696-87AA6DA9275B}"/>
              </a:ext>
            </a:extLst>
          </p:cNvPr>
          <p:cNvGrpSpPr/>
          <p:nvPr/>
        </p:nvGrpSpPr>
        <p:grpSpPr>
          <a:xfrm>
            <a:off x="9047269" y="3892240"/>
            <a:ext cx="2236789" cy="2543195"/>
            <a:chOff x="1143225" y="863479"/>
            <a:chExt cx="2236789" cy="2633871"/>
          </a:xfrm>
          <a:solidFill>
            <a:srgbClr val="92D050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679B086-AEC3-4640-B2CA-AA14C0A1DBA9}"/>
                </a:ext>
              </a:extLst>
            </p:cNvPr>
            <p:cNvSpPr/>
            <p:nvPr/>
          </p:nvSpPr>
          <p:spPr>
            <a:xfrm>
              <a:off x="1143225" y="863479"/>
              <a:ext cx="2236789" cy="263387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>
                  <a:solidFill>
                    <a:schemeClr val="tx1"/>
                  </a:solidFill>
                </a:rPr>
                <a:t>_RTIOCRG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9FD04E1-7F4A-4C41-805A-6EDE601AE5D8}"/>
                </a:ext>
              </a:extLst>
            </p:cNvPr>
            <p:cNvSpPr/>
            <p:nvPr/>
          </p:nvSpPr>
          <p:spPr>
            <a:xfrm>
              <a:off x="1213820" y="1490781"/>
              <a:ext cx="2095598" cy="187595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>
                  <a:solidFill>
                    <a:schemeClr val="tx1"/>
                  </a:solidFill>
                </a:rPr>
                <a:t>PLLE2_ADV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D14E3E1-6794-A94A-98AC-D40B9AFE5EFF}"/>
                </a:ext>
              </a:extLst>
            </p:cNvPr>
            <p:cNvSpPr/>
            <p:nvPr/>
          </p:nvSpPr>
          <p:spPr>
            <a:xfrm>
              <a:off x="1211514" y="1091754"/>
              <a:ext cx="2095598" cy="35790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>
                  <a:solidFill>
                    <a:schemeClr val="tx1"/>
                  </a:solidFill>
                </a:rPr>
                <a:t>BUFG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E2AA6BA-0292-2242-B772-F8A2B3C39491}"/>
                </a:ext>
              </a:extLst>
            </p:cNvPr>
            <p:cNvSpPr/>
            <p:nvPr/>
          </p:nvSpPr>
          <p:spPr>
            <a:xfrm>
              <a:off x="1280904" y="1820750"/>
              <a:ext cx="1576479" cy="27832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sz="1100" b="1" dirty="0"/>
                <a:t>rtiox4_clk = </a:t>
              </a:r>
              <a:r>
                <a:rPr kumimoji="1" lang="en-US" altLang="ko-Kore-KR" sz="1100" b="1" dirty="0" err="1"/>
                <a:t>rio_phy_clk</a:t>
              </a:r>
              <a:endParaRPr kumimoji="1" lang="ko-Kore-KR" altLang="en-US" sz="1100" b="1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15900F5-9866-1C42-81CB-B505E3A00372}"/>
                </a:ext>
              </a:extLst>
            </p:cNvPr>
            <p:cNvSpPr/>
            <p:nvPr/>
          </p:nvSpPr>
          <p:spPr>
            <a:xfrm>
              <a:off x="1290142" y="2160288"/>
              <a:ext cx="1576479" cy="27832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sz="1100" b="1" dirty="0" err="1"/>
                <a:t>rtio_clk</a:t>
              </a:r>
              <a:r>
                <a:rPr kumimoji="1" lang="en-US" altLang="ko-Kore-KR" sz="1100" b="1" dirty="0"/>
                <a:t> = </a:t>
              </a:r>
              <a:r>
                <a:rPr kumimoji="1" lang="en-US" altLang="ko-Kore-KR" sz="1100" b="1" dirty="0" err="1"/>
                <a:t>rio_phy_clk</a:t>
              </a:r>
              <a:endParaRPr kumimoji="1" lang="ko-Kore-KR" altLang="en-US" sz="1100" b="1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CB53EBC-1CA6-6941-AFFB-256379C45C8A}"/>
                </a:ext>
              </a:extLst>
            </p:cNvPr>
            <p:cNvSpPr/>
            <p:nvPr/>
          </p:nvSpPr>
          <p:spPr>
            <a:xfrm>
              <a:off x="1290142" y="2499826"/>
              <a:ext cx="1576479" cy="27832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sz="1100" b="1" dirty="0" err="1"/>
                <a:t>rtio_clk</a:t>
              </a:r>
              <a:r>
                <a:rPr kumimoji="1" lang="en-US" altLang="ko-Kore-KR" sz="1100" b="1" dirty="0"/>
                <a:t> = </a:t>
              </a:r>
              <a:r>
                <a:rPr kumimoji="1" lang="en-US" altLang="ko-Kore-KR" sz="1100" b="1" dirty="0" err="1"/>
                <a:t>rio_clk</a:t>
              </a:r>
              <a:r>
                <a:rPr kumimoji="1" lang="en-US" altLang="ko-Kore-KR" sz="1100" b="1" dirty="0"/>
                <a:t> </a:t>
              </a:r>
              <a:endParaRPr kumimoji="1" lang="ko-Kore-KR" altLang="en-US" sz="1100" b="1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A7A3B98-8D8A-7141-BC51-38C233398519}"/>
                </a:ext>
              </a:extLst>
            </p:cNvPr>
            <p:cNvSpPr/>
            <p:nvPr/>
          </p:nvSpPr>
          <p:spPr>
            <a:xfrm>
              <a:off x="1288229" y="2839365"/>
              <a:ext cx="1576479" cy="27832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sz="1100" b="1" dirty="0" err="1"/>
                <a:t>rsys_clk</a:t>
              </a:r>
              <a:endParaRPr kumimoji="1" lang="ko-Kore-KR" altLang="en-US" sz="1100" b="1" dirty="0"/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8835388-497D-C942-9553-99E20A76C626}"/>
              </a:ext>
            </a:extLst>
          </p:cNvPr>
          <p:cNvSpPr/>
          <p:nvPr/>
        </p:nvSpPr>
        <p:spPr>
          <a:xfrm>
            <a:off x="1430573" y="3821547"/>
            <a:ext cx="9948077" cy="26661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RTIO(</a:t>
            </a:r>
            <a:r>
              <a:rPr kumimoji="1" lang="en-US" altLang="ko-Kore-KR" sz="1100" dirty="0" err="1">
                <a:solidFill>
                  <a:schemeClr val="tx1"/>
                </a:solidFill>
              </a:rPr>
              <a:t>add_rtio</a:t>
            </a:r>
            <a:r>
              <a:rPr kumimoji="1" lang="en-US" altLang="ko-Kore-KR" sz="1100" dirty="0">
                <a:solidFill>
                  <a:schemeClr val="tx1"/>
                </a:solidFill>
              </a:rPr>
              <a:t>)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31" name="한쪽 모서리가 잘린 사각형 30">
            <a:extLst>
              <a:ext uri="{FF2B5EF4-FFF2-40B4-BE49-F238E27FC236}">
                <a16:creationId xmlns:a16="http://schemas.microsoft.com/office/drawing/2014/main" id="{650C56A8-302B-C04D-AC7C-035F47D12B77}"/>
              </a:ext>
            </a:extLst>
          </p:cNvPr>
          <p:cNvSpPr/>
          <p:nvPr/>
        </p:nvSpPr>
        <p:spPr>
          <a:xfrm>
            <a:off x="6350551" y="1043705"/>
            <a:ext cx="2731597" cy="496045"/>
          </a:xfrm>
          <a:prstGeom prst="snip1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SDRAM</a:t>
            </a:r>
            <a:endParaRPr kumimoji="1" lang="ko-Kore-KR" altLang="en-US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8BE3504-D95C-C046-8308-34774C229F99}"/>
              </a:ext>
            </a:extLst>
          </p:cNvPr>
          <p:cNvCxnSpPr>
            <a:cxnSpLocks/>
          </p:cNvCxnSpPr>
          <p:nvPr/>
        </p:nvCxnSpPr>
        <p:spPr>
          <a:xfrm flipV="1">
            <a:off x="8334367" y="1539750"/>
            <a:ext cx="0" cy="84864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F918022-C47D-FF41-9284-7962E15B15FB}"/>
              </a:ext>
            </a:extLst>
          </p:cNvPr>
          <p:cNvSpPr/>
          <p:nvPr/>
        </p:nvSpPr>
        <p:spPr>
          <a:xfrm>
            <a:off x="170127" y="4957896"/>
            <a:ext cx="1001365" cy="30800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led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51B1EE9-2021-0249-9AFC-1BEE1BED4F92}"/>
              </a:ext>
            </a:extLst>
          </p:cNvPr>
          <p:cNvSpPr/>
          <p:nvPr/>
        </p:nvSpPr>
        <p:spPr>
          <a:xfrm>
            <a:off x="5721046" y="4147396"/>
            <a:ext cx="1287462" cy="49434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TSC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BCA5EF-C5C3-7A49-BCE4-85E8FE87626A}"/>
              </a:ext>
            </a:extLst>
          </p:cNvPr>
          <p:cNvSpPr/>
          <p:nvPr/>
        </p:nvSpPr>
        <p:spPr>
          <a:xfrm>
            <a:off x="3536012" y="4771709"/>
            <a:ext cx="3505051" cy="1590133"/>
          </a:xfrm>
          <a:prstGeom prst="rect">
            <a:avLst/>
          </a:prstGeom>
          <a:solidFill>
            <a:srgbClr val="92D050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Core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61C57AF-A310-FA4B-996B-7EC35A48B5BA}"/>
              </a:ext>
            </a:extLst>
          </p:cNvPr>
          <p:cNvSpPr/>
          <p:nvPr/>
        </p:nvSpPr>
        <p:spPr>
          <a:xfrm>
            <a:off x="7188653" y="5863493"/>
            <a:ext cx="1287462" cy="49434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Analyzer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FC0537F-DC75-A34D-986E-4ED6F69BC988}"/>
              </a:ext>
            </a:extLst>
          </p:cNvPr>
          <p:cNvSpPr/>
          <p:nvPr/>
        </p:nvSpPr>
        <p:spPr>
          <a:xfrm>
            <a:off x="7394754" y="4835483"/>
            <a:ext cx="1150222" cy="49434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DMA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8007350-0C9F-1548-B163-FBC7BF7FCDA6}"/>
              </a:ext>
            </a:extLst>
          </p:cNvPr>
          <p:cNvSpPr/>
          <p:nvPr/>
        </p:nvSpPr>
        <p:spPr>
          <a:xfrm>
            <a:off x="4245165" y="4147396"/>
            <a:ext cx="1287462" cy="49434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MonInj</a:t>
            </a:r>
            <a:endParaRPr kumimoji="1" lang="en-US" altLang="ko-Kore-KR" sz="1100" dirty="0">
              <a:solidFill>
                <a:schemeClr val="tx1"/>
              </a:solidFill>
            </a:endParaRPr>
          </a:p>
          <a:p>
            <a:pPr algn="ctr"/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5AAC2BB-E65A-B045-833A-C77631E2810C}"/>
              </a:ext>
            </a:extLst>
          </p:cNvPr>
          <p:cNvCxnSpPr>
            <a:stCxn id="36" idx="2"/>
          </p:cNvCxnSpPr>
          <p:nvPr/>
        </p:nvCxnSpPr>
        <p:spPr>
          <a:xfrm>
            <a:off x="6364777" y="4641744"/>
            <a:ext cx="4607" cy="123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74573D1-83EC-A744-B50A-26054185B705}"/>
              </a:ext>
            </a:extLst>
          </p:cNvPr>
          <p:cNvCxnSpPr>
            <a:cxnSpLocks/>
          </p:cNvCxnSpPr>
          <p:nvPr/>
        </p:nvCxnSpPr>
        <p:spPr>
          <a:xfrm>
            <a:off x="8334367" y="3754045"/>
            <a:ext cx="0" cy="1081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7BB8741-0A5A-7142-93E3-5159ADF00E99}"/>
              </a:ext>
            </a:extLst>
          </p:cNvPr>
          <p:cNvSpPr/>
          <p:nvPr/>
        </p:nvSpPr>
        <p:spPr>
          <a:xfrm>
            <a:off x="170127" y="5313672"/>
            <a:ext cx="1001365" cy="30800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ttl</a:t>
            </a:r>
            <a:endParaRPr kumimoji="1" lang="en-US" altLang="ko-Kore-KR" sz="11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DC1343E-CC63-CA47-96EF-88701E2BE7D4}"/>
              </a:ext>
            </a:extLst>
          </p:cNvPr>
          <p:cNvSpPr/>
          <p:nvPr/>
        </p:nvSpPr>
        <p:spPr>
          <a:xfrm>
            <a:off x="3590925" y="5021942"/>
            <a:ext cx="3380244" cy="71289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SED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4F72C51-FEAD-714C-A8EC-79306DACC866}"/>
              </a:ext>
            </a:extLst>
          </p:cNvPr>
          <p:cNvSpPr/>
          <p:nvPr/>
        </p:nvSpPr>
        <p:spPr>
          <a:xfrm>
            <a:off x="5848350" y="5239965"/>
            <a:ext cx="1086276" cy="4603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LaneDistributor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81ED7BA-0EA0-004F-B289-0097F90310B4}"/>
              </a:ext>
            </a:extLst>
          </p:cNvPr>
          <p:cNvSpPr/>
          <p:nvPr/>
        </p:nvSpPr>
        <p:spPr>
          <a:xfrm>
            <a:off x="5318442" y="5239965"/>
            <a:ext cx="492640" cy="4603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FIFOs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3AD8F58-D285-FA43-9C16-00C815339923}"/>
              </a:ext>
            </a:extLst>
          </p:cNvPr>
          <p:cNvSpPr/>
          <p:nvPr/>
        </p:nvSpPr>
        <p:spPr>
          <a:xfrm>
            <a:off x="4702017" y="5239965"/>
            <a:ext cx="578769" cy="4603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Gates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8F02F6A-93DD-DD42-BE15-1EFADDE7A02A}"/>
              </a:ext>
            </a:extLst>
          </p:cNvPr>
          <p:cNvSpPr/>
          <p:nvPr/>
        </p:nvSpPr>
        <p:spPr>
          <a:xfrm>
            <a:off x="3667125" y="5239965"/>
            <a:ext cx="964998" cy="4603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OutputDriver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12BC32F-56A5-6D44-AFFC-3995F73B7F13}"/>
              </a:ext>
            </a:extLst>
          </p:cNvPr>
          <p:cNvSpPr/>
          <p:nvPr/>
        </p:nvSpPr>
        <p:spPr>
          <a:xfrm>
            <a:off x="3598415" y="5781349"/>
            <a:ext cx="3380244" cy="52796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InputCollector</a:t>
            </a:r>
            <a:endParaRPr kumimoji="1" lang="en-US" altLang="ko-Kore-KR" sz="1100" dirty="0">
              <a:solidFill>
                <a:schemeClr val="tx1"/>
              </a:solidFill>
            </a:endParaRPr>
          </a:p>
          <a:p>
            <a:pPr algn="ctr"/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59B046F9-7E55-FB4F-857B-32B44053CE65}"/>
              </a:ext>
            </a:extLst>
          </p:cNvPr>
          <p:cNvCxnSpPr>
            <a:stCxn id="55" idx="1"/>
            <a:endCxn id="56" idx="3"/>
          </p:cNvCxnSpPr>
          <p:nvPr/>
        </p:nvCxnSpPr>
        <p:spPr>
          <a:xfrm flipH="1">
            <a:off x="5811082" y="5470122"/>
            <a:ext cx="37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C0BD20D7-3A24-FA41-98A4-E81BB1EC5ED2}"/>
              </a:ext>
            </a:extLst>
          </p:cNvPr>
          <p:cNvCxnSpPr>
            <a:stCxn id="56" idx="1"/>
            <a:endCxn id="57" idx="3"/>
          </p:cNvCxnSpPr>
          <p:nvPr/>
        </p:nvCxnSpPr>
        <p:spPr>
          <a:xfrm flipH="1">
            <a:off x="5280786" y="5470122"/>
            <a:ext cx="37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7D4B5B35-F8AB-A94A-8110-F417557FDCE0}"/>
              </a:ext>
            </a:extLst>
          </p:cNvPr>
          <p:cNvCxnSpPr>
            <a:stCxn id="57" idx="1"/>
            <a:endCxn id="58" idx="3"/>
          </p:cNvCxnSpPr>
          <p:nvPr/>
        </p:nvCxnSpPr>
        <p:spPr>
          <a:xfrm flipH="1">
            <a:off x="4632123" y="5470122"/>
            <a:ext cx="698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꺾인 연결선[E] 66">
            <a:extLst>
              <a:ext uri="{FF2B5EF4-FFF2-40B4-BE49-F238E27FC236}">
                <a16:creationId xmlns:a16="http://schemas.microsoft.com/office/drawing/2014/main" id="{35778BA1-C2AF-AA41-A1AA-547ACA6644CB}"/>
              </a:ext>
            </a:extLst>
          </p:cNvPr>
          <p:cNvCxnSpPr>
            <a:cxnSpLocks/>
            <a:stCxn id="58" idx="1"/>
            <a:endCxn id="72" idx="3"/>
          </p:cNvCxnSpPr>
          <p:nvPr/>
        </p:nvCxnSpPr>
        <p:spPr>
          <a:xfrm rot="10800000">
            <a:off x="3176551" y="5468418"/>
            <a:ext cx="490575" cy="17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꺾인 연결선[E] 68">
            <a:extLst>
              <a:ext uri="{FF2B5EF4-FFF2-40B4-BE49-F238E27FC236}">
                <a16:creationId xmlns:a16="http://schemas.microsoft.com/office/drawing/2014/main" id="{0FFFE8DC-F73B-DF46-8C36-978FAFFF1633}"/>
              </a:ext>
            </a:extLst>
          </p:cNvPr>
          <p:cNvCxnSpPr>
            <a:cxnSpLocks/>
            <a:stCxn id="58" idx="1"/>
            <a:endCxn id="75" idx="3"/>
          </p:cNvCxnSpPr>
          <p:nvPr/>
        </p:nvCxnSpPr>
        <p:spPr>
          <a:xfrm rot="10800000">
            <a:off x="3176551" y="5110686"/>
            <a:ext cx="490575" cy="359437"/>
          </a:xfrm>
          <a:prstGeom prst="bentConnector3">
            <a:avLst>
              <a:gd name="adj1" fmla="val 604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4DCF0C6-2643-904D-B6D8-E38956048995}"/>
              </a:ext>
            </a:extLst>
          </p:cNvPr>
          <p:cNvSpPr/>
          <p:nvPr/>
        </p:nvSpPr>
        <p:spPr>
          <a:xfrm>
            <a:off x="1498748" y="5331355"/>
            <a:ext cx="1677802" cy="27412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ttl_serdes_7series.Output</a:t>
            </a:r>
            <a:endParaRPr kumimoji="1" lang="ko-Kore-KR" altLang="en-US" sz="1100" dirty="0">
              <a:solidFill>
                <a:schemeClr val="tx1"/>
              </a:solidFill>
            </a:endParaRPr>
          </a:p>
          <a:p>
            <a:pPr algn="ctr"/>
            <a:endParaRPr kumimoji="1" lang="ko-Kore-KR" altLang="en-US" sz="1100" dirty="0">
              <a:solidFill>
                <a:schemeClr val="tx1"/>
              </a:solidFill>
            </a:endParaRPr>
          </a:p>
          <a:p>
            <a:pPr algn="ctr"/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8D3445B-B66B-FC43-A143-9D6EAB3B4EA8}"/>
              </a:ext>
            </a:extLst>
          </p:cNvPr>
          <p:cNvSpPr/>
          <p:nvPr/>
        </p:nvSpPr>
        <p:spPr>
          <a:xfrm>
            <a:off x="1498748" y="4973623"/>
            <a:ext cx="1677802" cy="27412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ttl_serdes_simple.Output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3FB2BB17-B2E8-B448-BE74-816801304262}"/>
              </a:ext>
            </a:extLst>
          </p:cNvPr>
          <p:cNvCxnSpPr>
            <a:cxnSpLocks/>
            <a:stCxn id="75" idx="1"/>
            <a:endCxn id="35" idx="3"/>
          </p:cNvCxnSpPr>
          <p:nvPr/>
        </p:nvCxnSpPr>
        <p:spPr>
          <a:xfrm flipH="1">
            <a:off x="1171492" y="5110685"/>
            <a:ext cx="327256" cy="1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[E] 89">
            <a:extLst>
              <a:ext uri="{FF2B5EF4-FFF2-40B4-BE49-F238E27FC236}">
                <a16:creationId xmlns:a16="http://schemas.microsoft.com/office/drawing/2014/main" id="{60C7668C-67EA-834D-892B-1D739053F89F}"/>
              </a:ext>
            </a:extLst>
          </p:cNvPr>
          <p:cNvCxnSpPr>
            <a:cxnSpLocks/>
            <a:stCxn id="73" idx="2"/>
            <a:endCxn id="59" idx="1"/>
          </p:cNvCxnSpPr>
          <p:nvPr/>
        </p:nvCxnSpPr>
        <p:spPr>
          <a:xfrm rot="16200000" flipH="1">
            <a:off x="2926963" y="5373878"/>
            <a:ext cx="80289" cy="12626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11B9394-E39A-9C45-95F7-D472F03E7BF9}"/>
              </a:ext>
            </a:extLst>
          </p:cNvPr>
          <p:cNvSpPr/>
          <p:nvPr/>
        </p:nvSpPr>
        <p:spPr>
          <a:xfrm>
            <a:off x="1498748" y="4614902"/>
            <a:ext cx="1677802" cy="27412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SPIMaster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233117E9-6CC4-4246-9C80-0BE8B3749280}"/>
              </a:ext>
            </a:extLst>
          </p:cNvPr>
          <p:cNvCxnSpPr>
            <a:stCxn id="58" idx="1"/>
            <a:endCxn id="60" idx="3"/>
          </p:cNvCxnSpPr>
          <p:nvPr/>
        </p:nvCxnSpPr>
        <p:spPr>
          <a:xfrm rot="10800000">
            <a:off x="3176551" y="4751964"/>
            <a:ext cx="490575" cy="718158"/>
          </a:xfrm>
          <a:prstGeom prst="bentConnector3">
            <a:avLst>
              <a:gd name="adj1" fmla="val 605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C0CC3CE-A459-B742-931D-4513C4625754}"/>
              </a:ext>
            </a:extLst>
          </p:cNvPr>
          <p:cNvSpPr/>
          <p:nvPr/>
        </p:nvSpPr>
        <p:spPr>
          <a:xfrm>
            <a:off x="170127" y="4596614"/>
            <a:ext cx="1001365" cy="30800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sdcrad_spi_33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4831D24-13D9-FA45-9662-B14877532E31}"/>
              </a:ext>
            </a:extLst>
          </p:cNvPr>
          <p:cNvCxnSpPr>
            <a:stCxn id="62" idx="3"/>
            <a:endCxn id="60" idx="1"/>
          </p:cNvCxnSpPr>
          <p:nvPr/>
        </p:nvCxnSpPr>
        <p:spPr>
          <a:xfrm>
            <a:off x="1171492" y="4750619"/>
            <a:ext cx="327256" cy="13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C3DCE2-B9EF-FD47-8574-7A1F59972A52}"/>
              </a:ext>
            </a:extLst>
          </p:cNvPr>
          <p:cNvSpPr/>
          <p:nvPr/>
        </p:nvSpPr>
        <p:spPr>
          <a:xfrm>
            <a:off x="1496899" y="4266213"/>
            <a:ext cx="1677802" cy="27412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100" dirty="0">
                <a:solidFill>
                  <a:schemeClr val="tx1"/>
                </a:solidFill>
              </a:rPr>
              <a:t>dds.AD9914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1E52B07-4B3C-9F47-8217-7706875A38FD}"/>
              </a:ext>
            </a:extLst>
          </p:cNvPr>
          <p:cNvSpPr/>
          <p:nvPr/>
        </p:nvSpPr>
        <p:spPr>
          <a:xfrm>
            <a:off x="1496899" y="3914961"/>
            <a:ext cx="1677802" cy="27412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ttl_simple.ClockGen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ED49A36-EF2D-DF44-BA11-48CFE39563DA}"/>
              </a:ext>
            </a:extLst>
          </p:cNvPr>
          <p:cNvSpPr/>
          <p:nvPr/>
        </p:nvSpPr>
        <p:spPr>
          <a:xfrm>
            <a:off x="1496899" y="2142455"/>
            <a:ext cx="1677802" cy="27412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Timer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53A0107-F04E-F042-A5C8-55EA86528463}"/>
              </a:ext>
            </a:extLst>
          </p:cNvPr>
          <p:cNvSpPr/>
          <p:nvPr/>
        </p:nvSpPr>
        <p:spPr>
          <a:xfrm>
            <a:off x="1496899" y="2489799"/>
            <a:ext cx="1677802" cy="27412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GPIOOut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0507E6C-3071-6C45-9968-29DF35B72AFE}"/>
              </a:ext>
            </a:extLst>
          </p:cNvPr>
          <p:cNvSpPr/>
          <p:nvPr/>
        </p:nvSpPr>
        <p:spPr>
          <a:xfrm>
            <a:off x="1496898" y="2840609"/>
            <a:ext cx="1677801" cy="27412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GPIOTristate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C38D0F6-AB01-D445-98F4-9B64884CE166}"/>
              </a:ext>
            </a:extLst>
          </p:cNvPr>
          <p:cNvSpPr/>
          <p:nvPr/>
        </p:nvSpPr>
        <p:spPr>
          <a:xfrm>
            <a:off x="1496899" y="5690919"/>
            <a:ext cx="1677802" cy="27412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ttl_serdes_7series.InOut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30" name="꺾인 연결선[E] 29">
            <a:extLst>
              <a:ext uri="{FF2B5EF4-FFF2-40B4-BE49-F238E27FC236}">
                <a16:creationId xmlns:a16="http://schemas.microsoft.com/office/drawing/2014/main" id="{9B42E4AD-05DC-AD44-AFC6-B9562E1E4E6A}"/>
              </a:ext>
            </a:extLst>
          </p:cNvPr>
          <p:cNvCxnSpPr>
            <a:stCxn id="58" idx="1"/>
            <a:endCxn id="73" idx="3"/>
          </p:cNvCxnSpPr>
          <p:nvPr/>
        </p:nvCxnSpPr>
        <p:spPr>
          <a:xfrm rot="10800000" flipV="1">
            <a:off x="3174701" y="5470121"/>
            <a:ext cx="492424" cy="357859"/>
          </a:xfrm>
          <a:prstGeom prst="bentConnector3">
            <a:avLst>
              <a:gd name="adj1" fmla="val 597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A1C99FD-19B8-8B42-B71B-DB862622993C}"/>
              </a:ext>
            </a:extLst>
          </p:cNvPr>
          <p:cNvSpPr/>
          <p:nvPr/>
        </p:nvSpPr>
        <p:spPr>
          <a:xfrm>
            <a:off x="167704" y="5677927"/>
            <a:ext cx="1001365" cy="30800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ttl</a:t>
            </a:r>
            <a:endParaRPr kumimoji="1" lang="en-US" altLang="ko-Kore-KR" sz="1100" dirty="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87186162-226A-1548-B0A1-D0299514780E}"/>
              </a:ext>
            </a:extLst>
          </p:cNvPr>
          <p:cNvCxnSpPr>
            <a:cxnSpLocks/>
            <a:stCxn id="74" idx="3"/>
            <a:endCxn id="73" idx="1"/>
          </p:cNvCxnSpPr>
          <p:nvPr/>
        </p:nvCxnSpPr>
        <p:spPr>
          <a:xfrm flipV="1">
            <a:off x="1169069" y="5827981"/>
            <a:ext cx="327830" cy="39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5945061-6500-C84A-988C-239F63F2B564}"/>
              </a:ext>
            </a:extLst>
          </p:cNvPr>
          <p:cNvSpPr txBox="1"/>
          <p:nvPr/>
        </p:nvSpPr>
        <p:spPr>
          <a:xfrm>
            <a:off x="2730137" y="70800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60B134B-ACC4-C840-9086-5FA28FFC02B4}"/>
              </a:ext>
            </a:extLst>
          </p:cNvPr>
          <p:cNvCxnSpPr>
            <a:cxnSpLocks/>
            <a:stCxn id="72" idx="1"/>
            <a:endCxn id="52" idx="3"/>
          </p:cNvCxnSpPr>
          <p:nvPr/>
        </p:nvCxnSpPr>
        <p:spPr>
          <a:xfrm flipH="1" flipV="1">
            <a:off x="1171492" y="5467677"/>
            <a:ext cx="327256" cy="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C8D1B7A5-CFEE-584E-8CA7-B295AF1A0ED2}"/>
              </a:ext>
            </a:extLst>
          </p:cNvPr>
          <p:cNvCxnSpPr/>
          <p:nvPr/>
        </p:nvCxnSpPr>
        <p:spPr>
          <a:xfrm flipV="1">
            <a:off x="3667125" y="5467677"/>
            <a:ext cx="3267501" cy="2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D4D61418-EB2B-9146-AEEA-0C09EC28D69C}"/>
              </a:ext>
            </a:extLst>
          </p:cNvPr>
          <p:cNvCxnSpPr/>
          <p:nvPr/>
        </p:nvCxnSpPr>
        <p:spPr>
          <a:xfrm flipV="1">
            <a:off x="3665863" y="5492719"/>
            <a:ext cx="3267501" cy="2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C3C88C8D-BC57-E246-97DF-086F166C7048}"/>
              </a:ext>
            </a:extLst>
          </p:cNvPr>
          <p:cNvCxnSpPr/>
          <p:nvPr/>
        </p:nvCxnSpPr>
        <p:spPr>
          <a:xfrm flipV="1">
            <a:off x="3665863" y="5517760"/>
            <a:ext cx="3267501" cy="2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591BF57C-96A9-DD41-AFBF-01A85F0282F5}"/>
              </a:ext>
            </a:extLst>
          </p:cNvPr>
          <p:cNvCxnSpPr/>
          <p:nvPr/>
        </p:nvCxnSpPr>
        <p:spPr>
          <a:xfrm flipV="1">
            <a:off x="3665862" y="5541744"/>
            <a:ext cx="3267501" cy="2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550D360E-5C04-C849-866C-3FE6C13C1999}"/>
              </a:ext>
            </a:extLst>
          </p:cNvPr>
          <p:cNvCxnSpPr/>
          <p:nvPr/>
        </p:nvCxnSpPr>
        <p:spPr>
          <a:xfrm flipV="1">
            <a:off x="3665862" y="5569175"/>
            <a:ext cx="3267501" cy="2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0AC65F48-6888-154D-9BFE-18F8410FD45C}"/>
              </a:ext>
            </a:extLst>
          </p:cNvPr>
          <p:cNvCxnSpPr/>
          <p:nvPr/>
        </p:nvCxnSpPr>
        <p:spPr>
          <a:xfrm flipV="1">
            <a:off x="3671690" y="5594161"/>
            <a:ext cx="3267501" cy="2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CE20447E-160C-7D4F-A5FF-21814741EC8A}"/>
              </a:ext>
            </a:extLst>
          </p:cNvPr>
          <p:cNvCxnSpPr/>
          <p:nvPr/>
        </p:nvCxnSpPr>
        <p:spPr>
          <a:xfrm flipV="1">
            <a:off x="3665861" y="5619789"/>
            <a:ext cx="3267501" cy="2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2F72612B-946E-1847-9A56-4226D93BEB00}"/>
              </a:ext>
            </a:extLst>
          </p:cNvPr>
          <p:cNvCxnSpPr/>
          <p:nvPr/>
        </p:nvCxnSpPr>
        <p:spPr>
          <a:xfrm flipV="1">
            <a:off x="3666582" y="5644194"/>
            <a:ext cx="3267501" cy="2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A30936BC-A745-4647-B477-066DC4D93319}"/>
              </a:ext>
            </a:extLst>
          </p:cNvPr>
          <p:cNvCxnSpPr/>
          <p:nvPr/>
        </p:nvCxnSpPr>
        <p:spPr>
          <a:xfrm rot="10800000">
            <a:off x="3174701" y="4403276"/>
            <a:ext cx="492424" cy="1066847"/>
          </a:xfrm>
          <a:prstGeom prst="bentConnector3">
            <a:avLst>
              <a:gd name="adj1" fmla="val 593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8503EDFE-E06A-8C49-B8AD-C7E617F15B49}"/>
              </a:ext>
            </a:extLst>
          </p:cNvPr>
          <p:cNvCxnSpPr/>
          <p:nvPr/>
        </p:nvCxnSpPr>
        <p:spPr>
          <a:xfrm rot="10800000">
            <a:off x="3174701" y="4052024"/>
            <a:ext cx="492424" cy="1418099"/>
          </a:xfrm>
          <a:prstGeom prst="bentConnector3">
            <a:avLst>
              <a:gd name="adj1" fmla="val 593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날짜 개체 틀 41">
            <a:extLst>
              <a:ext uri="{FF2B5EF4-FFF2-40B4-BE49-F238E27FC236}">
                <a16:creationId xmlns:a16="http://schemas.microsoft.com/office/drawing/2014/main" id="{2A18F778-B3F1-FD42-A13D-5EDCFF41E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44" name="바닥글 개체 틀 43">
            <a:extLst>
              <a:ext uri="{FF2B5EF4-FFF2-40B4-BE49-F238E27FC236}">
                <a16:creationId xmlns:a16="http://schemas.microsoft.com/office/drawing/2014/main" id="{C7BDF657-87B6-2E47-863E-8B5191EF6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48" name="슬라이드 번호 개체 틀 47">
            <a:extLst>
              <a:ext uri="{FF2B5EF4-FFF2-40B4-BE49-F238E27FC236}">
                <a16:creationId xmlns:a16="http://schemas.microsoft.com/office/drawing/2014/main" id="{9E897C21-8306-9F4A-AC12-189F4CB95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4</a:t>
            </a:fld>
            <a:endParaRPr kumimoji="1" lang="ko-Kore-KR" altLang="en-US"/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17CBC399-988A-8C44-915C-413E5C18A7E2}"/>
              </a:ext>
            </a:extLst>
          </p:cNvPr>
          <p:cNvCxnSpPr>
            <a:stCxn id="38" idx="3"/>
          </p:cNvCxnSpPr>
          <p:nvPr/>
        </p:nvCxnSpPr>
        <p:spPr>
          <a:xfrm flipV="1">
            <a:off x="8476115" y="3754045"/>
            <a:ext cx="178314" cy="23566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78C2EFC-812A-7540-9733-F9B20FD0761A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032494" y="6110667"/>
            <a:ext cx="156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BAF8004B-EE20-9145-9F9B-8979E02FF781}"/>
              </a:ext>
            </a:extLst>
          </p:cNvPr>
          <p:cNvCxnSpPr>
            <a:cxnSpLocks/>
            <a:stCxn id="13" idx="1"/>
            <a:endCxn id="37" idx="0"/>
          </p:cNvCxnSpPr>
          <p:nvPr/>
        </p:nvCxnSpPr>
        <p:spPr>
          <a:xfrm rot="10800000" flipV="1">
            <a:off x="5288539" y="3057691"/>
            <a:ext cx="1720499" cy="171401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6FD1C6C-0B08-1745-9E60-578D9A8FDA28}"/>
              </a:ext>
            </a:extLst>
          </p:cNvPr>
          <p:cNvSpPr/>
          <p:nvPr/>
        </p:nvSpPr>
        <p:spPr>
          <a:xfrm>
            <a:off x="169179" y="4249305"/>
            <a:ext cx="1001365" cy="30800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ad9914dds</a:t>
            </a: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A2CD7379-806B-DC49-8CBB-5E1F3DF7CDC8}"/>
              </a:ext>
            </a:extLst>
          </p:cNvPr>
          <p:cNvCxnSpPr>
            <a:cxnSpLocks/>
            <a:stCxn id="97" idx="3"/>
            <a:endCxn id="64" idx="1"/>
          </p:cNvCxnSpPr>
          <p:nvPr/>
        </p:nvCxnSpPr>
        <p:spPr>
          <a:xfrm flipV="1">
            <a:off x="1170544" y="4403275"/>
            <a:ext cx="326355" cy="3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9C7D1F3-E39B-E441-81EF-B5CA148990DB}"/>
              </a:ext>
            </a:extLst>
          </p:cNvPr>
          <p:cNvSpPr/>
          <p:nvPr/>
        </p:nvSpPr>
        <p:spPr>
          <a:xfrm>
            <a:off x="36786" y="3895908"/>
            <a:ext cx="1133773" cy="30800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ttl_clock_la32_p</a:t>
            </a: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43677B96-234F-9044-81BE-6A8F82C5049C}"/>
              </a:ext>
            </a:extLst>
          </p:cNvPr>
          <p:cNvCxnSpPr>
            <a:cxnSpLocks/>
            <a:stCxn id="66" idx="1"/>
            <a:endCxn id="99" idx="3"/>
          </p:cNvCxnSpPr>
          <p:nvPr/>
        </p:nvCxnSpPr>
        <p:spPr>
          <a:xfrm flipH="1" flipV="1">
            <a:off x="1170559" y="4049913"/>
            <a:ext cx="326340" cy="2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4CA61A3-A231-104C-A91B-F9712136EA1D}"/>
              </a:ext>
            </a:extLst>
          </p:cNvPr>
          <p:cNvSpPr/>
          <p:nvPr/>
        </p:nvSpPr>
        <p:spPr>
          <a:xfrm>
            <a:off x="7393968" y="5345794"/>
            <a:ext cx="1150222" cy="49434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KernelInitiator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174AC3F9-E3CF-0740-BB69-A59824B00AD8}"/>
              </a:ext>
            </a:extLst>
          </p:cNvPr>
          <p:cNvCxnSpPr>
            <a:cxnSpLocks/>
          </p:cNvCxnSpPr>
          <p:nvPr/>
        </p:nvCxnSpPr>
        <p:spPr>
          <a:xfrm flipH="1">
            <a:off x="6999927" y="5779721"/>
            <a:ext cx="39404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[E] 121">
            <a:extLst>
              <a:ext uri="{FF2B5EF4-FFF2-40B4-BE49-F238E27FC236}">
                <a16:creationId xmlns:a16="http://schemas.microsoft.com/office/drawing/2014/main" id="{1C14194D-8A23-1A45-932B-1941DDD6E031}"/>
              </a:ext>
            </a:extLst>
          </p:cNvPr>
          <p:cNvCxnSpPr>
            <a:cxnSpLocks/>
            <a:endCxn id="95" idx="3"/>
          </p:cNvCxnSpPr>
          <p:nvPr/>
        </p:nvCxnSpPr>
        <p:spPr>
          <a:xfrm rot="5400000">
            <a:off x="7807470" y="4487525"/>
            <a:ext cx="1842163" cy="3687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A200E86F-05EA-E944-A927-0A64810EE899}"/>
              </a:ext>
            </a:extLst>
          </p:cNvPr>
          <p:cNvCxnSpPr>
            <a:cxnSpLocks/>
          </p:cNvCxnSpPr>
          <p:nvPr/>
        </p:nvCxnSpPr>
        <p:spPr>
          <a:xfrm flipH="1">
            <a:off x="7010518" y="5276037"/>
            <a:ext cx="3834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34D938BE-1892-FA4E-8663-699515E193DC}"/>
              </a:ext>
            </a:extLst>
          </p:cNvPr>
          <p:cNvGrpSpPr/>
          <p:nvPr/>
        </p:nvGrpSpPr>
        <p:grpSpPr>
          <a:xfrm>
            <a:off x="7102608" y="4792177"/>
            <a:ext cx="103361" cy="460652"/>
            <a:chOff x="7120608" y="4760281"/>
            <a:chExt cx="103361" cy="460652"/>
          </a:xfrm>
          <a:noFill/>
        </p:grpSpPr>
        <p:sp>
          <p:nvSpPr>
            <p:cNvPr id="128" name="수행의 시작/종료 127">
              <a:extLst>
                <a:ext uri="{FF2B5EF4-FFF2-40B4-BE49-F238E27FC236}">
                  <a16:creationId xmlns:a16="http://schemas.microsoft.com/office/drawing/2014/main" id="{D7496AF3-6F81-3E47-BC3F-5FD90060605F}"/>
                </a:ext>
              </a:extLst>
            </p:cNvPr>
            <p:cNvSpPr/>
            <p:nvPr/>
          </p:nvSpPr>
          <p:spPr>
            <a:xfrm rot="16200000">
              <a:off x="6941794" y="4939095"/>
              <a:ext cx="460652" cy="103024"/>
            </a:xfrm>
            <a:prstGeom prst="flowChartTerminator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700" dirty="0">
                  <a:solidFill>
                    <a:schemeClr val="tx1"/>
                  </a:solidFill>
                </a:rPr>
                <a:t>1       0</a:t>
              </a:r>
              <a:endParaRPr kumimoji="1" lang="ko-Kore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464972ED-F15D-D146-B378-16518398D456}"/>
                </a:ext>
              </a:extLst>
            </p:cNvPr>
            <p:cNvSpPr/>
            <p:nvPr/>
          </p:nvSpPr>
          <p:spPr>
            <a:xfrm>
              <a:off x="7159209" y="4842025"/>
              <a:ext cx="644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02A860F9-2370-2947-BCC5-AF0E67C268DF}"/>
                </a:ext>
              </a:extLst>
            </p:cNvPr>
            <p:cNvSpPr/>
            <p:nvPr/>
          </p:nvSpPr>
          <p:spPr>
            <a:xfrm>
              <a:off x="7159546" y="5086399"/>
              <a:ext cx="644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31" name="꺾인 연결선[E] 130">
            <a:extLst>
              <a:ext uri="{FF2B5EF4-FFF2-40B4-BE49-F238E27FC236}">
                <a16:creationId xmlns:a16="http://schemas.microsoft.com/office/drawing/2014/main" id="{2C5EF097-3F07-0946-8873-AB89504A3C8A}"/>
              </a:ext>
            </a:extLst>
          </p:cNvPr>
          <p:cNvCxnSpPr>
            <a:endCxn id="130" idx="3"/>
          </p:cNvCxnSpPr>
          <p:nvPr/>
        </p:nvCxnSpPr>
        <p:spPr>
          <a:xfrm rot="10800000">
            <a:off x="7205970" y="5141156"/>
            <a:ext cx="187999" cy="4518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E6FC3906-7BB6-B045-89A6-1BB473E000F5}"/>
              </a:ext>
            </a:extLst>
          </p:cNvPr>
          <p:cNvCxnSpPr>
            <a:cxnSpLocks/>
            <a:stCxn id="128" idx="0"/>
          </p:cNvCxnSpPr>
          <p:nvPr/>
        </p:nvCxnSpPr>
        <p:spPr>
          <a:xfrm flipH="1" flipV="1">
            <a:off x="6954436" y="5018649"/>
            <a:ext cx="148172" cy="3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꺾인 연결선[E] 132">
            <a:extLst>
              <a:ext uri="{FF2B5EF4-FFF2-40B4-BE49-F238E27FC236}">
                <a16:creationId xmlns:a16="http://schemas.microsoft.com/office/drawing/2014/main" id="{C07E90BC-F970-EF4D-9CA2-0E150937FA91}"/>
              </a:ext>
            </a:extLst>
          </p:cNvPr>
          <p:cNvCxnSpPr>
            <a:endCxn id="129" idx="3"/>
          </p:cNvCxnSpPr>
          <p:nvPr/>
        </p:nvCxnSpPr>
        <p:spPr>
          <a:xfrm rot="10800000">
            <a:off x="7205632" y="4896781"/>
            <a:ext cx="189122" cy="1858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꺾인 연결선[E] 133">
            <a:extLst>
              <a:ext uri="{FF2B5EF4-FFF2-40B4-BE49-F238E27FC236}">
                <a16:creationId xmlns:a16="http://schemas.microsoft.com/office/drawing/2014/main" id="{780BC761-0D2F-CC48-B5FD-B467AD799F1D}"/>
              </a:ext>
            </a:extLst>
          </p:cNvPr>
          <p:cNvCxnSpPr>
            <a:endCxn id="128" idx="3"/>
          </p:cNvCxnSpPr>
          <p:nvPr/>
        </p:nvCxnSpPr>
        <p:spPr>
          <a:xfrm rot="5400000">
            <a:off x="6884380" y="4023785"/>
            <a:ext cx="1038132" cy="4986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꺾인 연결선[E] 134">
            <a:extLst>
              <a:ext uri="{FF2B5EF4-FFF2-40B4-BE49-F238E27FC236}">
                <a16:creationId xmlns:a16="http://schemas.microsoft.com/office/drawing/2014/main" id="{8551C5F8-5665-0346-80DA-68824868BA0B}"/>
              </a:ext>
            </a:extLst>
          </p:cNvPr>
          <p:cNvCxnSpPr>
            <a:cxnSpLocks/>
          </p:cNvCxnSpPr>
          <p:nvPr/>
        </p:nvCxnSpPr>
        <p:spPr>
          <a:xfrm>
            <a:off x="8490552" y="2952959"/>
            <a:ext cx="2278200" cy="2981513"/>
          </a:xfrm>
          <a:prstGeom prst="bentConnector3">
            <a:avLst>
              <a:gd name="adj1" fmla="val 1369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9B7256F3-74EC-B34E-9904-1969FECEAFB3}"/>
              </a:ext>
            </a:extLst>
          </p:cNvPr>
          <p:cNvSpPr txBox="1"/>
          <p:nvPr/>
        </p:nvSpPr>
        <p:spPr>
          <a:xfrm>
            <a:off x="2962837" y="237066"/>
            <a:ext cx="67466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500" b="1" dirty="0"/>
              <a:t>clk200	 	: 200MHz (from </a:t>
            </a:r>
            <a:r>
              <a:rPr lang="en-US" altLang="ko-Kore-KR" sz="1500" b="1" dirty="0"/>
              <a:t>SiT9102AI-243N25E200.00000) </a:t>
            </a:r>
          </a:p>
          <a:p>
            <a:endParaRPr kumimoji="1" lang="ko-Kore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3880172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F54BD6-F3D1-4247-9AEA-1F813164D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dds.AD9914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8A75DC-5C15-E64D-BD99-D6DB4DA03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4AFDB2-B8E2-3F44-AC1B-4F2B46AD6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E932F0-B27C-9B43-B1D7-12B44B8DB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703012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0C6A0E-6FF5-1D4F-A86D-72FC38BF3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A14D7D-D8BF-DA45-9B3C-B352CACD5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BCDB18-108E-A742-A256-1F35B241B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32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238080-3C3D-1C4E-94E4-A8EB47FC350A}"/>
              </a:ext>
            </a:extLst>
          </p:cNvPr>
          <p:cNvSpPr/>
          <p:nvPr/>
        </p:nvSpPr>
        <p:spPr>
          <a:xfrm>
            <a:off x="9994751" y="5297378"/>
            <a:ext cx="1828876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probes[0,1,…,10][31:0]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7671CA-B6FC-E442-A004-987A86BCEB2C}"/>
              </a:ext>
            </a:extLst>
          </p:cNvPr>
          <p:cNvSpPr/>
          <p:nvPr/>
        </p:nvSpPr>
        <p:spPr>
          <a:xfrm>
            <a:off x="1808404" y="2188284"/>
            <a:ext cx="1828876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current_address</a:t>
            </a:r>
            <a:r>
              <a:rPr kumimoji="1" lang="en-US" altLang="ko-Kore-KR" sz="1100" dirty="0"/>
              <a:t>[7:0]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C8B99FF-417E-214B-935E-C46B6253BC0B}"/>
              </a:ext>
            </a:extLst>
          </p:cNvPr>
          <p:cNvSpPr/>
          <p:nvPr/>
        </p:nvSpPr>
        <p:spPr>
          <a:xfrm>
            <a:off x="1808404" y="2926999"/>
            <a:ext cx="1828876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current_data</a:t>
            </a:r>
            <a:r>
              <a:rPr kumimoji="1" lang="en-US" altLang="ko-Kore-KR" sz="1100" dirty="0"/>
              <a:t>[15:0]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3ACE6E9-73D4-F64A-879C-546B53C0EDC4}"/>
              </a:ext>
            </a:extLst>
          </p:cNvPr>
          <p:cNvGrpSpPr/>
          <p:nvPr/>
        </p:nvGrpSpPr>
        <p:grpSpPr>
          <a:xfrm>
            <a:off x="5313941" y="3054884"/>
            <a:ext cx="2506981" cy="350631"/>
            <a:chOff x="4713650" y="2926998"/>
            <a:chExt cx="2506981" cy="35063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CBA84A2-7EAE-774C-A159-E3847B32F0A1}"/>
                </a:ext>
              </a:extLst>
            </p:cNvPr>
            <p:cNvSpPr/>
            <p:nvPr/>
          </p:nvSpPr>
          <p:spPr>
            <a:xfrm>
              <a:off x="4713650" y="2926998"/>
              <a:ext cx="1828876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current_sel</a:t>
              </a:r>
              <a:r>
                <a:rPr kumimoji="1" lang="en-US" altLang="ko-Kore-KR" sz="1100" dirty="0"/>
                <a:t>[14:0]</a:t>
              </a:r>
            </a:p>
          </p:txBody>
        </p:sp>
        <p:sp>
          <p:nvSpPr>
            <p:cNvPr id="12" name="삼각형 11">
              <a:extLst>
                <a:ext uri="{FF2B5EF4-FFF2-40B4-BE49-F238E27FC236}">
                  <a16:creationId xmlns:a16="http://schemas.microsoft.com/office/drawing/2014/main" id="{CB6E2D1D-4C24-6841-A31A-A5F062EB9346}"/>
                </a:ext>
              </a:extLst>
            </p:cNvPr>
            <p:cNvSpPr/>
            <p:nvPr/>
          </p:nvSpPr>
          <p:spPr>
            <a:xfrm rot="16200000">
              <a:off x="6492864" y="3130965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A0FCF6-D487-674A-BC7C-41DD323BC787}"/>
                </a:ext>
              </a:extLst>
            </p:cNvPr>
            <p:cNvSpPr txBox="1"/>
            <p:nvPr/>
          </p:nvSpPr>
          <p:spPr>
            <a:xfrm>
              <a:off x="6683418" y="3031408"/>
              <a:ext cx="5372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4" name="꺾인 연결선[E] 13">
              <a:extLst>
                <a:ext uri="{FF2B5EF4-FFF2-40B4-BE49-F238E27FC236}">
                  <a16:creationId xmlns:a16="http://schemas.microsoft.com/office/drawing/2014/main" id="{0A5A5FEF-DD83-8741-9F54-90FF6C43CBD9}"/>
                </a:ext>
              </a:extLst>
            </p:cNvPr>
            <p:cNvCxnSpPr>
              <a:cxnSpLocks/>
              <a:stCxn id="13" idx="1"/>
              <a:endCxn id="12" idx="3"/>
            </p:cNvCxnSpPr>
            <p:nvPr/>
          </p:nvCxnSpPr>
          <p:spPr>
            <a:xfrm rot="10800000" flipV="1">
              <a:off x="6540784" y="3154518"/>
              <a:ext cx="142635" cy="75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8CDA57E-B507-884C-926C-6747D9C60522}"/>
              </a:ext>
            </a:extLst>
          </p:cNvPr>
          <p:cNvGrpSpPr/>
          <p:nvPr/>
        </p:nvGrpSpPr>
        <p:grpSpPr>
          <a:xfrm rot="5400000">
            <a:off x="4421556" y="3036530"/>
            <a:ext cx="529936" cy="318262"/>
            <a:chOff x="8353698" y="2332008"/>
            <a:chExt cx="529936" cy="318262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0351CD2-4548-CB44-B02B-AAA343F9CD47}"/>
                </a:ext>
              </a:extLst>
            </p:cNvPr>
            <p:cNvSpPr/>
            <p:nvPr/>
          </p:nvSpPr>
          <p:spPr>
            <a:xfrm>
              <a:off x="8443978" y="2549196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8543F41-D338-8E44-AA94-0F59ED7E43A2}"/>
                </a:ext>
              </a:extLst>
            </p:cNvPr>
            <p:cNvSpPr/>
            <p:nvPr/>
          </p:nvSpPr>
          <p:spPr>
            <a:xfrm>
              <a:off x="8690971" y="2549200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08E9434-F91D-0F47-95A5-12B311C76810}"/>
                </a:ext>
              </a:extLst>
            </p:cNvPr>
            <p:cNvGrpSpPr/>
            <p:nvPr/>
          </p:nvGrpSpPr>
          <p:grpSpPr>
            <a:xfrm>
              <a:off x="8353698" y="2332008"/>
              <a:ext cx="529936" cy="312423"/>
              <a:chOff x="8349396" y="2796887"/>
              <a:chExt cx="529936" cy="312423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D14BE5C5-3288-004B-AB55-69200B7CA33A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C6540906-EBA1-B24A-914D-929E5750D62A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0A44CC4A-15D7-7F4C-BE7B-1293DA77FEE1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23" name="사다리꼴[T] 22">
                  <a:extLst>
                    <a:ext uri="{FF2B5EF4-FFF2-40B4-BE49-F238E27FC236}">
                      <a16:creationId xmlns:a16="http://schemas.microsoft.com/office/drawing/2014/main" id="{74FAF589-D4C9-B14F-B27B-9AEF72977F24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3E7F0F91-8241-814C-99F4-DD74FF79D253}"/>
              </a:ext>
            </a:extLst>
          </p:cNvPr>
          <p:cNvCxnSpPr>
            <a:stCxn id="9" idx="3"/>
            <a:endCxn id="17" idx="4"/>
          </p:cNvCxnSpPr>
          <p:nvPr/>
        </p:nvCxnSpPr>
        <p:spPr>
          <a:xfrm>
            <a:off x="3637280" y="3066160"/>
            <a:ext cx="890118" cy="18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[E] 26">
            <a:extLst>
              <a:ext uri="{FF2B5EF4-FFF2-40B4-BE49-F238E27FC236}">
                <a16:creationId xmlns:a16="http://schemas.microsoft.com/office/drawing/2014/main" id="{2D9E8CC7-50C6-8742-89D5-24400E6E7259}"/>
              </a:ext>
            </a:extLst>
          </p:cNvPr>
          <p:cNvCxnSpPr>
            <a:stCxn id="23" idx="0"/>
            <a:endCxn id="10" idx="1"/>
          </p:cNvCxnSpPr>
          <p:nvPr/>
        </p:nvCxnSpPr>
        <p:spPr>
          <a:xfrm flipV="1">
            <a:off x="4845656" y="3194045"/>
            <a:ext cx="468285" cy="16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[E] 28">
            <a:extLst>
              <a:ext uri="{FF2B5EF4-FFF2-40B4-BE49-F238E27FC236}">
                <a16:creationId xmlns:a16="http://schemas.microsoft.com/office/drawing/2014/main" id="{8B4B1A52-440D-5645-9037-2186791EE1C1}"/>
              </a:ext>
            </a:extLst>
          </p:cNvPr>
          <p:cNvCxnSpPr>
            <a:stCxn id="10" idx="2"/>
            <a:endCxn id="18" idx="4"/>
          </p:cNvCxnSpPr>
          <p:nvPr/>
        </p:nvCxnSpPr>
        <p:spPr>
          <a:xfrm rot="5400000" flipH="1">
            <a:off x="5368779" y="2473605"/>
            <a:ext cx="18216" cy="1700985"/>
          </a:xfrm>
          <a:prstGeom prst="bentConnector4">
            <a:avLst>
              <a:gd name="adj1" fmla="val -1410809"/>
              <a:gd name="adj2" fmla="val 1132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3FA92590-EA02-5C4D-8D6E-165451232E94}"/>
              </a:ext>
            </a:extLst>
          </p:cNvPr>
          <p:cNvSpPr/>
          <p:nvPr/>
        </p:nvSpPr>
        <p:spPr>
          <a:xfrm>
            <a:off x="4577928" y="2556499"/>
            <a:ext cx="217195" cy="2137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=</a:t>
            </a:r>
            <a:endParaRPr kumimoji="1" lang="ko-Kore-KR" altLang="en-US" dirty="0"/>
          </a:p>
        </p:txBody>
      </p:sp>
      <p:cxnSp>
        <p:nvCxnSpPr>
          <p:cNvPr id="32" name="꺾인 연결선[E] 31">
            <a:extLst>
              <a:ext uri="{FF2B5EF4-FFF2-40B4-BE49-F238E27FC236}">
                <a16:creationId xmlns:a16="http://schemas.microsoft.com/office/drawing/2014/main" id="{C01143CC-93AF-A844-8481-E1B1E0F51EE7}"/>
              </a:ext>
            </a:extLst>
          </p:cNvPr>
          <p:cNvCxnSpPr>
            <a:cxnSpLocks/>
            <a:stCxn id="30" idx="4"/>
            <a:endCxn id="23" idx="1"/>
          </p:cNvCxnSpPr>
          <p:nvPr/>
        </p:nvCxnSpPr>
        <p:spPr>
          <a:xfrm rot="16200000" flipH="1">
            <a:off x="4588463" y="2868331"/>
            <a:ext cx="199392" cy="32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[E] 33">
            <a:extLst>
              <a:ext uri="{FF2B5EF4-FFF2-40B4-BE49-F238E27FC236}">
                <a16:creationId xmlns:a16="http://schemas.microsoft.com/office/drawing/2014/main" id="{BF0E6EE8-C3AA-6A40-B1CE-CFB69E17EBCE}"/>
              </a:ext>
            </a:extLst>
          </p:cNvPr>
          <p:cNvCxnSpPr>
            <a:cxnSpLocks/>
            <a:stCxn id="8" idx="3"/>
            <a:endCxn id="30" idx="0"/>
          </p:cNvCxnSpPr>
          <p:nvPr/>
        </p:nvCxnSpPr>
        <p:spPr>
          <a:xfrm>
            <a:off x="3637280" y="2327445"/>
            <a:ext cx="1049246" cy="2290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2D69D8D-5BEC-A34B-B391-0DF24172DEC5}"/>
              </a:ext>
            </a:extLst>
          </p:cNvPr>
          <p:cNvSpPr/>
          <p:nvPr/>
        </p:nvSpPr>
        <p:spPr>
          <a:xfrm>
            <a:off x="5033275" y="2525304"/>
            <a:ext cx="963893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8’b10000001</a:t>
            </a:r>
          </a:p>
        </p:txBody>
      </p:sp>
      <p:cxnSp>
        <p:nvCxnSpPr>
          <p:cNvPr id="38" name="꺾인 연결선[E] 37">
            <a:extLst>
              <a:ext uri="{FF2B5EF4-FFF2-40B4-BE49-F238E27FC236}">
                <a16:creationId xmlns:a16="http://schemas.microsoft.com/office/drawing/2014/main" id="{608C23C6-E5B6-2C48-9048-28436A593B1C}"/>
              </a:ext>
            </a:extLst>
          </p:cNvPr>
          <p:cNvCxnSpPr>
            <a:cxnSpLocks/>
            <a:stCxn id="36" idx="1"/>
            <a:endCxn id="30" idx="6"/>
          </p:cNvCxnSpPr>
          <p:nvPr/>
        </p:nvCxnSpPr>
        <p:spPr>
          <a:xfrm rot="10800000">
            <a:off x="4795123" y="2663385"/>
            <a:ext cx="238152" cy="108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[E] 40">
            <a:extLst>
              <a:ext uri="{FF2B5EF4-FFF2-40B4-BE49-F238E27FC236}">
                <a16:creationId xmlns:a16="http://schemas.microsoft.com/office/drawing/2014/main" id="{813E4457-0518-CA4E-A55E-F97B45B0F7D1}"/>
              </a:ext>
            </a:extLst>
          </p:cNvPr>
          <p:cNvCxnSpPr>
            <a:cxnSpLocks/>
            <a:stCxn id="10" idx="2"/>
            <a:endCxn id="89" idx="2"/>
          </p:cNvCxnSpPr>
          <p:nvPr/>
        </p:nvCxnSpPr>
        <p:spPr>
          <a:xfrm rot="5400000">
            <a:off x="5752652" y="3804828"/>
            <a:ext cx="947351" cy="41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CC75BF7-F34C-4C42-99EF-3670B7C4A723}"/>
              </a:ext>
            </a:extLst>
          </p:cNvPr>
          <p:cNvGrpSpPr/>
          <p:nvPr/>
        </p:nvGrpSpPr>
        <p:grpSpPr>
          <a:xfrm rot="5400000">
            <a:off x="6042341" y="4946391"/>
            <a:ext cx="529936" cy="318262"/>
            <a:chOff x="8353698" y="2332008"/>
            <a:chExt cx="529936" cy="318262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AAA978D5-1265-8D47-8549-7AA3D088F733}"/>
                </a:ext>
              </a:extLst>
            </p:cNvPr>
            <p:cNvSpPr/>
            <p:nvPr/>
          </p:nvSpPr>
          <p:spPr>
            <a:xfrm>
              <a:off x="8443978" y="2549196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AFF81666-1541-4046-9E64-9E505EDC60F8}"/>
                </a:ext>
              </a:extLst>
            </p:cNvPr>
            <p:cNvSpPr/>
            <p:nvPr/>
          </p:nvSpPr>
          <p:spPr>
            <a:xfrm>
              <a:off x="8690971" y="2549200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B087395D-61CD-5A47-8C02-EEA910BFDA8B}"/>
                </a:ext>
              </a:extLst>
            </p:cNvPr>
            <p:cNvGrpSpPr/>
            <p:nvPr/>
          </p:nvGrpSpPr>
          <p:grpSpPr>
            <a:xfrm>
              <a:off x="8353698" y="2332008"/>
              <a:ext cx="529936" cy="312423"/>
              <a:chOff x="8349396" y="2796887"/>
              <a:chExt cx="529936" cy="312423"/>
            </a:xfrm>
          </p:grpSpPr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2778F353-8502-4248-883B-C809A586E8D9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90B8E72D-55C7-5544-B893-A4F15BA57657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2CE0D96F-5CB1-2543-8ADC-7349ED6888E3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49" name="사다리꼴[T] 48">
                  <a:extLst>
                    <a:ext uri="{FF2B5EF4-FFF2-40B4-BE49-F238E27FC236}">
                      <a16:creationId xmlns:a16="http://schemas.microsoft.com/office/drawing/2014/main" id="{9515BC35-012C-3E49-8FEB-A130FE1B4598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sp>
        <p:nvSpPr>
          <p:cNvPr id="50" name="타원 49">
            <a:extLst>
              <a:ext uri="{FF2B5EF4-FFF2-40B4-BE49-F238E27FC236}">
                <a16:creationId xmlns:a16="http://schemas.microsoft.com/office/drawing/2014/main" id="{611B230B-FABF-AA4C-8FE5-C9CAB971DC82}"/>
              </a:ext>
            </a:extLst>
          </p:cNvPr>
          <p:cNvSpPr/>
          <p:nvPr/>
        </p:nvSpPr>
        <p:spPr>
          <a:xfrm>
            <a:off x="7411704" y="2556499"/>
            <a:ext cx="217195" cy="2137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=</a:t>
            </a:r>
            <a:endParaRPr kumimoji="1" lang="ko-Kore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04F1909-61B4-C94E-A489-39CACDA891A9}"/>
              </a:ext>
            </a:extLst>
          </p:cNvPr>
          <p:cNvSpPr/>
          <p:nvPr/>
        </p:nvSpPr>
        <p:spPr>
          <a:xfrm>
            <a:off x="7867051" y="2525304"/>
            <a:ext cx="963893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8’b00010001</a:t>
            </a:r>
          </a:p>
        </p:txBody>
      </p:sp>
      <p:cxnSp>
        <p:nvCxnSpPr>
          <p:cNvPr id="52" name="꺾인 연결선[E] 51">
            <a:extLst>
              <a:ext uri="{FF2B5EF4-FFF2-40B4-BE49-F238E27FC236}">
                <a16:creationId xmlns:a16="http://schemas.microsoft.com/office/drawing/2014/main" id="{B11A6541-13BF-0448-8E0C-B80E2329DA4F}"/>
              </a:ext>
            </a:extLst>
          </p:cNvPr>
          <p:cNvCxnSpPr>
            <a:cxnSpLocks/>
            <a:stCxn id="51" idx="1"/>
            <a:endCxn id="50" idx="6"/>
          </p:cNvCxnSpPr>
          <p:nvPr/>
        </p:nvCxnSpPr>
        <p:spPr>
          <a:xfrm rot="10800000">
            <a:off x="7628899" y="2663385"/>
            <a:ext cx="238152" cy="108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[E] 53">
            <a:extLst>
              <a:ext uri="{FF2B5EF4-FFF2-40B4-BE49-F238E27FC236}">
                <a16:creationId xmlns:a16="http://schemas.microsoft.com/office/drawing/2014/main" id="{BB6AA255-07E2-1448-981B-FAF792531429}"/>
              </a:ext>
            </a:extLst>
          </p:cNvPr>
          <p:cNvCxnSpPr>
            <a:cxnSpLocks/>
            <a:stCxn id="8" idx="3"/>
            <a:endCxn id="50" idx="0"/>
          </p:cNvCxnSpPr>
          <p:nvPr/>
        </p:nvCxnSpPr>
        <p:spPr>
          <a:xfrm>
            <a:off x="3637280" y="2327445"/>
            <a:ext cx="3883022" cy="2290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3F56A4CC-1EFD-5047-A1BA-D44F32B6D024}"/>
              </a:ext>
            </a:extLst>
          </p:cNvPr>
          <p:cNvSpPr/>
          <p:nvPr/>
        </p:nvSpPr>
        <p:spPr>
          <a:xfrm>
            <a:off x="8923981" y="2556499"/>
            <a:ext cx="217195" cy="2137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=</a:t>
            </a:r>
            <a:endParaRPr kumimoji="1" lang="ko-Kore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DE6E321-5415-1A4C-B93A-393E96FD093E}"/>
              </a:ext>
            </a:extLst>
          </p:cNvPr>
          <p:cNvSpPr/>
          <p:nvPr/>
        </p:nvSpPr>
        <p:spPr>
          <a:xfrm>
            <a:off x="9379328" y="2525304"/>
            <a:ext cx="963893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8’b00010011</a:t>
            </a:r>
          </a:p>
        </p:txBody>
      </p:sp>
      <p:cxnSp>
        <p:nvCxnSpPr>
          <p:cNvPr id="65" name="꺾인 연결선[E] 64">
            <a:extLst>
              <a:ext uri="{FF2B5EF4-FFF2-40B4-BE49-F238E27FC236}">
                <a16:creationId xmlns:a16="http://schemas.microsoft.com/office/drawing/2014/main" id="{6D04F113-4916-DA4B-96D1-B8BD7DEDAE55}"/>
              </a:ext>
            </a:extLst>
          </p:cNvPr>
          <p:cNvCxnSpPr>
            <a:cxnSpLocks/>
            <a:stCxn id="64" idx="1"/>
            <a:endCxn id="63" idx="6"/>
          </p:cNvCxnSpPr>
          <p:nvPr/>
        </p:nvCxnSpPr>
        <p:spPr>
          <a:xfrm rot="10800000">
            <a:off x="9141176" y="2663385"/>
            <a:ext cx="238152" cy="108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>
            <a:extLst>
              <a:ext uri="{FF2B5EF4-FFF2-40B4-BE49-F238E27FC236}">
                <a16:creationId xmlns:a16="http://schemas.microsoft.com/office/drawing/2014/main" id="{2F16059B-C8C5-FB4B-85C7-B85E9C5FDD8A}"/>
              </a:ext>
            </a:extLst>
          </p:cNvPr>
          <p:cNvSpPr/>
          <p:nvPr/>
        </p:nvSpPr>
        <p:spPr>
          <a:xfrm>
            <a:off x="10453842" y="2556499"/>
            <a:ext cx="217195" cy="2137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=</a:t>
            </a:r>
            <a:endParaRPr kumimoji="1" lang="ko-Kore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D803652-CF87-2344-AB41-C42CAB741C88}"/>
              </a:ext>
            </a:extLst>
          </p:cNvPr>
          <p:cNvSpPr/>
          <p:nvPr/>
        </p:nvSpPr>
        <p:spPr>
          <a:xfrm>
            <a:off x="10909189" y="2525304"/>
            <a:ext cx="963893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8’b10000000</a:t>
            </a: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1E3A4256-F3D0-FE4B-8CE1-D98FEDFBF565}"/>
              </a:ext>
            </a:extLst>
          </p:cNvPr>
          <p:cNvCxnSpPr>
            <a:cxnSpLocks/>
            <a:stCxn id="67" idx="1"/>
            <a:endCxn id="66" idx="6"/>
          </p:cNvCxnSpPr>
          <p:nvPr/>
        </p:nvCxnSpPr>
        <p:spPr>
          <a:xfrm rot="10800000">
            <a:off x="10671037" y="2663385"/>
            <a:ext cx="238152" cy="108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[E] 74">
            <a:extLst>
              <a:ext uri="{FF2B5EF4-FFF2-40B4-BE49-F238E27FC236}">
                <a16:creationId xmlns:a16="http://schemas.microsoft.com/office/drawing/2014/main" id="{5DD70771-3CCA-6346-A8BE-B5FC8ED089D6}"/>
              </a:ext>
            </a:extLst>
          </p:cNvPr>
          <p:cNvCxnSpPr>
            <a:stCxn id="8" idx="3"/>
            <a:endCxn id="63" idx="0"/>
          </p:cNvCxnSpPr>
          <p:nvPr/>
        </p:nvCxnSpPr>
        <p:spPr>
          <a:xfrm>
            <a:off x="3637280" y="2327445"/>
            <a:ext cx="5395299" cy="2290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[E] 76">
            <a:extLst>
              <a:ext uri="{FF2B5EF4-FFF2-40B4-BE49-F238E27FC236}">
                <a16:creationId xmlns:a16="http://schemas.microsoft.com/office/drawing/2014/main" id="{31CA687C-F432-D148-ADF0-9A278D580DF3}"/>
              </a:ext>
            </a:extLst>
          </p:cNvPr>
          <p:cNvCxnSpPr>
            <a:stCxn id="8" idx="3"/>
            <a:endCxn id="66" idx="0"/>
          </p:cNvCxnSpPr>
          <p:nvPr/>
        </p:nvCxnSpPr>
        <p:spPr>
          <a:xfrm>
            <a:off x="3637280" y="2327445"/>
            <a:ext cx="6925160" cy="2290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4B07DC04-E2E5-2B41-BFA5-E4962500846F}"/>
              </a:ext>
            </a:extLst>
          </p:cNvPr>
          <p:cNvCxnSpPr>
            <a:stCxn id="49" idx="0"/>
            <a:endCxn id="11" idx="1"/>
          </p:cNvCxnSpPr>
          <p:nvPr/>
        </p:nvCxnSpPr>
        <p:spPr>
          <a:xfrm>
            <a:off x="6466441" y="5105523"/>
            <a:ext cx="733888" cy="37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F7A98649-401B-F54E-B277-0770BEB4AB89}"/>
              </a:ext>
            </a:extLst>
          </p:cNvPr>
          <p:cNvGrpSpPr/>
          <p:nvPr/>
        </p:nvGrpSpPr>
        <p:grpSpPr>
          <a:xfrm rot="5400000">
            <a:off x="6125683" y="4315287"/>
            <a:ext cx="374904" cy="290333"/>
            <a:chOff x="5909398" y="4971788"/>
            <a:chExt cx="374904" cy="290333"/>
          </a:xfrm>
        </p:grpSpPr>
        <p:sp>
          <p:nvSpPr>
            <p:cNvPr id="88" name="지연 87">
              <a:extLst>
                <a:ext uri="{FF2B5EF4-FFF2-40B4-BE49-F238E27FC236}">
                  <a16:creationId xmlns:a16="http://schemas.microsoft.com/office/drawing/2014/main" id="{FA62825D-7C76-7848-ACAA-CCEAE36DEFDE}"/>
                </a:ext>
              </a:extLst>
            </p:cNvPr>
            <p:cNvSpPr/>
            <p:nvPr/>
          </p:nvSpPr>
          <p:spPr>
            <a:xfrm>
              <a:off x="5909398" y="4971788"/>
              <a:ext cx="374904" cy="290333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646C6358-4EBE-8F47-A01B-A342D3E10404}"/>
                </a:ext>
              </a:extLst>
            </p:cNvPr>
            <p:cNvSpPr/>
            <p:nvPr/>
          </p:nvSpPr>
          <p:spPr>
            <a:xfrm>
              <a:off x="5916952" y="517320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2F854EF4-2AFE-D642-838B-9E015035AB22}"/>
                </a:ext>
              </a:extLst>
            </p:cNvPr>
            <p:cNvSpPr/>
            <p:nvPr/>
          </p:nvSpPr>
          <p:spPr>
            <a:xfrm>
              <a:off x="5914351" y="499371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0F6B0576-1188-CA43-9500-64D71995DF94}"/>
              </a:ext>
            </a:extLst>
          </p:cNvPr>
          <p:cNvGrpSpPr/>
          <p:nvPr/>
        </p:nvGrpSpPr>
        <p:grpSpPr>
          <a:xfrm rot="5400000">
            <a:off x="6367037" y="5603082"/>
            <a:ext cx="529936" cy="318262"/>
            <a:chOff x="8353698" y="2332008"/>
            <a:chExt cx="529936" cy="318262"/>
          </a:xfrm>
        </p:grpSpPr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64BEED31-8A2E-854D-9F7F-5E617197B7F9}"/>
                </a:ext>
              </a:extLst>
            </p:cNvPr>
            <p:cNvSpPr/>
            <p:nvPr/>
          </p:nvSpPr>
          <p:spPr>
            <a:xfrm>
              <a:off x="8443978" y="2549196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C10D132F-90AE-544C-A194-91CC149A42BF}"/>
                </a:ext>
              </a:extLst>
            </p:cNvPr>
            <p:cNvSpPr/>
            <p:nvPr/>
          </p:nvSpPr>
          <p:spPr>
            <a:xfrm>
              <a:off x="8690971" y="2549200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DE4A6534-7ACF-FF44-BDD6-7F0BFD6CE3EB}"/>
                </a:ext>
              </a:extLst>
            </p:cNvPr>
            <p:cNvGrpSpPr/>
            <p:nvPr/>
          </p:nvGrpSpPr>
          <p:grpSpPr>
            <a:xfrm>
              <a:off x="8353698" y="2332008"/>
              <a:ext cx="529936" cy="312423"/>
              <a:chOff x="8349396" y="2796887"/>
              <a:chExt cx="529936" cy="312423"/>
            </a:xfrm>
          </p:grpSpPr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69C0651F-EF2C-4748-9174-61323E89672A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101" name="그룹 100">
                <a:extLst>
                  <a:ext uri="{FF2B5EF4-FFF2-40B4-BE49-F238E27FC236}">
                    <a16:creationId xmlns:a16="http://schemas.microsoft.com/office/drawing/2014/main" id="{1B04C97E-DFEA-5843-8DEE-A549C76E101A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BD606F43-99BC-3D41-8DAF-D1E73CF1774A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03" name="사다리꼴[T] 102">
                  <a:extLst>
                    <a:ext uri="{FF2B5EF4-FFF2-40B4-BE49-F238E27FC236}">
                      <a16:creationId xmlns:a16="http://schemas.microsoft.com/office/drawing/2014/main" id="{924CD3E4-2377-804B-80D3-F37F06DE2151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B4EE441E-F88B-A848-9C9E-B8B217D96658}"/>
              </a:ext>
            </a:extLst>
          </p:cNvPr>
          <p:cNvCxnSpPr>
            <a:cxnSpLocks/>
            <a:stCxn id="103" idx="0"/>
            <a:endCxn id="95" idx="1"/>
          </p:cNvCxnSpPr>
          <p:nvPr/>
        </p:nvCxnSpPr>
        <p:spPr>
          <a:xfrm flipV="1">
            <a:off x="6791137" y="5761282"/>
            <a:ext cx="409192" cy="9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[E] 106">
            <a:extLst>
              <a:ext uri="{FF2B5EF4-FFF2-40B4-BE49-F238E27FC236}">
                <a16:creationId xmlns:a16="http://schemas.microsoft.com/office/drawing/2014/main" id="{E3859A4D-89D5-EA42-98F5-8C72C74C7DB7}"/>
              </a:ext>
            </a:extLst>
          </p:cNvPr>
          <p:cNvCxnSpPr>
            <a:cxnSpLocks/>
            <a:stCxn id="9" idx="3"/>
            <a:endCxn id="43" idx="4"/>
          </p:cNvCxnSpPr>
          <p:nvPr/>
        </p:nvCxnSpPr>
        <p:spPr>
          <a:xfrm>
            <a:off x="3637280" y="3066160"/>
            <a:ext cx="2510903" cy="1911697"/>
          </a:xfrm>
          <a:prstGeom prst="bentConnector3">
            <a:avLst>
              <a:gd name="adj1" fmla="val 119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꺾인 연결선[E] 111">
            <a:extLst>
              <a:ext uri="{FF2B5EF4-FFF2-40B4-BE49-F238E27FC236}">
                <a16:creationId xmlns:a16="http://schemas.microsoft.com/office/drawing/2014/main" id="{7E1EF7E9-6D1B-AE43-AB06-67D18015512A}"/>
              </a:ext>
            </a:extLst>
          </p:cNvPr>
          <p:cNvCxnSpPr>
            <a:stCxn id="88" idx="3"/>
            <a:endCxn id="49" idx="1"/>
          </p:cNvCxnSpPr>
          <p:nvPr/>
        </p:nvCxnSpPr>
        <p:spPr>
          <a:xfrm rot="5400000">
            <a:off x="6196049" y="4762434"/>
            <a:ext cx="231615" cy="25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꺾인 연결선[E] 113">
            <a:extLst>
              <a:ext uri="{FF2B5EF4-FFF2-40B4-BE49-F238E27FC236}">
                <a16:creationId xmlns:a16="http://schemas.microsoft.com/office/drawing/2014/main" id="{13DE6963-D199-F045-8E85-6EE6D9D63595}"/>
              </a:ext>
            </a:extLst>
          </p:cNvPr>
          <p:cNvCxnSpPr>
            <a:cxnSpLocks/>
            <a:stCxn id="50" idx="4"/>
            <a:endCxn id="90" idx="2"/>
          </p:cNvCxnSpPr>
          <p:nvPr/>
        </p:nvCxnSpPr>
        <p:spPr>
          <a:xfrm rot="5400000">
            <a:off x="6208190" y="2965842"/>
            <a:ext cx="1507687" cy="1116538"/>
          </a:xfrm>
          <a:prstGeom prst="bentConnector3">
            <a:avLst>
              <a:gd name="adj1" fmla="val 648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7B4ED831-883D-5246-ADD5-1B4787836775}"/>
              </a:ext>
            </a:extLst>
          </p:cNvPr>
          <p:cNvGrpSpPr/>
          <p:nvPr/>
        </p:nvGrpSpPr>
        <p:grpSpPr>
          <a:xfrm rot="5400000">
            <a:off x="6448358" y="4315287"/>
            <a:ext cx="374904" cy="290333"/>
            <a:chOff x="5909398" y="4971788"/>
            <a:chExt cx="374904" cy="290333"/>
          </a:xfrm>
        </p:grpSpPr>
        <p:sp>
          <p:nvSpPr>
            <p:cNvPr id="116" name="지연 115">
              <a:extLst>
                <a:ext uri="{FF2B5EF4-FFF2-40B4-BE49-F238E27FC236}">
                  <a16:creationId xmlns:a16="http://schemas.microsoft.com/office/drawing/2014/main" id="{4023C7BF-307B-E747-9357-1207839C15C1}"/>
                </a:ext>
              </a:extLst>
            </p:cNvPr>
            <p:cNvSpPr/>
            <p:nvPr/>
          </p:nvSpPr>
          <p:spPr>
            <a:xfrm>
              <a:off x="5909398" y="4971788"/>
              <a:ext cx="374904" cy="290333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C8796678-C598-CD4F-8F0A-72AF8D1BA125}"/>
                </a:ext>
              </a:extLst>
            </p:cNvPr>
            <p:cNvSpPr/>
            <p:nvPr/>
          </p:nvSpPr>
          <p:spPr>
            <a:xfrm>
              <a:off x="5916952" y="517320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BD3388D2-5BA6-0F42-866C-A4F723092B12}"/>
                </a:ext>
              </a:extLst>
            </p:cNvPr>
            <p:cNvSpPr/>
            <p:nvPr/>
          </p:nvSpPr>
          <p:spPr>
            <a:xfrm>
              <a:off x="5914351" y="499371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20" name="꺾인 연결선[E] 119">
            <a:extLst>
              <a:ext uri="{FF2B5EF4-FFF2-40B4-BE49-F238E27FC236}">
                <a16:creationId xmlns:a16="http://schemas.microsoft.com/office/drawing/2014/main" id="{4979863E-4456-AF42-924D-6B5F9C2D55B3}"/>
              </a:ext>
            </a:extLst>
          </p:cNvPr>
          <p:cNvCxnSpPr>
            <a:stCxn id="10" idx="2"/>
            <a:endCxn id="117" idx="2"/>
          </p:cNvCxnSpPr>
          <p:nvPr/>
        </p:nvCxnSpPr>
        <p:spPr>
          <a:xfrm rot="16200000" flipH="1">
            <a:off x="5913989" y="3647595"/>
            <a:ext cx="947351" cy="318570"/>
          </a:xfrm>
          <a:prstGeom prst="bentConnector3">
            <a:avLst>
              <a:gd name="adj1" fmla="val 274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꺾인 연결선[E] 123">
            <a:extLst>
              <a:ext uri="{FF2B5EF4-FFF2-40B4-BE49-F238E27FC236}">
                <a16:creationId xmlns:a16="http://schemas.microsoft.com/office/drawing/2014/main" id="{585F3CB8-C9E7-4A4C-AB49-EB6B5425E082}"/>
              </a:ext>
            </a:extLst>
          </p:cNvPr>
          <p:cNvCxnSpPr>
            <a:cxnSpLocks/>
            <a:stCxn id="63" idx="4"/>
            <a:endCxn id="118" idx="2"/>
          </p:cNvCxnSpPr>
          <p:nvPr/>
        </p:nvCxnSpPr>
        <p:spPr>
          <a:xfrm rot="5400000">
            <a:off x="7125666" y="2371041"/>
            <a:ext cx="1507687" cy="2306140"/>
          </a:xfrm>
          <a:prstGeom prst="bentConnector3">
            <a:avLst>
              <a:gd name="adj1" fmla="val 7560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4640D66B-27E5-EF4B-B9B9-4D16EB317AC0}"/>
              </a:ext>
            </a:extLst>
          </p:cNvPr>
          <p:cNvCxnSpPr>
            <a:stCxn id="116" idx="3"/>
            <a:endCxn id="103" idx="1"/>
          </p:cNvCxnSpPr>
          <p:nvPr/>
        </p:nvCxnSpPr>
        <p:spPr>
          <a:xfrm rot="5400000">
            <a:off x="6191389" y="5091791"/>
            <a:ext cx="888306" cy="5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꺾인 연결선[E] 131">
            <a:extLst>
              <a:ext uri="{FF2B5EF4-FFF2-40B4-BE49-F238E27FC236}">
                <a16:creationId xmlns:a16="http://schemas.microsoft.com/office/drawing/2014/main" id="{4E3511A7-168C-734B-997F-4E583D5DD6A4}"/>
              </a:ext>
            </a:extLst>
          </p:cNvPr>
          <p:cNvCxnSpPr>
            <a:stCxn id="9" idx="3"/>
            <a:endCxn id="97" idx="4"/>
          </p:cNvCxnSpPr>
          <p:nvPr/>
        </p:nvCxnSpPr>
        <p:spPr>
          <a:xfrm>
            <a:off x="3637280" y="3066160"/>
            <a:ext cx="2835599" cy="2568388"/>
          </a:xfrm>
          <a:prstGeom prst="bentConnector3">
            <a:avLst>
              <a:gd name="adj1" fmla="val 105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669A61F6-CB00-574A-AF6B-7A2F72958154}"/>
              </a:ext>
            </a:extLst>
          </p:cNvPr>
          <p:cNvGrpSpPr/>
          <p:nvPr/>
        </p:nvGrpSpPr>
        <p:grpSpPr>
          <a:xfrm>
            <a:off x="7127698" y="4753211"/>
            <a:ext cx="1974138" cy="1273972"/>
            <a:chOff x="7127698" y="4753211"/>
            <a:chExt cx="1974138" cy="127397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15C085B-2F1F-CD45-BF50-8B566787973C}"/>
                </a:ext>
              </a:extLst>
            </p:cNvPr>
            <p:cNvSpPr/>
            <p:nvPr/>
          </p:nvSpPr>
          <p:spPr>
            <a:xfrm>
              <a:off x="7200329" y="4970134"/>
              <a:ext cx="1828876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ftws</a:t>
              </a:r>
              <a:r>
                <a:rPr kumimoji="1" lang="en-US" altLang="ko-Kore-KR" sz="1100" dirty="0"/>
                <a:t>[0,1, …, 10][15:0]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F29EF32-2C65-3A44-9B62-C4EEC0F77986}"/>
                </a:ext>
              </a:extLst>
            </p:cNvPr>
            <p:cNvSpPr/>
            <p:nvPr/>
          </p:nvSpPr>
          <p:spPr>
            <a:xfrm>
              <a:off x="7200329" y="5622121"/>
              <a:ext cx="1828876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ftws</a:t>
              </a:r>
              <a:r>
                <a:rPr kumimoji="1" lang="en-US" altLang="ko-Kore-KR" sz="1100" dirty="0"/>
                <a:t>[0,1, …, 10][31:16]</a:t>
              </a: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EEFBC56C-EB3C-2344-8C7B-037CB06E6894}"/>
                </a:ext>
              </a:extLst>
            </p:cNvPr>
            <p:cNvSpPr/>
            <p:nvPr/>
          </p:nvSpPr>
          <p:spPr>
            <a:xfrm>
              <a:off x="7127698" y="4753211"/>
              <a:ext cx="1974138" cy="12739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ftws</a:t>
              </a:r>
              <a:r>
                <a:rPr kumimoji="1" lang="en-US" altLang="ko-Kore-KR" sz="1100" dirty="0">
                  <a:solidFill>
                    <a:schemeClr val="tx1"/>
                  </a:solidFill>
                </a:rPr>
                <a:t>[0,1,…,10][31:0]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41" name="꺾인 연결선[E] 140">
            <a:extLst>
              <a:ext uri="{FF2B5EF4-FFF2-40B4-BE49-F238E27FC236}">
                <a16:creationId xmlns:a16="http://schemas.microsoft.com/office/drawing/2014/main" id="{56DED276-3A8F-CF4F-903A-AA41D3254241}"/>
              </a:ext>
            </a:extLst>
          </p:cNvPr>
          <p:cNvCxnSpPr>
            <a:stCxn id="11" idx="2"/>
            <a:endCxn id="44" idx="4"/>
          </p:cNvCxnSpPr>
          <p:nvPr/>
        </p:nvCxnSpPr>
        <p:spPr>
          <a:xfrm rot="5400000" flipH="1">
            <a:off x="7119670" y="4253359"/>
            <a:ext cx="23605" cy="1966588"/>
          </a:xfrm>
          <a:prstGeom prst="bentConnector4">
            <a:avLst>
              <a:gd name="adj1" fmla="val -695145"/>
              <a:gd name="adj2" fmla="val 1114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3FF175F5-2086-FD4D-8832-37DF2D726830}"/>
              </a:ext>
            </a:extLst>
          </p:cNvPr>
          <p:cNvCxnSpPr>
            <a:stCxn id="95" idx="2"/>
            <a:endCxn id="98" idx="4"/>
          </p:cNvCxnSpPr>
          <p:nvPr/>
        </p:nvCxnSpPr>
        <p:spPr>
          <a:xfrm rot="5400000" flipH="1">
            <a:off x="7284370" y="5070046"/>
            <a:ext cx="18901" cy="1641892"/>
          </a:xfrm>
          <a:prstGeom prst="bentConnector4">
            <a:avLst>
              <a:gd name="adj1" fmla="val -946791"/>
              <a:gd name="adj2" fmla="val 1137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3E0A01ED-791A-1448-9D0E-2C7488E7255C}"/>
              </a:ext>
            </a:extLst>
          </p:cNvPr>
          <p:cNvGrpSpPr/>
          <p:nvPr/>
        </p:nvGrpSpPr>
        <p:grpSpPr>
          <a:xfrm rot="5400000">
            <a:off x="9253700" y="5277382"/>
            <a:ext cx="529936" cy="318262"/>
            <a:chOff x="8353698" y="2332008"/>
            <a:chExt cx="529936" cy="318262"/>
          </a:xfrm>
        </p:grpSpPr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98630FC4-F34E-EC43-B5C2-A027A762F064}"/>
                </a:ext>
              </a:extLst>
            </p:cNvPr>
            <p:cNvSpPr/>
            <p:nvPr/>
          </p:nvSpPr>
          <p:spPr>
            <a:xfrm>
              <a:off x="8443978" y="2549196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8FC8033A-005D-7D4A-BC4C-490CE2254220}"/>
                </a:ext>
              </a:extLst>
            </p:cNvPr>
            <p:cNvSpPr/>
            <p:nvPr/>
          </p:nvSpPr>
          <p:spPr>
            <a:xfrm>
              <a:off x="8690971" y="2549200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65098B2F-EA72-7D40-8031-27E4F3972F50}"/>
                </a:ext>
              </a:extLst>
            </p:cNvPr>
            <p:cNvGrpSpPr/>
            <p:nvPr/>
          </p:nvGrpSpPr>
          <p:grpSpPr>
            <a:xfrm>
              <a:off x="8353698" y="2332008"/>
              <a:ext cx="529936" cy="312423"/>
              <a:chOff x="8349396" y="2796887"/>
              <a:chExt cx="529936" cy="312423"/>
            </a:xfrm>
          </p:grpSpPr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DFEDCEFA-130E-204D-94D4-EC4932DFCD71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DE51C2DC-E09D-0840-B82F-570E8C968AE3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152" name="타원 151">
                  <a:extLst>
                    <a:ext uri="{FF2B5EF4-FFF2-40B4-BE49-F238E27FC236}">
                      <a16:creationId xmlns:a16="http://schemas.microsoft.com/office/drawing/2014/main" id="{B52D28D7-E0B7-5944-95DD-6D7ED1205C89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53" name="사다리꼴[T] 152">
                  <a:extLst>
                    <a:ext uri="{FF2B5EF4-FFF2-40B4-BE49-F238E27FC236}">
                      <a16:creationId xmlns:a16="http://schemas.microsoft.com/office/drawing/2014/main" id="{6F27ED24-B405-394A-B694-6F0C1BB20ABC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910A3FB9-290A-574E-9795-B462704BC74C}"/>
              </a:ext>
            </a:extLst>
          </p:cNvPr>
          <p:cNvGrpSpPr/>
          <p:nvPr/>
        </p:nvGrpSpPr>
        <p:grpSpPr>
          <a:xfrm rot="5400000">
            <a:off x="9337042" y="4646278"/>
            <a:ext cx="374904" cy="290333"/>
            <a:chOff x="5909398" y="4971788"/>
            <a:chExt cx="374904" cy="290333"/>
          </a:xfrm>
        </p:grpSpPr>
        <p:sp>
          <p:nvSpPr>
            <p:cNvPr id="155" name="지연 154">
              <a:extLst>
                <a:ext uri="{FF2B5EF4-FFF2-40B4-BE49-F238E27FC236}">
                  <a16:creationId xmlns:a16="http://schemas.microsoft.com/office/drawing/2014/main" id="{CA0D4A14-C9F9-CE4B-9CC7-B83C5D3D797B}"/>
                </a:ext>
              </a:extLst>
            </p:cNvPr>
            <p:cNvSpPr/>
            <p:nvPr/>
          </p:nvSpPr>
          <p:spPr>
            <a:xfrm>
              <a:off x="5909398" y="4971788"/>
              <a:ext cx="374904" cy="290333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0B9ADDAE-E960-9942-A90B-E166C6BFD47F}"/>
                </a:ext>
              </a:extLst>
            </p:cNvPr>
            <p:cNvSpPr/>
            <p:nvPr/>
          </p:nvSpPr>
          <p:spPr>
            <a:xfrm>
              <a:off x="5916952" y="517320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D46B2800-C3DF-9F42-8CC6-8022A88AE629}"/>
                </a:ext>
              </a:extLst>
            </p:cNvPr>
            <p:cNvSpPr/>
            <p:nvPr/>
          </p:nvSpPr>
          <p:spPr>
            <a:xfrm>
              <a:off x="5914351" y="499371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59" name="꺾인 연결선[E] 158">
            <a:extLst>
              <a:ext uri="{FF2B5EF4-FFF2-40B4-BE49-F238E27FC236}">
                <a16:creationId xmlns:a16="http://schemas.microsoft.com/office/drawing/2014/main" id="{59757FBE-B0D3-8F4D-BBE1-10499DA3CDCB}"/>
              </a:ext>
            </a:extLst>
          </p:cNvPr>
          <p:cNvCxnSpPr>
            <a:stCxn id="153" idx="0"/>
            <a:endCxn id="7" idx="1"/>
          </p:cNvCxnSpPr>
          <p:nvPr/>
        </p:nvCxnSpPr>
        <p:spPr>
          <a:xfrm>
            <a:off x="9677800" y="5436514"/>
            <a:ext cx="316951" cy="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꺾인 연결선[E] 160">
            <a:extLst>
              <a:ext uri="{FF2B5EF4-FFF2-40B4-BE49-F238E27FC236}">
                <a16:creationId xmlns:a16="http://schemas.microsoft.com/office/drawing/2014/main" id="{BA0C9619-3335-7A44-B69C-B892B86B0F15}"/>
              </a:ext>
            </a:extLst>
          </p:cNvPr>
          <p:cNvCxnSpPr>
            <a:cxnSpLocks/>
            <a:stCxn id="11" idx="3"/>
            <a:endCxn id="147" idx="4"/>
          </p:cNvCxnSpPr>
          <p:nvPr/>
        </p:nvCxnSpPr>
        <p:spPr>
          <a:xfrm>
            <a:off x="9029205" y="5109295"/>
            <a:ext cx="330337" cy="1995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꺾인 연결선[E] 162">
            <a:extLst>
              <a:ext uri="{FF2B5EF4-FFF2-40B4-BE49-F238E27FC236}">
                <a16:creationId xmlns:a16="http://schemas.microsoft.com/office/drawing/2014/main" id="{9B81E512-6DD8-F943-BD08-9C2E5DC76B4A}"/>
              </a:ext>
            </a:extLst>
          </p:cNvPr>
          <p:cNvCxnSpPr>
            <a:cxnSpLocks/>
            <a:stCxn id="95" idx="3"/>
            <a:endCxn id="148" idx="4"/>
          </p:cNvCxnSpPr>
          <p:nvPr/>
        </p:nvCxnSpPr>
        <p:spPr>
          <a:xfrm flipV="1">
            <a:off x="9029205" y="5555841"/>
            <a:ext cx="330333" cy="2054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꺾인 연결선[E] 166">
            <a:extLst>
              <a:ext uri="{FF2B5EF4-FFF2-40B4-BE49-F238E27FC236}">
                <a16:creationId xmlns:a16="http://schemas.microsoft.com/office/drawing/2014/main" id="{88FEDBA0-C49E-3142-9A11-469B807F9D76}"/>
              </a:ext>
            </a:extLst>
          </p:cNvPr>
          <p:cNvCxnSpPr>
            <a:stCxn id="155" idx="3"/>
            <a:endCxn id="153" idx="1"/>
          </p:cNvCxnSpPr>
          <p:nvPr/>
        </p:nvCxnSpPr>
        <p:spPr>
          <a:xfrm rot="5400000">
            <a:off x="9407408" y="5093425"/>
            <a:ext cx="231615" cy="25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꺾인 연결선[E] 168">
            <a:extLst>
              <a:ext uri="{FF2B5EF4-FFF2-40B4-BE49-F238E27FC236}">
                <a16:creationId xmlns:a16="http://schemas.microsoft.com/office/drawing/2014/main" id="{B667B814-5F9A-F344-8D8A-553C680CC52A}"/>
              </a:ext>
            </a:extLst>
          </p:cNvPr>
          <p:cNvCxnSpPr>
            <a:stCxn id="66" idx="4"/>
            <a:endCxn id="157" idx="2"/>
          </p:cNvCxnSpPr>
          <p:nvPr/>
        </p:nvCxnSpPr>
        <p:spPr>
          <a:xfrm rot="5400000">
            <a:off x="9169443" y="3215949"/>
            <a:ext cx="1838678" cy="947317"/>
          </a:xfrm>
          <a:prstGeom prst="bentConnector3">
            <a:avLst>
              <a:gd name="adj1" fmla="val 452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꺾인 연결선[E] 171">
            <a:extLst>
              <a:ext uri="{FF2B5EF4-FFF2-40B4-BE49-F238E27FC236}">
                <a16:creationId xmlns:a16="http://schemas.microsoft.com/office/drawing/2014/main" id="{D6DDC6E9-B366-384C-99CC-48E0C88E92F7}"/>
              </a:ext>
            </a:extLst>
          </p:cNvPr>
          <p:cNvCxnSpPr>
            <a:stCxn id="10" idx="2"/>
            <a:endCxn id="156" idx="2"/>
          </p:cNvCxnSpPr>
          <p:nvPr/>
        </p:nvCxnSpPr>
        <p:spPr>
          <a:xfrm rot="16200000" flipH="1">
            <a:off x="7192835" y="2368749"/>
            <a:ext cx="1278342" cy="3207254"/>
          </a:xfrm>
          <a:prstGeom prst="bentConnector3">
            <a:avLst>
              <a:gd name="adj1" fmla="val 203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타원 175">
            <a:extLst>
              <a:ext uri="{FF2B5EF4-FFF2-40B4-BE49-F238E27FC236}">
                <a16:creationId xmlns:a16="http://schemas.microsoft.com/office/drawing/2014/main" id="{368A2BB3-5660-0D41-BB06-D34B7A8F0C9C}"/>
              </a:ext>
            </a:extLst>
          </p:cNvPr>
          <p:cNvSpPr/>
          <p:nvPr/>
        </p:nvSpPr>
        <p:spPr>
          <a:xfrm rot="5400000">
            <a:off x="3910939" y="3039565"/>
            <a:ext cx="58996" cy="634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675EC4E4-BF44-0644-A49E-E9A54DCD44F0}"/>
              </a:ext>
            </a:extLst>
          </p:cNvPr>
          <p:cNvSpPr/>
          <p:nvPr/>
        </p:nvSpPr>
        <p:spPr>
          <a:xfrm rot="5400000">
            <a:off x="6200671" y="3564074"/>
            <a:ext cx="58996" cy="634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F5FCE809-08D4-1643-B8DA-C92A856D6495}"/>
              </a:ext>
            </a:extLst>
          </p:cNvPr>
          <p:cNvSpPr/>
          <p:nvPr/>
        </p:nvSpPr>
        <p:spPr>
          <a:xfrm rot="5400000">
            <a:off x="6516629" y="3564074"/>
            <a:ext cx="58996" cy="634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F4F932AC-9019-C143-AC63-7A16D4573B31}"/>
              </a:ext>
            </a:extLst>
          </p:cNvPr>
          <p:cNvSpPr/>
          <p:nvPr/>
        </p:nvSpPr>
        <p:spPr>
          <a:xfrm rot="5400000">
            <a:off x="3910939" y="4946154"/>
            <a:ext cx="58996" cy="634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7E7933DD-DF97-4A4C-AA4F-E001B84CB698}"/>
              </a:ext>
            </a:extLst>
          </p:cNvPr>
          <p:cNvSpPr/>
          <p:nvPr/>
        </p:nvSpPr>
        <p:spPr>
          <a:xfrm rot="5400000">
            <a:off x="4660202" y="2298599"/>
            <a:ext cx="58996" cy="634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A344FE4B-1915-5D4F-A224-703BB52E01BB}"/>
              </a:ext>
            </a:extLst>
          </p:cNvPr>
          <p:cNvSpPr/>
          <p:nvPr/>
        </p:nvSpPr>
        <p:spPr>
          <a:xfrm rot="5400000">
            <a:off x="7495107" y="2298599"/>
            <a:ext cx="58996" cy="634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8656CB57-AB5F-1D4E-B878-2D3F8319B24B}"/>
              </a:ext>
            </a:extLst>
          </p:cNvPr>
          <p:cNvSpPr/>
          <p:nvPr/>
        </p:nvSpPr>
        <p:spPr>
          <a:xfrm rot="5400000">
            <a:off x="9008717" y="2298599"/>
            <a:ext cx="58996" cy="634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85" name="삼각형 184">
            <a:extLst>
              <a:ext uri="{FF2B5EF4-FFF2-40B4-BE49-F238E27FC236}">
                <a16:creationId xmlns:a16="http://schemas.microsoft.com/office/drawing/2014/main" id="{02B5AC36-A124-934E-9E2C-A45F3751E095}"/>
              </a:ext>
            </a:extLst>
          </p:cNvPr>
          <p:cNvSpPr/>
          <p:nvPr/>
        </p:nvSpPr>
        <p:spPr>
          <a:xfrm>
            <a:off x="8763319" y="5198652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96D1778-1DA8-9540-9CB9-91E4AEA771FA}"/>
              </a:ext>
            </a:extLst>
          </p:cNvPr>
          <p:cNvSpPr txBox="1"/>
          <p:nvPr/>
        </p:nvSpPr>
        <p:spPr>
          <a:xfrm>
            <a:off x="8347700" y="5369999"/>
            <a:ext cx="878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rio_phy_clk</a:t>
            </a:r>
            <a:endParaRPr kumimoji="1" lang="ko-Kore-KR" altLang="en-US" sz="1000" b="1" dirty="0"/>
          </a:p>
        </p:txBody>
      </p:sp>
      <p:cxnSp>
        <p:nvCxnSpPr>
          <p:cNvPr id="187" name="꺾인 연결선[E] 186">
            <a:extLst>
              <a:ext uri="{FF2B5EF4-FFF2-40B4-BE49-F238E27FC236}">
                <a16:creationId xmlns:a16="http://schemas.microsoft.com/office/drawing/2014/main" id="{D7CBC4CD-214E-4F4D-A291-5C9D67B39872}"/>
              </a:ext>
            </a:extLst>
          </p:cNvPr>
          <p:cNvCxnSpPr>
            <a:cxnSpLocks/>
            <a:stCxn id="186" idx="0"/>
            <a:endCxn id="185" idx="3"/>
          </p:cNvCxnSpPr>
          <p:nvPr/>
        </p:nvCxnSpPr>
        <p:spPr>
          <a:xfrm rot="5400000" flipH="1" flipV="1">
            <a:off x="8725564" y="5308633"/>
            <a:ext cx="122732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삼각형 192">
            <a:extLst>
              <a:ext uri="{FF2B5EF4-FFF2-40B4-BE49-F238E27FC236}">
                <a16:creationId xmlns:a16="http://schemas.microsoft.com/office/drawing/2014/main" id="{1D4D7D08-4399-3A4D-A64E-35503041E6AB}"/>
              </a:ext>
            </a:extLst>
          </p:cNvPr>
          <p:cNvSpPr/>
          <p:nvPr/>
        </p:nvSpPr>
        <p:spPr>
          <a:xfrm>
            <a:off x="8763319" y="5854034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C500B274-568D-2849-BBDE-1498F57E3D93}"/>
              </a:ext>
            </a:extLst>
          </p:cNvPr>
          <p:cNvSpPr txBox="1"/>
          <p:nvPr/>
        </p:nvSpPr>
        <p:spPr>
          <a:xfrm>
            <a:off x="8347700" y="6025381"/>
            <a:ext cx="878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rio_phy_clk</a:t>
            </a:r>
            <a:endParaRPr kumimoji="1" lang="ko-Kore-KR" altLang="en-US" sz="1000" b="1" dirty="0"/>
          </a:p>
        </p:txBody>
      </p:sp>
      <p:cxnSp>
        <p:nvCxnSpPr>
          <p:cNvPr id="195" name="꺾인 연결선[E] 194">
            <a:extLst>
              <a:ext uri="{FF2B5EF4-FFF2-40B4-BE49-F238E27FC236}">
                <a16:creationId xmlns:a16="http://schemas.microsoft.com/office/drawing/2014/main" id="{57B284B7-567C-674C-8AE7-52A0AF702D5D}"/>
              </a:ext>
            </a:extLst>
          </p:cNvPr>
          <p:cNvCxnSpPr>
            <a:cxnSpLocks/>
            <a:stCxn id="194" idx="0"/>
            <a:endCxn id="193" idx="3"/>
          </p:cNvCxnSpPr>
          <p:nvPr/>
        </p:nvCxnSpPr>
        <p:spPr>
          <a:xfrm rot="5400000" flipH="1" flipV="1">
            <a:off x="8725564" y="5964015"/>
            <a:ext cx="122732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삼각형 195">
            <a:extLst>
              <a:ext uri="{FF2B5EF4-FFF2-40B4-BE49-F238E27FC236}">
                <a16:creationId xmlns:a16="http://schemas.microsoft.com/office/drawing/2014/main" id="{C0BABDCD-4DB4-7E4D-8117-F9C28E1BFA14}"/>
              </a:ext>
            </a:extLst>
          </p:cNvPr>
          <p:cNvSpPr/>
          <p:nvPr/>
        </p:nvSpPr>
        <p:spPr>
          <a:xfrm>
            <a:off x="11619581" y="5525648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4897CE71-6880-8D44-92E1-79C239B5876C}"/>
              </a:ext>
            </a:extLst>
          </p:cNvPr>
          <p:cNvSpPr txBox="1"/>
          <p:nvPr/>
        </p:nvSpPr>
        <p:spPr>
          <a:xfrm>
            <a:off x="11203962" y="5696995"/>
            <a:ext cx="878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rio_phy_clk</a:t>
            </a:r>
            <a:endParaRPr kumimoji="1" lang="ko-Kore-KR" altLang="en-US" sz="1000" b="1" dirty="0"/>
          </a:p>
        </p:txBody>
      </p:sp>
      <p:cxnSp>
        <p:nvCxnSpPr>
          <p:cNvPr id="198" name="꺾인 연결선[E] 197">
            <a:extLst>
              <a:ext uri="{FF2B5EF4-FFF2-40B4-BE49-F238E27FC236}">
                <a16:creationId xmlns:a16="http://schemas.microsoft.com/office/drawing/2014/main" id="{B2FF89AF-6C7A-CB4A-B02D-66F6440BBF09}"/>
              </a:ext>
            </a:extLst>
          </p:cNvPr>
          <p:cNvCxnSpPr>
            <a:cxnSpLocks/>
            <a:stCxn id="197" idx="0"/>
            <a:endCxn id="196" idx="3"/>
          </p:cNvCxnSpPr>
          <p:nvPr/>
        </p:nvCxnSpPr>
        <p:spPr>
          <a:xfrm rot="5400000" flipH="1" flipV="1">
            <a:off x="11581826" y="5635629"/>
            <a:ext cx="122732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72B847F6-EA9E-D144-A82A-C72DA6057F3D}"/>
              </a:ext>
            </a:extLst>
          </p:cNvPr>
          <p:cNvSpPr txBox="1"/>
          <p:nvPr/>
        </p:nvSpPr>
        <p:spPr>
          <a:xfrm>
            <a:off x="3580510" y="2728864"/>
            <a:ext cx="11816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 err="1"/>
              <a:t>current_data</a:t>
            </a:r>
            <a:r>
              <a:rPr kumimoji="1" lang="en-US" altLang="ko-Kore-KR" sz="1000" dirty="0"/>
              <a:t>[15:1]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E38BEE96-E730-5844-A665-D57D65433CFA}"/>
              </a:ext>
            </a:extLst>
          </p:cNvPr>
          <p:cNvSpPr txBox="1"/>
          <p:nvPr/>
        </p:nvSpPr>
        <p:spPr>
          <a:xfrm>
            <a:off x="4883071" y="3725241"/>
            <a:ext cx="1407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 err="1"/>
              <a:t>current_sel</a:t>
            </a:r>
            <a:r>
              <a:rPr kumimoji="1" lang="en-US" altLang="ko-Kore-KR" sz="1000" dirty="0"/>
              <a:t>[0,1,2,…,10]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3D1FD9C6-1546-4B43-9FBD-1A5D2622B04D}"/>
              </a:ext>
            </a:extLst>
          </p:cNvPr>
          <p:cNvSpPr txBox="1"/>
          <p:nvPr/>
        </p:nvSpPr>
        <p:spPr>
          <a:xfrm>
            <a:off x="6499610" y="3710429"/>
            <a:ext cx="1407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 err="1"/>
              <a:t>current_sel</a:t>
            </a:r>
            <a:r>
              <a:rPr kumimoji="1" lang="en-US" altLang="ko-Kore-KR" sz="1000" dirty="0"/>
              <a:t>[0,1,2,…,10]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863BD58C-08B9-114B-8C0F-CA19239F7D35}"/>
              </a:ext>
            </a:extLst>
          </p:cNvPr>
          <p:cNvSpPr txBox="1"/>
          <p:nvPr/>
        </p:nvSpPr>
        <p:spPr>
          <a:xfrm>
            <a:off x="8099669" y="3932134"/>
            <a:ext cx="1407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 err="1"/>
              <a:t>current_sel</a:t>
            </a:r>
            <a:r>
              <a:rPr kumimoji="1" lang="en-US" altLang="ko-Kore-KR" sz="1000" dirty="0"/>
              <a:t>[0,1,2,…,10]</a:t>
            </a:r>
          </a:p>
        </p:txBody>
      </p:sp>
    </p:spTree>
    <p:extLst>
      <p:ext uri="{BB962C8B-B14F-4D97-AF65-F5344CB8AC3E}">
        <p14:creationId xmlns:p14="http://schemas.microsoft.com/office/powerpoint/2010/main" val="3270205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9626AF-58EE-244B-A501-99029D4D7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TSC</a:t>
            </a:r>
            <a:endParaRPr kumimoji="1" lang="ko-Kore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935B9C2-3FF3-774F-BE9F-568907CD5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64C5F7-989B-EA46-987B-6FE503B6B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2D13C-4FED-DB44-9446-185F47E7D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69500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그룹 82">
            <a:extLst>
              <a:ext uri="{FF2B5EF4-FFF2-40B4-BE49-F238E27FC236}">
                <a16:creationId xmlns:a16="http://schemas.microsoft.com/office/drawing/2014/main" id="{89942F44-77EC-9E49-91CD-A548CBA4DE81}"/>
              </a:ext>
            </a:extLst>
          </p:cNvPr>
          <p:cNvGrpSpPr/>
          <p:nvPr/>
        </p:nvGrpSpPr>
        <p:grpSpPr>
          <a:xfrm>
            <a:off x="1117203" y="983638"/>
            <a:ext cx="9957594" cy="4890724"/>
            <a:chOff x="997717" y="923480"/>
            <a:chExt cx="9957594" cy="4890724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39724F6-D2A9-4042-987E-0ABE02AFE65C}"/>
                </a:ext>
              </a:extLst>
            </p:cNvPr>
            <p:cNvSpPr/>
            <p:nvPr/>
          </p:nvSpPr>
          <p:spPr>
            <a:xfrm>
              <a:off x="6020583" y="3637141"/>
              <a:ext cx="202802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coarse_ts</a:t>
              </a:r>
              <a:r>
                <a:rPr kumimoji="1" lang="en-US" altLang="ko-Kore-KR" sz="1100" dirty="0"/>
                <a:t>[60:0]</a:t>
              </a:r>
              <a:endParaRPr kumimoji="1" lang="ko-Kore-KR" altLang="en-US" sz="1100" dirty="0"/>
            </a:p>
          </p:txBody>
        </p:sp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4E936A43-44DA-2546-A242-237CEF257FA8}"/>
                </a:ext>
              </a:extLst>
            </p:cNvPr>
            <p:cNvSpPr/>
            <p:nvPr/>
          </p:nvSpPr>
          <p:spPr>
            <a:xfrm>
              <a:off x="3132197" y="1986545"/>
              <a:ext cx="1484874" cy="3523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glbl_fine_ts_width</a:t>
              </a:r>
              <a:r>
                <a:rPr kumimoji="1" lang="en-US" altLang="ko-Kore-KR" sz="1100" dirty="0"/>
                <a:t> = 3</a:t>
              </a:r>
              <a:endParaRPr kumimoji="1" lang="ko-Kore-KR" altLang="en-US" sz="11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750C3B4-85D2-F241-8498-8197B03D32B6}"/>
                </a:ext>
              </a:extLst>
            </p:cNvPr>
            <p:cNvSpPr/>
            <p:nvPr/>
          </p:nvSpPr>
          <p:spPr>
            <a:xfrm>
              <a:off x="1236689" y="3339101"/>
              <a:ext cx="1348240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full_ts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AE25F97-233F-EA4C-A870-87B049274D55}"/>
                </a:ext>
              </a:extLst>
            </p:cNvPr>
            <p:cNvSpPr/>
            <p:nvPr/>
          </p:nvSpPr>
          <p:spPr>
            <a:xfrm>
              <a:off x="4429862" y="4966265"/>
              <a:ext cx="202802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coarse_ts_sys</a:t>
              </a:r>
              <a:r>
                <a:rPr kumimoji="1" lang="en-US" altLang="ko-Kore-KR" sz="1100" dirty="0"/>
                <a:t>[60:0]</a:t>
              </a:r>
              <a:endParaRPr kumimoji="1" lang="ko-Kore-KR" altLang="en-US" sz="11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8EA045F-5EF2-8740-AAF2-3F99DB1FB1CD}"/>
                </a:ext>
              </a:extLst>
            </p:cNvPr>
            <p:cNvSpPr/>
            <p:nvPr/>
          </p:nvSpPr>
          <p:spPr>
            <a:xfrm>
              <a:off x="1236689" y="4651581"/>
              <a:ext cx="1348240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full_ts_sys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65F7A86-B380-2441-B968-5C2B07249F66}"/>
                </a:ext>
              </a:extLst>
            </p:cNvPr>
            <p:cNvSpPr/>
            <p:nvPr/>
          </p:nvSpPr>
          <p:spPr>
            <a:xfrm>
              <a:off x="8398174" y="2936661"/>
              <a:ext cx="202802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load</a:t>
              </a:r>
              <a:endParaRPr kumimoji="1" lang="ko-Kore-KR" altLang="en-US" sz="11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BC40F22-1B98-8648-AEE4-4B3F60414840}"/>
                </a:ext>
              </a:extLst>
            </p:cNvPr>
            <p:cNvSpPr/>
            <p:nvPr/>
          </p:nvSpPr>
          <p:spPr>
            <a:xfrm>
              <a:off x="7305664" y="1919513"/>
              <a:ext cx="202802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load_value</a:t>
              </a:r>
              <a:r>
                <a:rPr kumimoji="1" lang="en-US" altLang="ko-Kore-KR" sz="1100" dirty="0"/>
                <a:t>[60:0]</a:t>
              </a:r>
              <a:endParaRPr kumimoji="1" lang="ko-Kore-KR" altLang="en-US" sz="1100" dirty="0"/>
            </a:p>
          </p:txBody>
        </p:sp>
        <p:sp>
          <p:nvSpPr>
            <p:cNvPr id="11" name="삼각형 10">
              <a:extLst>
                <a:ext uri="{FF2B5EF4-FFF2-40B4-BE49-F238E27FC236}">
                  <a16:creationId xmlns:a16="http://schemas.microsoft.com/office/drawing/2014/main" id="{CBB2BDAD-813D-8747-A4BB-7DDC1BDCE878}"/>
                </a:ext>
              </a:extLst>
            </p:cNvPr>
            <p:cNvSpPr/>
            <p:nvPr/>
          </p:nvSpPr>
          <p:spPr>
            <a:xfrm rot="5400000">
              <a:off x="6027382" y="376406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3927E5C-86A9-F849-941B-DFCB080EC034}"/>
                </a:ext>
              </a:extLst>
            </p:cNvPr>
            <p:cNvSpPr txBox="1"/>
            <p:nvPr/>
          </p:nvSpPr>
          <p:spPr>
            <a:xfrm>
              <a:off x="5050389" y="366562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rtio_clk</a:t>
              </a:r>
              <a:endParaRPr kumimoji="1" lang="ko-Kore-KR" altLang="en-US" sz="1000" b="1" dirty="0"/>
            </a:p>
          </p:txBody>
        </p:sp>
        <p:cxnSp>
          <p:nvCxnSpPr>
            <p:cNvPr id="13" name="꺾인 연결선[E] 12">
              <a:extLst>
                <a:ext uri="{FF2B5EF4-FFF2-40B4-BE49-F238E27FC236}">
                  <a16:creationId xmlns:a16="http://schemas.microsoft.com/office/drawing/2014/main" id="{32920358-206C-E349-903F-C77DBCAFE842}"/>
                </a:ext>
              </a:extLst>
            </p:cNvPr>
            <p:cNvCxnSpPr>
              <a:cxnSpLocks/>
              <a:stCxn id="12" idx="3"/>
              <a:endCxn id="11" idx="3"/>
            </p:cNvCxnSpPr>
            <p:nvPr/>
          </p:nvCxnSpPr>
          <p:spPr>
            <a:xfrm flipV="1">
              <a:off x="5862728" y="3788371"/>
              <a:ext cx="163958" cy="36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E11EBE4A-962E-5E4E-B0E4-2E3BBEC772C4}"/>
                </a:ext>
              </a:extLst>
            </p:cNvPr>
            <p:cNvGrpSpPr/>
            <p:nvPr/>
          </p:nvGrpSpPr>
          <p:grpSpPr>
            <a:xfrm>
              <a:off x="6775728" y="2914946"/>
              <a:ext cx="529936" cy="321948"/>
              <a:chOff x="5828081" y="2914946"/>
              <a:chExt cx="529936" cy="321948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6EB01027-A06E-FE47-83F5-E4CEDD0AE132}"/>
                  </a:ext>
                </a:extLst>
              </p:cNvPr>
              <p:cNvSpPr/>
              <p:nvPr/>
            </p:nvSpPr>
            <p:spPr>
              <a:xfrm rot="10800000">
                <a:off x="6158268" y="2914946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4276668C-8D88-5546-9E2E-45B31D736284}"/>
                  </a:ext>
                </a:extLst>
              </p:cNvPr>
              <p:cNvSpPr/>
              <p:nvPr/>
            </p:nvSpPr>
            <p:spPr>
              <a:xfrm rot="10800000">
                <a:off x="5926564" y="2917342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8" name="사다리꼴[T] 17">
                <a:extLst>
                  <a:ext uri="{FF2B5EF4-FFF2-40B4-BE49-F238E27FC236}">
                    <a16:creationId xmlns:a16="http://schemas.microsoft.com/office/drawing/2014/main" id="{E92B9B93-AE6B-2346-89BF-3F19276614AC}"/>
                  </a:ext>
                </a:extLst>
              </p:cNvPr>
              <p:cNvSpPr/>
              <p:nvPr/>
            </p:nvSpPr>
            <p:spPr>
              <a:xfrm rot="10800000">
                <a:off x="5828081" y="2925167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710CAA5-C09C-4B40-964E-E655345E95B3}"/>
                </a:ext>
              </a:extLst>
            </p:cNvPr>
            <p:cNvGrpSpPr/>
            <p:nvPr/>
          </p:nvGrpSpPr>
          <p:grpSpPr>
            <a:xfrm>
              <a:off x="4053244" y="2737640"/>
              <a:ext cx="909766" cy="702841"/>
              <a:chOff x="2883371" y="5392849"/>
              <a:chExt cx="962915" cy="702841"/>
            </a:xfrm>
          </p:grpSpPr>
          <p:sp>
            <p:nvSpPr>
              <p:cNvPr id="20" name="사다리꼴[T] 19">
                <a:extLst>
                  <a:ext uri="{FF2B5EF4-FFF2-40B4-BE49-F238E27FC236}">
                    <a16:creationId xmlns:a16="http://schemas.microsoft.com/office/drawing/2014/main" id="{37273DB1-49E0-4644-9092-A0BE36377777}"/>
                  </a:ext>
                </a:extLst>
              </p:cNvPr>
              <p:cNvSpPr/>
              <p:nvPr/>
            </p:nvSpPr>
            <p:spPr>
              <a:xfrm>
                <a:off x="2883371" y="5392849"/>
                <a:ext cx="962915" cy="688698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/>
                  <a:t>ADD</a:t>
                </a:r>
                <a:endParaRPr kumimoji="1" lang="ko-Kore-KR" altLang="en-US" dirty="0"/>
              </a:p>
            </p:txBody>
          </p:sp>
          <p:sp>
            <p:nvSpPr>
              <p:cNvPr id="21" name="삼각형 20">
                <a:extLst>
                  <a:ext uri="{FF2B5EF4-FFF2-40B4-BE49-F238E27FC236}">
                    <a16:creationId xmlns:a16="http://schemas.microsoft.com/office/drawing/2014/main" id="{1E24031D-498E-3B4B-BA94-0CA6AEA62788}"/>
                  </a:ext>
                </a:extLst>
              </p:cNvPr>
              <p:cNvSpPr/>
              <p:nvPr/>
            </p:nvSpPr>
            <p:spPr>
              <a:xfrm>
                <a:off x="3281991" y="5920000"/>
                <a:ext cx="182385" cy="17569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A6518C88-4A22-F340-8184-15CD1FE4DE8E}"/>
                  </a:ext>
                </a:extLst>
              </p:cNvPr>
              <p:cNvSpPr/>
              <p:nvPr/>
            </p:nvSpPr>
            <p:spPr>
              <a:xfrm>
                <a:off x="3611707" y="5988871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393740DA-D288-8248-B5D0-8AF8B882AB72}"/>
                  </a:ext>
                </a:extLst>
              </p:cNvPr>
              <p:cNvSpPr/>
              <p:nvPr/>
            </p:nvSpPr>
            <p:spPr>
              <a:xfrm>
                <a:off x="3055967" y="5986270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5BD7FAE-48C2-8D4F-B712-938D0740F7BB}"/>
                </a:ext>
              </a:extLst>
            </p:cNvPr>
            <p:cNvSpPr/>
            <p:nvPr/>
          </p:nvSpPr>
          <p:spPr>
            <a:xfrm>
              <a:off x="3994325" y="3690216"/>
              <a:ext cx="520704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61‘d1</a:t>
              </a:r>
              <a:endParaRPr kumimoji="1" lang="ko-Kore-KR" altLang="en-US" sz="1100" dirty="0"/>
            </a:p>
          </p:txBody>
        </p:sp>
        <p:cxnSp>
          <p:nvCxnSpPr>
            <p:cNvPr id="31" name="꺾인 연결선[E] 30">
              <a:extLst>
                <a:ext uri="{FF2B5EF4-FFF2-40B4-BE49-F238E27FC236}">
                  <a16:creationId xmlns:a16="http://schemas.microsoft.com/office/drawing/2014/main" id="{CFD43783-4D9C-8548-B524-D5A346137568}"/>
                </a:ext>
              </a:extLst>
            </p:cNvPr>
            <p:cNvCxnSpPr>
              <a:stCxn id="20" idx="0"/>
              <a:endCxn id="17" idx="4"/>
            </p:cNvCxnSpPr>
            <p:nvPr/>
          </p:nvCxnSpPr>
          <p:spPr>
            <a:xfrm rot="16200000" flipH="1">
              <a:off x="5629777" y="1615990"/>
              <a:ext cx="179702" cy="2423002"/>
            </a:xfrm>
            <a:prstGeom prst="bentConnector3">
              <a:avLst>
                <a:gd name="adj1" fmla="val -12721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꺾인 연결선[E] 32">
              <a:extLst>
                <a:ext uri="{FF2B5EF4-FFF2-40B4-BE49-F238E27FC236}">
                  <a16:creationId xmlns:a16="http://schemas.microsoft.com/office/drawing/2014/main" id="{C0F50B03-AAB0-FB4C-8CD3-69D569A0FA73}"/>
                </a:ext>
              </a:extLst>
            </p:cNvPr>
            <p:cNvCxnSpPr>
              <a:stCxn id="18" idx="0"/>
              <a:endCxn id="4" idx="0"/>
            </p:cNvCxnSpPr>
            <p:nvPr/>
          </p:nvCxnSpPr>
          <p:spPr>
            <a:xfrm rot="5400000">
              <a:off x="6837522" y="3433966"/>
              <a:ext cx="400247" cy="610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꺾인 연결선[E] 34">
              <a:extLst>
                <a:ext uri="{FF2B5EF4-FFF2-40B4-BE49-F238E27FC236}">
                  <a16:creationId xmlns:a16="http://schemas.microsoft.com/office/drawing/2014/main" id="{05090BFE-E89D-9441-977E-67FE565836B9}"/>
                </a:ext>
              </a:extLst>
            </p:cNvPr>
            <p:cNvCxnSpPr>
              <a:stCxn id="4" idx="2"/>
              <a:endCxn id="22" idx="4"/>
            </p:cNvCxnSpPr>
            <p:nvPr/>
          </p:nvCxnSpPr>
          <p:spPr>
            <a:xfrm rot="5400000" flipH="1">
              <a:off x="5648677" y="2556024"/>
              <a:ext cx="520434" cy="2251400"/>
            </a:xfrm>
            <a:prstGeom prst="bentConnector3">
              <a:avLst>
                <a:gd name="adj1" fmla="val -4392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0B6467DE-1345-404A-8A4C-75982633FA1B}"/>
                </a:ext>
              </a:extLst>
            </p:cNvPr>
            <p:cNvCxnSpPr>
              <a:stCxn id="24" idx="0"/>
              <a:endCxn id="23" idx="4"/>
            </p:cNvCxnSpPr>
            <p:nvPr/>
          </p:nvCxnSpPr>
          <p:spPr>
            <a:xfrm flipV="1">
              <a:off x="4254677" y="3418906"/>
              <a:ext cx="3451" cy="2713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꺾인 연결선[E] 40">
              <a:extLst>
                <a:ext uri="{FF2B5EF4-FFF2-40B4-BE49-F238E27FC236}">
                  <a16:creationId xmlns:a16="http://schemas.microsoft.com/office/drawing/2014/main" id="{5CE3FD40-102B-C542-8213-C3B51DF3258C}"/>
                </a:ext>
              </a:extLst>
            </p:cNvPr>
            <p:cNvCxnSpPr>
              <a:stCxn id="10" idx="2"/>
              <a:endCxn id="15" idx="4"/>
            </p:cNvCxnSpPr>
            <p:nvPr/>
          </p:nvCxnSpPr>
          <p:spPr>
            <a:xfrm rot="5400000">
              <a:off x="7395938" y="1991208"/>
              <a:ext cx="690633" cy="115684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339CC458-8971-A841-82BD-9E820150FE21}"/>
                </a:ext>
              </a:extLst>
            </p:cNvPr>
            <p:cNvCxnSpPr>
              <a:stCxn id="9" idx="1"/>
              <a:endCxn id="18" idx="1"/>
            </p:cNvCxnSpPr>
            <p:nvPr/>
          </p:nvCxnSpPr>
          <p:spPr>
            <a:xfrm flipH="1" flipV="1">
              <a:off x="7266698" y="3081030"/>
              <a:ext cx="1131476" cy="80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17805C9A-FF70-394D-A9CA-E249D76CDAF0}"/>
                </a:ext>
              </a:extLst>
            </p:cNvPr>
            <p:cNvGrpSpPr/>
            <p:nvPr/>
          </p:nvGrpSpPr>
          <p:grpSpPr>
            <a:xfrm>
              <a:off x="7385739" y="4466172"/>
              <a:ext cx="2022735" cy="876001"/>
              <a:chOff x="6438092" y="4436187"/>
              <a:chExt cx="2022735" cy="876001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F654C47A-A376-FF4A-8406-1F4715E7F92E}"/>
                  </a:ext>
                </a:extLst>
              </p:cNvPr>
              <p:cNvSpPr/>
              <p:nvPr/>
            </p:nvSpPr>
            <p:spPr>
              <a:xfrm>
                <a:off x="6440226" y="4436187"/>
                <a:ext cx="2020601" cy="876001"/>
              </a:xfrm>
              <a:prstGeom prst="rect">
                <a:avLst/>
              </a:prstGeom>
              <a:noFill/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000" dirty="0" err="1">
                    <a:solidFill>
                      <a:schemeClr val="tx1"/>
                    </a:solidFill>
                  </a:rPr>
                  <a:t>GrayCodeTransfer</a:t>
                </a:r>
                <a:endParaRPr kumimoji="1" lang="ko-Kore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0EDEF61-2B89-754D-98E4-C75C6A4222D3}"/>
                  </a:ext>
                </a:extLst>
              </p:cNvPr>
              <p:cNvSpPr txBox="1"/>
              <p:nvPr/>
            </p:nvSpPr>
            <p:spPr>
              <a:xfrm>
                <a:off x="6438092" y="4490021"/>
                <a:ext cx="38501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 err="1"/>
                  <a:t>i</a:t>
                </a:r>
                <a:endParaRPr kumimoji="1" lang="ko-Kore-KR" altLang="en-US" sz="1100" dirty="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A3C5179-DC08-C24C-9A7D-386CC3BFBCC5}"/>
                  </a:ext>
                </a:extLst>
              </p:cNvPr>
              <p:cNvSpPr txBox="1"/>
              <p:nvPr/>
            </p:nvSpPr>
            <p:spPr>
              <a:xfrm>
                <a:off x="6440226" y="4956330"/>
                <a:ext cx="38501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/>
                  <a:t>o</a:t>
                </a:r>
                <a:endParaRPr kumimoji="1" lang="ko-Kore-KR" altLang="en-US" sz="1100" dirty="0"/>
              </a:p>
            </p:txBody>
          </p:sp>
        </p:grpSp>
        <p:cxnSp>
          <p:nvCxnSpPr>
            <p:cNvPr id="51" name="꺾인 연결선[E] 50">
              <a:extLst>
                <a:ext uri="{FF2B5EF4-FFF2-40B4-BE49-F238E27FC236}">
                  <a16:creationId xmlns:a16="http://schemas.microsoft.com/office/drawing/2014/main" id="{3C4E8A42-A233-A948-93F4-A4600301390A}"/>
                </a:ext>
              </a:extLst>
            </p:cNvPr>
            <p:cNvCxnSpPr>
              <a:stCxn id="4" idx="2"/>
              <a:endCxn id="48" idx="1"/>
            </p:cNvCxnSpPr>
            <p:nvPr/>
          </p:nvCxnSpPr>
          <p:spPr>
            <a:xfrm rot="16200000" flipH="1">
              <a:off x="6855731" y="4120803"/>
              <a:ext cx="708870" cy="351145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꺾인 연결선[E] 52">
              <a:extLst>
                <a:ext uri="{FF2B5EF4-FFF2-40B4-BE49-F238E27FC236}">
                  <a16:creationId xmlns:a16="http://schemas.microsoft.com/office/drawing/2014/main" id="{441A040A-BCB8-534A-AAD9-1C8B260160B4}"/>
                </a:ext>
              </a:extLst>
            </p:cNvPr>
            <p:cNvCxnSpPr>
              <a:stCxn id="49" idx="1"/>
              <a:endCxn id="7" idx="3"/>
            </p:cNvCxnSpPr>
            <p:nvPr/>
          </p:nvCxnSpPr>
          <p:spPr>
            <a:xfrm rot="10800000" flipV="1">
              <a:off x="6457883" y="5117119"/>
              <a:ext cx="929990" cy="1545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424EF75D-489E-0A48-BE62-AFF79B94550A}"/>
                </a:ext>
              </a:extLst>
            </p:cNvPr>
            <p:cNvGrpSpPr/>
            <p:nvPr/>
          </p:nvGrpSpPr>
          <p:grpSpPr>
            <a:xfrm rot="16200000">
              <a:off x="2752083" y="3130528"/>
              <a:ext cx="1134006" cy="702841"/>
              <a:chOff x="2883371" y="5392849"/>
              <a:chExt cx="962915" cy="702841"/>
            </a:xfrm>
          </p:grpSpPr>
          <p:sp>
            <p:nvSpPr>
              <p:cNvPr id="56" name="사다리꼴[T] 55">
                <a:extLst>
                  <a:ext uri="{FF2B5EF4-FFF2-40B4-BE49-F238E27FC236}">
                    <a16:creationId xmlns:a16="http://schemas.microsoft.com/office/drawing/2014/main" id="{09329E05-DA1E-F948-B3DA-11DAE7C79AF3}"/>
                  </a:ext>
                </a:extLst>
              </p:cNvPr>
              <p:cNvSpPr/>
              <p:nvPr/>
            </p:nvSpPr>
            <p:spPr>
              <a:xfrm>
                <a:off x="2883371" y="5392849"/>
                <a:ext cx="962915" cy="688698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/>
                  <a:t>SRL</a:t>
                </a:r>
                <a:endParaRPr kumimoji="1" lang="ko-Kore-KR" altLang="en-US" dirty="0"/>
              </a:p>
            </p:txBody>
          </p:sp>
          <p:sp>
            <p:nvSpPr>
              <p:cNvPr id="57" name="삼각형 56">
                <a:extLst>
                  <a:ext uri="{FF2B5EF4-FFF2-40B4-BE49-F238E27FC236}">
                    <a16:creationId xmlns:a16="http://schemas.microsoft.com/office/drawing/2014/main" id="{9263BE7D-05A9-3E47-AD51-19F53757C3AB}"/>
                  </a:ext>
                </a:extLst>
              </p:cNvPr>
              <p:cNvSpPr/>
              <p:nvPr/>
            </p:nvSpPr>
            <p:spPr>
              <a:xfrm>
                <a:off x="3281991" y="5920000"/>
                <a:ext cx="182385" cy="17569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3ADD57AA-372A-0A42-A054-5690174EBF54}"/>
                  </a:ext>
                </a:extLst>
              </p:cNvPr>
              <p:cNvSpPr/>
              <p:nvPr/>
            </p:nvSpPr>
            <p:spPr>
              <a:xfrm>
                <a:off x="3611707" y="5988871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7A2CC043-6F17-584A-89CE-843D95E0BC42}"/>
                  </a:ext>
                </a:extLst>
              </p:cNvPr>
              <p:cNvSpPr/>
              <p:nvPr/>
            </p:nvSpPr>
            <p:spPr>
              <a:xfrm>
                <a:off x="3055967" y="5986270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BE2D8797-A948-A347-93A2-4A2D85F3DCA1}"/>
                </a:ext>
              </a:extLst>
            </p:cNvPr>
            <p:cNvGrpSpPr/>
            <p:nvPr/>
          </p:nvGrpSpPr>
          <p:grpSpPr>
            <a:xfrm rot="16200000">
              <a:off x="2737941" y="4452560"/>
              <a:ext cx="1134006" cy="702841"/>
              <a:chOff x="2883371" y="5392849"/>
              <a:chExt cx="962915" cy="702841"/>
            </a:xfrm>
          </p:grpSpPr>
          <p:sp>
            <p:nvSpPr>
              <p:cNvPr id="61" name="사다리꼴[T] 60">
                <a:extLst>
                  <a:ext uri="{FF2B5EF4-FFF2-40B4-BE49-F238E27FC236}">
                    <a16:creationId xmlns:a16="http://schemas.microsoft.com/office/drawing/2014/main" id="{86DBFBB4-8961-3041-8D84-C4832318F353}"/>
                  </a:ext>
                </a:extLst>
              </p:cNvPr>
              <p:cNvSpPr/>
              <p:nvPr/>
            </p:nvSpPr>
            <p:spPr>
              <a:xfrm>
                <a:off x="2883371" y="5392849"/>
                <a:ext cx="962915" cy="688698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/>
                  <a:t>SRL</a:t>
                </a:r>
                <a:endParaRPr kumimoji="1" lang="ko-Kore-KR" altLang="en-US" dirty="0"/>
              </a:p>
            </p:txBody>
          </p:sp>
          <p:sp>
            <p:nvSpPr>
              <p:cNvPr id="62" name="삼각형 61">
                <a:extLst>
                  <a:ext uri="{FF2B5EF4-FFF2-40B4-BE49-F238E27FC236}">
                    <a16:creationId xmlns:a16="http://schemas.microsoft.com/office/drawing/2014/main" id="{73873A6B-4025-0446-B24F-41F125ED9B85}"/>
                  </a:ext>
                </a:extLst>
              </p:cNvPr>
              <p:cNvSpPr/>
              <p:nvPr/>
            </p:nvSpPr>
            <p:spPr>
              <a:xfrm>
                <a:off x="3281991" y="5920000"/>
                <a:ext cx="182385" cy="17569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F920ADF7-77F4-D449-A712-C6EC1979A478}"/>
                  </a:ext>
                </a:extLst>
              </p:cNvPr>
              <p:cNvSpPr/>
              <p:nvPr/>
            </p:nvSpPr>
            <p:spPr>
              <a:xfrm>
                <a:off x="3611707" y="5988871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7CAB3A99-DC7E-2D43-B8CF-29F3566DDDC5}"/>
                  </a:ext>
                </a:extLst>
              </p:cNvPr>
              <p:cNvSpPr/>
              <p:nvPr/>
            </p:nvSpPr>
            <p:spPr>
              <a:xfrm>
                <a:off x="3055967" y="5986270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cxnSp>
          <p:nvCxnSpPr>
            <p:cNvPr id="66" name="꺾인 연결선[E] 65">
              <a:extLst>
                <a:ext uri="{FF2B5EF4-FFF2-40B4-BE49-F238E27FC236}">
                  <a16:creationId xmlns:a16="http://schemas.microsoft.com/office/drawing/2014/main" id="{4E953A80-2307-0D44-98ED-00039E858F19}"/>
                </a:ext>
              </a:extLst>
            </p:cNvPr>
            <p:cNvCxnSpPr>
              <a:cxnSpLocks/>
              <a:stCxn id="4" idx="2"/>
              <a:endCxn id="59" idx="4"/>
            </p:cNvCxnSpPr>
            <p:nvPr/>
          </p:nvCxnSpPr>
          <p:spPr>
            <a:xfrm rot="5400000" flipH="1">
              <a:off x="5267576" y="2174924"/>
              <a:ext cx="148373" cy="3385662"/>
            </a:xfrm>
            <a:prstGeom prst="bentConnector4">
              <a:avLst>
                <a:gd name="adj1" fmla="val -154071"/>
                <a:gd name="adj2" fmla="val 9124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꺾인 연결선[E] 71">
              <a:extLst>
                <a:ext uri="{FF2B5EF4-FFF2-40B4-BE49-F238E27FC236}">
                  <a16:creationId xmlns:a16="http://schemas.microsoft.com/office/drawing/2014/main" id="{86C5DEB4-C02F-C94F-B74E-C48B3A9BF5D3}"/>
                </a:ext>
              </a:extLst>
            </p:cNvPr>
            <p:cNvCxnSpPr>
              <a:stCxn id="5" idx="2"/>
              <a:endCxn id="58" idx="3"/>
            </p:cNvCxnSpPr>
            <p:nvPr/>
          </p:nvCxnSpPr>
          <p:spPr>
            <a:xfrm rot="5400000">
              <a:off x="3338104" y="2639409"/>
              <a:ext cx="837094" cy="23596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꺾인 연결선[E] 73">
              <a:extLst>
                <a:ext uri="{FF2B5EF4-FFF2-40B4-BE49-F238E27FC236}">
                  <a16:creationId xmlns:a16="http://schemas.microsoft.com/office/drawing/2014/main" id="{617D5735-6F4A-A74C-A28F-917F8E0DADFF}"/>
                </a:ext>
              </a:extLst>
            </p:cNvPr>
            <p:cNvCxnSpPr>
              <a:stCxn id="5" idx="2"/>
              <a:endCxn id="63" idx="4"/>
            </p:cNvCxnSpPr>
            <p:nvPr/>
          </p:nvCxnSpPr>
          <p:spPr>
            <a:xfrm rot="5400000">
              <a:off x="2694878" y="3281359"/>
              <a:ext cx="2122271" cy="23724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꺾인 연결선[E] 76">
              <a:extLst>
                <a:ext uri="{FF2B5EF4-FFF2-40B4-BE49-F238E27FC236}">
                  <a16:creationId xmlns:a16="http://schemas.microsoft.com/office/drawing/2014/main" id="{59555188-9A1D-734B-9F23-46F0B75B40E1}"/>
                </a:ext>
              </a:extLst>
            </p:cNvPr>
            <p:cNvCxnSpPr>
              <a:stCxn id="7" idx="1"/>
              <a:endCxn id="64" idx="4"/>
            </p:cNvCxnSpPr>
            <p:nvPr/>
          </p:nvCxnSpPr>
          <p:spPr>
            <a:xfrm rot="10800000">
              <a:off x="3634790" y="5115601"/>
              <a:ext cx="795072" cy="3065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66FA2727-B3DE-DB49-A022-C75CA2007A88}"/>
                </a:ext>
              </a:extLst>
            </p:cNvPr>
            <p:cNvCxnSpPr>
              <a:stCxn id="56" idx="0"/>
              <a:endCxn id="6" idx="3"/>
            </p:cNvCxnSpPr>
            <p:nvPr/>
          </p:nvCxnSpPr>
          <p:spPr>
            <a:xfrm flipH="1">
              <a:off x="2584929" y="3481949"/>
              <a:ext cx="382737" cy="95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45378568-7ABD-1640-BC38-19B65303BF88}"/>
                </a:ext>
              </a:extLst>
            </p:cNvPr>
            <p:cNvCxnSpPr>
              <a:stCxn id="61" idx="0"/>
              <a:endCxn id="8" idx="3"/>
            </p:cNvCxnSpPr>
            <p:nvPr/>
          </p:nvCxnSpPr>
          <p:spPr>
            <a:xfrm flipH="1">
              <a:off x="2584929" y="4803981"/>
              <a:ext cx="36859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DEF771D2-79C4-BB4E-90F2-6368B024DFBB}"/>
                </a:ext>
              </a:extLst>
            </p:cNvPr>
            <p:cNvSpPr/>
            <p:nvPr/>
          </p:nvSpPr>
          <p:spPr>
            <a:xfrm>
              <a:off x="997717" y="923480"/>
              <a:ext cx="9957594" cy="48907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TSC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날짜 개체 틀 15">
            <a:extLst>
              <a:ext uri="{FF2B5EF4-FFF2-40B4-BE49-F238E27FC236}">
                <a16:creationId xmlns:a16="http://schemas.microsoft.com/office/drawing/2014/main" id="{EB3F77C5-B24B-7146-BD36-749CF5E93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5" name="바닥글 개체 틀 24">
            <a:extLst>
              <a:ext uri="{FF2B5EF4-FFF2-40B4-BE49-F238E27FC236}">
                <a16:creationId xmlns:a16="http://schemas.microsoft.com/office/drawing/2014/main" id="{4C74A7B6-7CF1-E845-81B4-5D9B20885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848055E5-4BC9-5E4B-A575-B06D5A328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314786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B8171F-5BA2-F245-B8F2-CE38F2F48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SED:Lane</a:t>
            </a:r>
            <a:r>
              <a:rPr kumimoji="1" lang="en-US" altLang="ko-Kore-KR" dirty="0"/>
              <a:t> Distributor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1F6755-8A46-354B-A117-D0C1DEAD7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2AA0CDD-6E57-874F-AE22-C7A6CEF00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E3FDC30-B9D2-2440-BAED-71C09F775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A202EDD-83FB-9440-8AFF-3EBEC5333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79628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40F6798F-B87B-3E40-859A-CADF729D6FD1}"/>
              </a:ext>
            </a:extLst>
          </p:cNvPr>
          <p:cNvGrpSpPr/>
          <p:nvPr/>
        </p:nvGrpSpPr>
        <p:grpSpPr>
          <a:xfrm>
            <a:off x="284816" y="636130"/>
            <a:ext cx="1815833" cy="5585739"/>
            <a:chOff x="1285713" y="843936"/>
            <a:chExt cx="1815833" cy="55857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C47C49B-6204-4244-AF3D-D89FA74A2E0F}"/>
                </a:ext>
              </a:extLst>
            </p:cNvPr>
            <p:cNvSpPr/>
            <p:nvPr/>
          </p:nvSpPr>
          <p:spPr>
            <a:xfrm>
              <a:off x="1285713" y="843936"/>
              <a:ext cx="1815833" cy="55857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cri (interface)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63235EB-2A70-3047-A5D5-F5092595870F}"/>
                </a:ext>
              </a:extLst>
            </p:cNvPr>
            <p:cNvSpPr/>
            <p:nvPr/>
          </p:nvSpPr>
          <p:spPr>
            <a:xfrm>
              <a:off x="1457459" y="1308483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cmd</a:t>
              </a:r>
              <a:r>
                <a:rPr kumimoji="1" lang="en-US" altLang="ko-Kore-KR" sz="1100" dirty="0"/>
                <a:t>[1:0]</a:t>
              </a:r>
              <a:endParaRPr kumimoji="1" lang="ko-Kore-KR" altLang="en-US" sz="11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22E927-44DC-3749-9D5F-086AE8AC9972}"/>
                </a:ext>
              </a:extLst>
            </p:cNvPr>
            <p:cNvSpPr/>
            <p:nvPr/>
          </p:nvSpPr>
          <p:spPr>
            <a:xfrm>
              <a:off x="1457454" y="1688714"/>
              <a:ext cx="1075676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chan_sel</a:t>
              </a:r>
              <a:r>
                <a:rPr kumimoji="1" lang="en-US" altLang="ko-Kore-KR" sz="1100" dirty="0"/>
                <a:t>[23:0]</a:t>
              </a:r>
              <a:endParaRPr kumimoji="1" lang="ko-Kore-KR" altLang="en-US" sz="11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43C775F-2923-1E4A-9FDE-F785F9B3EC4A}"/>
                </a:ext>
              </a:extLst>
            </p:cNvPr>
            <p:cNvSpPr/>
            <p:nvPr/>
          </p:nvSpPr>
          <p:spPr>
            <a:xfrm>
              <a:off x="1457454" y="2068945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BBA1CFD-1C8D-7E4C-ADB2-9B1DBC24ADF1}"/>
                </a:ext>
              </a:extLst>
            </p:cNvPr>
            <p:cNvSpPr/>
            <p:nvPr/>
          </p:nvSpPr>
          <p:spPr>
            <a:xfrm>
              <a:off x="1457453" y="2436301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o_data</a:t>
              </a:r>
              <a:r>
                <a:rPr kumimoji="1" lang="en-US" altLang="ko-Kore-KR" sz="1100" dirty="0"/>
                <a:t>[511:0]</a:t>
              </a:r>
              <a:endParaRPr kumimoji="1" lang="ko-Kore-KR" altLang="en-US" sz="11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AA28285-0B7A-174D-8505-D5C37EE81573}"/>
                </a:ext>
              </a:extLst>
            </p:cNvPr>
            <p:cNvSpPr/>
            <p:nvPr/>
          </p:nvSpPr>
          <p:spPr>
            <a:xfrm>
              <a:off x="1457453" y="2813474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o_address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F40982D-3414-E541-8A15-1CDB4C29CB88}"/>
                </a:ext>
              </a:extLst>
            </p:cNvPr>
            <p:cNvSpPr/>
            <p:nvPr/>
          </p:nvSpPr>
          <p:spPr>
            <a:xfrm>
              <a:off x="1457452" y="3189237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o_status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B75A093-4861-254A-8280-22FD74CB77B7}"/>
                </a:ext>
              </a:extLst>
            </p:cNvPr>
            <p:cNvSpPr/>
            <p:nvPr/>
          </p:nvSpPr>
          <p:spPr>
            <a:xfrm>
              <a:off x="1457454" y="358078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o_buffer_space_valid</a:t>
              </a:r>
              <a:endParaRPr kumimoji="1" lang="ko-Kore-KR" altLang="en-US" sz="11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9601701-2DDE-B44B-B476-9A3F990F9C38}"/>
                </a:ext>
              </a:extLst>
            </p:cNvPr>
            <p:cNvSpPr/>
            <p:nvPr/>
          </p:nvSpPr>
          <p:spPr>
            <a:xfrm>
              <a:off x="1457452" y="397875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80E9883-6059-C446-894F-D278DA75EA2E}"/>
                </a:ext>
              </a:extLst>
            </p:cNvPr>
            <p:cNvSpPr/>
            <p:nvPr/>
          </p:nvSpPr>
          <p:spPr>
            <a:xfrm>
              <a:off x="1457447" y="437672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i_timeout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03EAA6F-0506-BC44-90CF-C4487C7022F9}"/>
                </a:ext>
              </a:extLst>
            </p:cNvPr>
            <p:cNvSpPr/>
            <p:nvPr/>
          </p:nvSpPr>
          <p:spPr>
            <a:xfrm>
              <a:off x="1457447" y="4765191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i_data</a:t>
              </a:r>
              <a:r>
                <a:rPr kumimoji="1" lang="en-US" altLang="ko-Kore-KR" sz="1100" dirty="0"/>
                <a:t>[31:0]</a:t>
              </a:r>
              <a:endParaRPr kumimoji="1" lang="ko-Kore-KR" altLang="en-US" sz="11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DD4A219-2F36-2449-8FCD-8AFC831D7AF5}"/>
                </a:ext>
              </a:extLst>
            </p:cNvPr>
            <p:cNvSpPr/>
            <p:nvPr/>
          </p:nvSpPr>
          <p:spPr>
            <a:xfrm>
              <a:off x="1457447" y="5149089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D661385-C941-4140-A6C8-DEED32392DD6}"/>
                </a:ext>
              </a:extLst>
            </p:cNvPr>
            <p:cNvSpPr/>
            <p:nvPr/>
          </p:nvSpPr>
          <p:spPr>
            <a:xfrm>
              <a:off x="1457447" y="5545410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</a:t>
              </a:r>
              <a:r>
                <a:rPr kumimoji="1" lang="en-US" altLang="ko-Kore-KR" sz="1100" dirty="0"/>
                <a:t>[3:0]</a:t>
              </a:r>
              <a:endParaRPr kumimoji="1" lang="ko-Kore-KR" altLang="en-US" sz="1100" dirty="0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9897592-4FDA-824D-B62D-8F3AC8086465}"/>
              </a:ext>
            </a:extLst>
          </p:cNvPr>
          <p:cNvGrpSpPr/>
          <p:nvPr/>
        </p:nvGrpSpPr>
        <p:grpSpPr>
          <a:xfrm>
            <a:off x="7152173" y="2996531"/>
            <a:ext cx="1165058" cy="1803757"/>
            <a:chOff x="7170102" y="2996531"/>
            <a:chExt cx="1165058" cy="1803757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B7407AF-F1C5-6A4F-AB44-AA1CA54E4C16}"/>
                </a:ext>
              </a:extLst>
            </p:cNvPr>
            <p:cNvGrpSpPr/>
            <p:nvPr/>
          </p:nvGrpSpPr>
          <p:grpSpPr>
            <a:xfrm>
              <a:off x="7170102" y="3513486"/>
              <a:ext cx="1165058" cy="702841"/>
              <a:chOff x="2883371" y="5392849"/>
              <a:chExt cx="962915" cy="702841"/>
            </a:xfrm>
          </p:grpSpPr>
          <p:sp>
            <p:nvSpPr>
              <p:cNvPr id="19" name="사다리꼴[T] 18">
                <a:extLst>
                  <a:ext uri="{FF2B5EF4-FFF2-40B4-BE49-F238E27FC236}">
                    <a16:creationId xmlns:a16="http://schemas.microsoft.com/office/drawing/2014/main" id="{0EEE7489-F23B-BD44-BD2D-86FFB06BFB9D}"/>
                  </a:ext>
                </a:extLst>
              </p:cNvPr>
              <p:cNvSpPr/>
              <p:nvPr/>
            </p:nvSpPr>
            <p:spPr>
              <a:xfrm>
                <a:off x="2883371" y="5392849"/>
                <a:ext cx="962915" cy="688698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/>
                  <a:t>EQUAL?</a:t>
                </a:r>
                <a:endParaRPr kumimoji="1" lang="ko-Kore-KR" altLang="en-US" dirty="0"/>
              </a:p>
            </p:txBody>
          </p:sp>
          <p:sp>
            <p:nvSpPr>
              <p:cNvPr id="20" name="삼각형 19">
                <a:extLst>
                  <a:ext uri="{FF2B5EF4-FFF2-40B4-BE49-F238E27FC236}">
                    <a16:creationId xmlns:a16="http://schemas.microsoft.com/office/drawing/2014/main" id="{6199DA8F-26F0-4E46-AA6B-B3AFA4FEB504}"/>
                  </a:ext>
                </a:extLst>
              </p:cNvPr>
              <p:cNvSpPr/>
              <p:nvPr/>
            </p:nvSpPr>
            <p:spPr>
              <a:xfrm>
                <a:off x="3281991" y="5920000"/>
                <a:ext cx="182385" cy="17569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E9E8C7D4-C9D6-ED4B-A80E-CB7F5CE6AF46}"/>
                  </a:ext>
                </a:extLst>
              </p:cNvPr>
              <p:cNvSpPr/>
              <p:nvPr/>
            </p:nvSpPr>
            <p:spPr>
              <a:xfrm>
                <a:off x="3611707" y="5988871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A6D664B1-5F54-BE4D-BDA6-B3EBE200D429}"/>
                  </a:ext>
                </a:extLst>
              </p:cNvPr>
              <p:cNvSpPr/>
              <p:nvPr/>
            </p:nvSpPr>
            <p:spPr>
              <a:xfrm>
                <a:off x="3055967" y="5986270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CB615AA-8F76-4D40-B55E-F86E99129F22}"/>
                </a:ext>
              </a:extLst>
            </p:cNvPr>
            <p:cNvSpPr/>
            <p:nvPr/>
          </p:nvSpPr>
          <p:spPr>
            <a:xfrm>
              <a:off x="7288117" y="4490805"/>
              <a:ext cx="28872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A</a:t>
              </a:r>
              <a:endParaRPr kumimoji="1" lang="ko-Kore-KR" altLang="en-US" sz="1100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A06DE96-5E18-394E-92E5-F083708E5934}"/>
                </a:ext>
              </a:extLst>
            </p:cNvPr>
            <p:cNvSpPr/>
            <p:nvPr/>
          </p:nvSpPr>
          <p:spPr>
            <a:xfrm>
              <a:off x="7960522" y="4495488"/>
              <a:ext cx="28872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B</a:t>
              </a:r>
              <a:endParaRPr kumimoji="1" lang="ko-Kore-KR" altLang="en-US" sz="1100" dirty="0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C57CDA0-DF75-AC4B-BE56-3A2BF3752745}"/>
                </a:ext>
              </a:extLst>
            </p:cNvPr>
            <p:cNvSpPr/>
            <p:nvPr/>
          </p:nvSpPr>
          <p:spPr>
            <a:xfrm>
              <a:off x="7390036" y="2996531"/>
              <a:ext cx="721344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A==B</a:t>
              </a:r>
              <a:endParaRPr kumimoji="1" lang="ko-Kore-KR" altLang="en-US" sz="1100" dirty="0"/>
            </a:p>
          </p:txBody>
        </p:sp>
        <p:cxnSp>
          <p:nvCxnSpPr>
            <p:cNvPr id="51" name="꺾인 연결선[E] 50">
              <a:extLst>
                <a:ext uri="{FF2B5EF4-FFF2-40B4-BE49-F238E27FC236}">
                  <a16:creationId xmlns:a16="http://schemas.microsoft.com/office/drawing/2014/main" id="{11AF62E3-F935-854F-8AB9-42EEAD837011}"/>
                </a:ext>
              </a:extLst>
            </p:cNvPr>
            <p:cNvCxnSpPr>
              <a:stCxn id="38" idx="0"/>
              <a:endCxn id="22" idx="4"/>
            </p:cNvCxnSpPr>
            <p:nvPr/>
          </p:nvCxnSpPr>
          <p:spPr>
            <a:xfrm rot="5400000" flipH="1" flipV="1">
              <a:off x="7284453" y="4342779"/>
              <a:ext cx="296053" cy="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꺾인 연결선[E] 52">
              <a:extLst>
                <a:ext uri="{FF2B5EF4-FFF2-40B4-BE49-F238E27FC236}">
                  <a16:creationId xmlns:a16="http://schemas.microsoft.com/office/drawing/2014/main" id="{176F6C7F-E79F-2A41-A8A5-F208BA62B823}"/>
                </a:ext>
              </a:extLst>
            </p:cNvPr>
            <p:cNvCxnSpPr>
              <a:stCxn id="39" idx="0"/>
              <a:endCxn id="21" idx="4"/>
            </p:cNvCxnSpPr>
            <p:nvPr/>
          </p:nvCxnSpPr>
          <p:spPr>
            <a:xfrm rot="5400000" flipH="1" flipV="1">
              <a:off x="7955817" y="4346421"/>
              <a:ext cx="298135" cy="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꺾인 연결선[E] 54">
              <a:extLst>
                <a:ext uri="{FF2B5EF4-FFF2-40B4-BE49-F238E27FC236}">
                  <a16:creationId xmlns:a16="http://schemas.microsoft.com/office/drawing/2014/main" id="{222EFFC2-E32F-8140-A873-7214EBE4FA14}"/>
                </a:ext>
              </a:extLst>
            </p:cNvPr>
            <p:cNvCxnSpPr>
              <a:cxnSpLocks/>
              <a:stCxn id="19" idx="0"/>
              <a:endCxn id="46" idx="2"/>
            </p:cNvCxnSpPr>
            <p:nvPr/>
          </p:nvCxnSpPr>
          <p:spPr>
            <a:xfrm rot="16200000" flipV="1">
              <a:off x="7645593" y="3406447"/>
              <a:ext cx="212155" cy="192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506E536-B0F7-AF41-B393-79DCDD28BD05}"/>
              </a:ext>
            </a:extLst>
          </p:cNvPr>
          <p:cNvGrpSpPr/>
          <p:nvPr/>
        </p:nvGrpSpPr>
        <p:grpSpPr>
          <a:xfrm>
            <a:off x="8674028" y="2994124"/>
            <a:ext cx="1165058" cy="1801481"/>
            <a:chOff x="8817462" y="2994124"/>
            <a:chExt cx="1165058" cy="180148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9F0100FC-46A4-E548-A754-77120CA6F8AD}"/>
                </a:ext>
              </a:extLst>
            </p:cNvPr>
            <p:cNvGrpSpPr/>
            <p:nvPr/>
          </p:nvGrpSpPr>
          <p:grpSpPr>
            <a:xfrm>
              <a:off x="8817462" y="3513486"/>
              <a:ext cx="1165058" cy="702841"/>
              <a:chOff x="2883371" y="5392849"/>
              <a:chExt cx="962915" cy="702841"/>
            </a:xfrm>
          </p:grpSpPr>
          <p:sp>
            <p:nvSpPr>
              <p:cNvPr id="24" name="사다리꼴[T] 23">
                <a:extLst>
                  <a:ext uri="{FF2B5EF4-FFF2-40B4-BE49-F238E27FC236}">
                    <a16:creationId xmlns:a16="http://schemas.microsoft.com/office/drawing/2014/main" id="{E47EACD2-94EF-DB4A-8CA3-BDF8A1A10719}"/>
                  </a:ext>
                </a:extLst>
              </p:cNvPr>
              <p:cNvSpPr/>
              <p:nvPr/>
            </p:nvSpPr>
            <p:spPr>
              <a:xfrm>
                <a:off x="2883371" y="5392849"/>
                <a:ext cx="962915" cy="688698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/>
                  <a:t>SUB</a:t>
                </a:r>
                <a:endParaRPr kumimoji="1" lang="ko-Kore-KR" altLang="en-US" dirty="0"/>
              </a:p>
            </p:txBody>
          </p:sp>
          <p:sp>
            <p:nvSpPr>
              <p:cNvPr id="25" name="삼각형 24">
                <a:extLst>
                  <a:ext uri="{FF2B5EF4-FFF2-40B4-BE49-F238E27FC236}">
                    <a16:creationId xmlns:a16="http://schemas.microsoft.com/office/drawing/2014/main" id="{218426A4-FB76-914F-9922-ACE5F070C316}"/>
                  </a:ext>
                </a:extLst>
              </p:cNvPr>
              <p:cNvSpPr/>
              <p:nvPr/>
            </p:nvSpPr>
            <p:spPr>
              <a:xfrm>
                <a:off x="3281991" y="5920000"/>
                <a:ext cx="182385" cy="17569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8C571EB7-C4E2-3043-B334-1339A3C5F681}"/>
                  </a:ext>
                </a:extLst>
              </p:cNvPr>
              <p:cNvSpPr/>
              <p:nvPr/>
            </p:nvSpPr>
            <p:spPr>
              <a:xfrm>
                <a:off x="3611707" y="5988871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0C3DCD7B-6C5A-B24A-9BC5-84599B738D63}"/>
                  </a:ext>
                </a:extLst>
              </p:cNvPr>
              <p:cNvSpPr/>
              <p:nvPr/>
            </p:nvSpPr>
            <p:spPr>
              <a:xfrm>
                <a:off x="3055967" y="5986270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6065BD7-526C-A24C-B39B-C711F3D9BD3C}"/>
                </a:ext>
              </a:extLst>
            </p:cNvPr>
            <p:cNvSpPr/>
            <p:nvPr/>
          </p:nvSpPr>
          <p:spPr>
            <a:xfrm>
              <a:off x="8935477" y="4490805"/>
              <a:ext cx="28872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A</a:t>
              </a:r>
              <a:endParaRPr kumimoji="1" lang="ko-Kore-KR" altLang="en-US" sz="1100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F7160A4-4F44-4B41-BAA4-00F39638E988}"/>
                </a:ext>
              </a:extLst>
            </p:cNvPr>
            <p:cNvSpPr/>
            <p:nvPr/>
          </p:nvSpPr>
          <p:spPr>
            <a:xfrm>
              <a:off x="9607882" y="4488575"/>
              <a:ext cx="28872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B</a:t>
              </a:r>
              <a:endParaRPr kumimoji="1" lang="ko-Kore-KR" altLang="en-US" sz="1100" dirty="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0B04BC8-9DCA-BA49-977B-C584A681C199}"/>
                </a:ext>
              </a:extLst>
            </p:cNvPr>
            <p:cNvSpPr/>
            <p:nvPr/>
          </p:nvSpPr>
          <p:spPr>
            <a:xfrm>
              <a:off x="9060533" y="2994124"/>
              <a:ext cx="675070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A-B</a:t>
              </a:r>
              <a:endParaRPr kumimoji="1" lang="ko-Kore-KR" altLang="en-US" sz="1100" dirty="0"/>
            </a:p>
          </p:txBody>
        </p:sp>
        <p:cxnSp>
          <p:nvCxnSpPr>
            <p:cNvPr id="58" name="꺾인 연결선[E] 57">
              <a:extLst>
                <a:ext uri="{FF2B5EF4-FFF2-40B4-BE49-F238E27FC236}">
                  <a16:creationId xmlns:a16="http://schemas.microsoft.com/office/drawing/2014/main" id="{C6C3081E-F1D5-8943-A07C-BB1CEA04ADAD}"/>
                </a:ext>
              </a:extLst>
            </p:cNvPr>
            <p:cNvCxnSpPr>
              <a:stCxn id="40" idx="0"/>
              <a:endCxn id="27" idx="4"/>
            </p:cNvCxnSpPr>
            <p:nvPr/>
          </p:nvCxnSpPr>
          <p:spPr>
            <a:xfrm rot="5400000" flipH="1" flipV="1">
              <a:off x="8931813" y="4342779"/>
              <a:ext cx="296053" cy="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B173904B-AC9F-BB4B-AB3D-A87C9B979D43}"/>
                </a:ext>
              </a:extLst>
            </p:cNvPr>
            <p:cNvCxnSpPr>
              <a:stCxn id="41" idx="0"/>
              <a:endCxn id="26" idx="4"/>
            </p:cNvCxnSpPr>
            <p:nvPr/>
          </p:nvCxnSpPr>
          <p:spPr>
            <a:xfrm flipV="1">
              <a:off x="9752244" y="4197353"/>
              <a:ext cx="1" cy="291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꺾인 연결선[E] 61">
              <a:extLst>
                <a:ext uri="{FF2B5EF4-FFF2-40B4-BE49-F238E27FC236}">
                  <a16:creationId xmlns:a16="http://schemas.microsoft.com/office/drawing/2014/main" id="{D4B9AFF4-6636-6040-B0FD-16843C549717}"/>
                </a:ext>
              </a:extLst>
            </p:cNvPr>
            <p:cNvCxnSpPr>
              <a:stCxn id="24" idx="0"/>
              <a:endCxn id="47" idx="2"/>
            </p:cNvCxnSpPr>
            <p:nvPr/>
          </p:nvCxnSpPr>
          <p:spPr>
            <a:xfrm rot="16200000" flipV="1">
              <a:off x="9291749" y="3405243"/>
              <a:ext cx="214562" cy="192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313DF8E-E543-5F46-92E7-FEEF496B53A1}"/>
              </a:ext>
            </a:extLst>
          </p:cNvPr>
          <p:cNvGrpSpPr/>
          <p:nvPr/>
        </p:nvGrpSpPr>
        <p:grpSpPr>
          <a:xfrm>
            <a:off x="10068726" y="2999436"/>
            <a:ext cx="1165058" cy="1803220"/>
            <a:chOff x="10463169" y="2999436"/>
            <a:chExt cx="1165058" cy="1803220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AAE404CE-0770-1B41-B105-AB1D0B640D06}"/>
                </a:ext>
              </a:extLst>
            </p:cNvPr>
            <p:cNvGrpSpPr/>
            <p:nvPr/>
          </p:nvGrpSpPr>
          <p:grpSpPr>
            <a:xfrm>
              <a:off x="10463169" y="3499343"/>
              <a:ext cx="1165058" cy="702841"/>
              <a:chOff x="2883371" y="5392849"/>
              <a:chExt cx="962915" cy="702841"/>
            </a:xfrm>
          </p:grpSpPr>
          <p:sp>
            <p:nvSpPr>
              <p:cNvPr id="29" name="사다리꼴[T] 28">
                <a:extLst>
                  <a:ext uri="{FF2B5EF4-FFF2-40B4-BE49-F238E27FC236}">
                    <a16:creationId xmlns:a16="http://schemas.microsoft.com/office/drawing/2014/main" id="{659D2237-1E23-244E-926C-C52206731C42}"/>
                  </a:ext>
                </a:extLst>
              </p:cNvPr>
              <p:cNvSpPr/>
              <p:nvPr/>
            </p:nvSpPr>
            <p:spPr>
              <a:xfrm>
                <a:off x="2883371" y="5392849"/>
                <a:ext cx="962915" cy="688698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/>
                  <a:t>ADD</a:t>
                </a:r>
                <a:endParaRPr kumimoji="1" lang="ko-Kore-KR" altLang="en-US" dirty="0"/>
              </a:p>
            </p:txBody>
          </p:sp>
          <p:sp>
            <p:nvSpPr>
              <p:cNvPr id="30" name="삼각형 29">
                <a:extLst>
                  <a:ext uri="{FF2B5EF4-FFF2-40B4-BE49-F238E27FC236}">
                    <a16:creationId xmlns:a16="http://schemas.microsoft.com/office/drawing/2014/main" id="{C3251643-863A-2B42-9B52-5B6FEB0213E9}"/>
                  </a:ext>
                </a:extLst>
              </p:cNvPr>
              <p:cNvSpPr/>
              <p:nvPr/>
            </p:nvSpPr>
            <p:spPr>
              <a:xfrm>
                <a:off x="3281991" y="5920000"/>
                <a:ext cx="182385" cy="17569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0AE98BAC-7521-974D-8548-7EF88F00474E}"/>
                  </a:ext>
                </a:extLst>
              </p:cNvPr>
              <p:cNvSpPr/>
              <p:nvPr/>
            </p:nvSpPr>
            <p:spPr>
              <a:xfrm>
                <a:off x="3611707" y="5988871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011533B2-D67E-0F43-82F9-D9166D114023}"/>
                  </a:ext>
                </a:extLst>
              </p:cNvPr>
              <p:cNvSpPr/>
              <p:nvPr/>
            </p:nvSpPr>
            <p:spPr>
              <a:xfrm>
                <a:off x="3055967" y="5986270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582C819-A04F-DF4F-80AE-62DE629C6FD1}"/>
                </a:ext>
              </a:extLst>
            </p:cNvPr>
            <p:cNvSpPr/>
            <p:nvPr/>
          </p:nvSpPr>
          <p:spPr>
            <a:xfrm>
              <a:off x="10577000" y="4497856"/>
              <a:ext cx="28872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A</a:t>
              </a:r>
              <a:endParaRPr kumimoji="1" lang="ko-Kore-KR" altLang="en-US" sz="1100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7127813-6310-1C4E-A00A-D6400D4D326E}"/>
                </a:ext>
              </a:extLst>
            </p:cNvPr>
            <p:cNvSpPr/>
            <p:nvPr/>
          </p:nvSpPr>
          <p:spPr>
            <a:xfrm>
              <a:off x="11250750" y="4488575"/>
              <a:ext cx="28872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B</a:t>
              </a:r>
              <a:endParaRPr kumimoji="1" lang="ko-Kore-KR" altLang="en-US" sz="1100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9CD091C-8339-AE4E-9767-807C87760091}"/>
                </a:ext>
              </a:extLst>
            </p:cNvPr>
            <p:cNvSpPr/>
            <p:nvPr/>
          </p:nvSpPr>
          <p:spPr>
            <a:xfrm>
              <a:off x="10707506" y="2999436"/>
              <a:ext cx="676384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A+B</a:t>
              </a:r>
              <a:endParaRPr kumimoji="1" lang="ko-Kore-KR" altLang="en-US" sz="1100" dirty="0"/>
            </a:p>
          </p:txBody>
        </p:sp>
        <p:cxnSp>
          <p:nvCxnSpPr>
            <p:cNvPr id="64" name="꺾인 연결선[E] 63">
              <a:extLst>
                <a:ext uri="{FF2B5EF4-FFF2-40B4-BE49-F238E27FC236}">
                  <a16:creationId xmlns:a16="http://schemas.microsoft.com/office/drawing/2014/main" id="{B474EFB6-BE7D-974A-AF0D-2C99AB81ED42}"/>
                </a:ext>
              </a:extLst>
            </p:cNvPr>
            <p:cNvCxnSpPr>
              <a:stCxn id="42" idx="0"/>
              <a:endCxn id="32" idx="4"/>
            </p:cNvCxnSpPr>
            <p:nvPr/>
          </p:nvCxnSpPr>
          <p:spPr>
            <a:xfrm rot="5400000" flipH="1" flipV="1">
              <a:off x="10564831" y="4337141"/>
              <a:ext cx="317247" cy="4185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꺾인 연결선[E] 65">
              <a:extLst>
                <a:ext uri="{FF2B5EF4-FFF2-40B4-BE49-F238E27FC236}">
                  <a16:creationId xmlns:a16="http://schemas.microsoft.com/office/drawing/2014/main" id="{24F777D3-85AA-1A4E-8D00-3667804498D2}"/>
                </a:ext>
              </a:extLst>
            </p:cNvPr>
            <p:cNvCxnSpPr>
              <a:stCxn id="43" idx="0"/>
              <a:endCxn id="31" idx="4"/>
            </p:cNvCxnSpPr>
            <p:nvPr/>
          </p:nvCxnSpPr>
          <p:spPr>
            <a:xfrm rot="5400000" flipH="1" flipV="1">
              <a:off x="11243850" y="4334473"/>
              <a:ext cx="305365" cy="284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꺾인 연결선[E] 67">
              <a:extLst>
                <a:ext uri="{FF2B5EF4-FFF2-40B4-BE49-F238E27FC236}">
                  <a16:creationId xmlns:a16="http://schemas.microsoft.com/office/drawing/2014/main" id="{491EA4FE-29BC-E540-97B1-8F61A6FAD853}"/>
                </a:ext>
              </a:extLst>
            </p:cNvPr>
            <p:cNvCxnSpPr>
              <a:stCxn id="29" idx="0"/>
              <a:endCxn id="48" idx="2"/>
            </p:cNvCxnSpPr>
            <p:nvPr/>
          </p:nvCxnSpPr>
          <p:spPr>
            <a:xfrm rot="5400000" flipH="1" flipV="1">
              <a:off x="10948145" y="3401790"/>
              <a:ext cx="195107" cy="1270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4C5130CD-AC44-D54E-946D-071D90E0F791}"/>
              </a:ext>
            </a:extLst>
          </p:cNvPr>
          <p:cNvGrpSpPr/>
          <p:nvPr/>
        </p:nvGrpSpPr>
        <p:grpSpPr>
          <a:xfrm>
            <a:off x="7140526" y="969168"/>
            <a:ext cx="1165058" cy="1804656"/>
            <a:chOff x="7140526" y="969168"/>
            <a:chExt cx="1165058" cy="1804656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836DF83E-3627-B640-A3B8-8FE6A5B1C24C}"/>
                </a:ext>
              </a:extLst>
            </p:cNvPr>
            <p:cNvGrpSpPr/>
            <p:nvPr/>
          </p:nvGrpSpPr>
          <p:grpSpPr>
            <a:xfrm>
              <a:off x="7140526" y="1450947"/>
              <a:ext cx="1165058" cy="702841"/>
              <a:chOff x="2883371" y="5392849"/>
              <a:chExt cx="962915" cy="702841"/>
            </a:xfrm>
          </p:grpSpPr>
          <p:sp>
            <p:nvSpPr>
              <p:cNvPr id="34" name="사다리꼴[T] 33">
                <a:extLst>
                  <a:ext uri="{FF2B5EF4-FFF2-40B4-BE49-F238E27FC236}">
                    <a16:creationId xmlns:a16="http://schemas.microsoft.com/office/drawing/2014/main" id="{FB0207F8-12AA-B44E-81AC-46C11745B64F}"/>
                  </a:ext>
                </a:extLst>
              </p:cNvPr>
              <p:cNvSpPr/>
              <p:nvPr/>
            </p:nvSpPr>
            <p:spPr>
              <a:xfrm>
                <a:off x="2883371" y="5392849"/>
                <a:ext cx="962915" cy="688698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/>
                  <a:t>SLT</a:t>
                </a:r>
                <a:endParaRPr kumimoji="1" lang="ko-Kore-KR" altLang="en-US" dirty="0"/>
              </a:p>
            </p:txBody>
          </p:sp>
          <p:sp>
            <p:nvSpPr>
              <p:cNvPr id="35" name="삼각형 34">
                <a:extLst>
                  <a:ext uri="{FF2B5EF4-FFF2-40B4-BE49-F238E27FC236}">
                    <a16:creationId xmlns:a16="http://schemas.microsoft.com/office/drawing/2014/main" id="{0E9EA601-6ED7-6547-91F7-1CD095714DE1}"/>
                  </a:ext>
                </a:extLst>
              </p:cNvPr>
              <p:cNvSpPr/>
              <p:nvPr/>
            </p:nvSpPr>
            <p:spPr>
              <a:xfrm>
                <a:off x="3281991" y="5920000"/>
                <a:ext cx="182385" cy="17569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88B5ED7B-3C24-BE43-91FA-A279EE94A10D}"/>
                  </a:ext>
                </a:extLst>
              </p:cNvPr>
              <p:cNvSpPr/>
              <p:nvPr/>
            </p:nvSpPr>
            <p:spPr>
              <a:xfrm>
                <a:off x="3611707" y="5988871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8873BDCA-C1EE-AF4E-967A-0F4B10880683}"/>
                  </a:ext>
                </a:extLst>
              </p:cNvPr>
              <p:cNvSpPr/>
              <p:nvPr/>
            </p:nvSpPr>
            <p:spPr>
              <a:xfrm>
                <a:off x="3055967" y="5986270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ACA1E0C7-1E27-6D46-8B9A-9D01A17DD58C}"/>
                </a:ext>
              </a:extLst>
            </p:cNvPr>
            <p:cNvSpPr/>
            <p:nvPr/>
          </p:nvSpPr>
          <p:spPr>
            <a:xfrm>
              <a:off x="7258541" y="2469024"/>
              <a:ext cx="28872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A</a:t>
              </a:r>
              <a:endParaRPr kumimoji="1" lang="ko-Kore-KR" altLang="en-US" sz="1100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49400F5-6047-9143-BB33-D5CD004A6049}"/>
                </a:ext>
              </a:extLst>
            </p:cNvPr>
            <p:cNvSpPr/>
            <p:nvPr/>
          </p:nvSpPr>
          <p:spPr>
            <a:xfrm>
              <a:off x="7930946" y="2469024"/>
              <a:ext cx="28872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B</a:t>
              </a:r>
              <a:endParaRPr kumimoji="1" lang="ko-Kore-KR" altLang="en-US" sz="1100" dirty="0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8D122BB-4458-1241-9A0A-129D571B2A9E}"/>
                </a:ext>
              </a:extLst>
            </p:cNvPr>
            <p:cNvSpPr/>
            <p:nvPr/>
          </p:nvSpPr>
          <p:spPr>
            <a:xfrm>
              <a:off x="7357541" y="969168"/>
              <a:ext cx="727182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A&lt;B</a:t>
              </a:r>
              <a:endParaRPr kumimoji="1" lang="ko-Kore-KR" altLang="en-US" sz="1100" dirty="0"/>
            </a:p>
          </p:txBody>
        </p:sp>
        <p:cxnSp>
          <p:nvCxnSpPr>
            <p:cNvPr id="70" name="꺾인 연결선[E] 69">
              <a:extLst>
                <a:ext uri="{FF2B5EF4-FFF2-40B4-BE49-F238E27FC236}">
                  <a16:creationId xmlns:a16="http://schemas.microsoft.com/office/drawing/2014/main" id="{FD56C1D4-30DC-C448-974F-CA188FC3967D}"/>
                </a:ext>
              </a:extLst>
            </p:cNvPr>
            <p:cNvCxnSpPr>
              <a:stCxn id="44" idx="0"/>
              <a:endCxn id="37" idx="4"/>
            </p:cNvCxnSpPr>
            <p:nvPr/>
          </p:nvCxnSpPr>
          <p:spPr>
            <a:xfrm rot="5400000" flipH="1" flipV="1">
              <a:off x="7234498" y="2300619"/>
              <a:ext cx="336811" cy="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꺾인 연결선[E] 71">
              <a:extLst>
                <a:ext uri="{FF2B5EF4-FFF2-40B4-BE49-F238E27FC236}">
                  <a16:creationId xmlns:a16="http://schemas.microsoft.com/office/drawing/2014/main" id="{A1B2838E-6E4F-C24B-9523-AD1772BE6DE6}"/>
                </a:ext>
              </a:extLst>
            </p:cNvPr>
            <p:cNvCxnSpPr>
              <a:stCxn id="45" idx="0"/>
              <a:endCxn id="36" idx="4"/>
            </p:cNvCxnSpPr>
            <p:nvPr/>
          </p:nvCxnSpPr>
          <p:spPr>
            <a:xfrm rot="5400000" flipH="1" flipV="1">
              <a:off x="7908203" y="2301919"/>
              <a:ext cx="334210" cy="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꺾인 연결선[E] 73">
              <a:extLst>
                <a:ext uri="{FF2B5EF4-FFF2-40B4-BE49-F238E27FC236}">
                  <a16:creationId xmlns:a16="http://schemas.microsoft.com/office/drawing/2014/main" id="{26C4E708-DC48-7041-9D4E-699258CC5852}"/>
                </a:ext>
              </a:extLst>
            </p:cNvPr>
            <p:cNvCxnSpPr>
              <a:stCxn id="34" idx="0"/>
              <a:endCxn id="49" idx="2"/>
            </p:cNvCxnSpPr>
            <p:nvPr/>
          </p:nvCxnSpPr>
          <p:spPr>
            <a:xfrm rot="16200000" flipV="1">
              <a:off x="7633605" y="1361496"/>
              <a:ext cx="176979" cy="192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5DA11C56-2298-1B49-B313-53AAB992443C}"/>
              </a:ext>
            </a:extLst>
          </p:cNvPr>
          <p:cNvGrpSpPr/>
          <p:nvPr/>
        </p:nvGrpSpPr>
        <p:grpSpPr>
          <a:xfrm>
            <a:off x="8652543" y="980558"/>
            <a:ext cx="1165058" cy="1804656"/>
            <a:chOff x="8634614" y="980558"/>
            <a:chExt cx="1165058" cy="1804656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BDE62F69-3B14-6A40-A947-D2D42AE42F4C}"/>
                </a:ext>
              </a:extLst>
            </p:cNvPr>
            <p:cNvGrpSpPr/>
            <p:nvPr/>
          </p:nvGrpSpPr>
          <p:grpSpPr>
            <a:xfrm>
              <a:off x="8634614" y="1462337"/>
              <a:ext cx="1165058" cy="702841"/>
              <a:chOff x="2883371" y="5392849"/>
              <a:chExt cx="962915" cy="702841"/>
            </a:xfrm>
          </p:grpSpPr>
          <p:sp>
            <p:nvSpPr>
              <p:cNvPr id="76" name="사다리꼴[T] 75">
                <a:extLst>
                  <a:ext uri="{FF2B5EF4-FFF2-40B4-BE49-F238E27FC236}">
                    <a16:creationId xmlns:a16="http://schemas.microsoft.com/office/drawing/2014/main" id="{778ED7AA-3A5D-A748-85ED-21B82BFCB686}"/>
                  </a:ext>
                </a:extLst>
              </p:cNvPr>
              <p:cNvSpPr/>
              <p:nvPr/>
            </p:nvSpPr>
            <p:spPr>
              <a:xfrm>
                <a:off x="2883371" y="5392849"/>
                <a:ext cx="962915" cy="688698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/>
                  <a:t>SLL</a:t>
                </a:r>
                <a:endParaRPr kumimoji="1" lang="ko-Kore-KR" altLang="en-US" dirty="0"/>
              </a:p>
            </p:txBody>
          </p:sp>
          <p:sp>
            <p:nvSpPr>
              <p:cNvPr id="77" name="삼각형 76">
                <a:extLst>
                  <a:ext uri="{FF2B5EF4-FFF2-40B4-BE49-F238E27FC236}">
                    <a16:creationId xmlns:a16="http://schemas.microsoft.com/office/drawing/2014/main" id="{5B4A0BB5-C0E2-D24A-ADCA-150573865FBF}"/>
                  </a:ext>
                </a:extLst>
              </p:cNvPr>
              <p:cNvSpPr/>
              <p:nvPr/>
            </p:nvSpPr>
            <p:spPr>
              <a:xfrm>
                <a:off x="3281991" y="5920000"/>
                <a:ext cx="182385" cy="17569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6C927F98-A70C-1A47-AEB6-A086B6D406D8}"/>
                  </a:ext>
                </a:extLst>
              </p:cNvPr>
              <p:cNvSpPr/>
              <p:nvPr/>
            </p:nvSpPr>
            <p:spPr>
              <a:xfrm>
                <a:off x="3611707" y="5988871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5B7C1A6D-251F-3F43-B3E6-D6CA8ADB0FD1}"/>
                  </a:ext>
                </a:extLst>
              </p:cNvPr>
              <p:cNvSpPr/>
              <p:nvPr/>
            </p:nvSpPr>
            <p:spPr>
              <a:xfrm>
                <a:off x="3055967" y="5986270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B5E9BC17-5E95-B74D-9071-CA20C0614EEE}"/>
                </a:ext>
              </a:extLst>
            </p:cNvPr>
            <p:cNvSpPr/>
            <p:nvPr/>
          </p:nvSpPr>
          <p:spPr>
            <a:xfrm>
              <a:off x="8752629" y="2480414"/>
              <a:ext cx="28872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A</a:t>
              </a:r>
              <a:endParaRPr kumimoji="1" lang="ko-Kore-KR" altLang="en-US" sz="1100" dirty="0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1FA9815B-F237-AC4B-A5E4-5A088E85C92D}"/>
                </a:ext>
              </a:extLst>
            </p:cNvPr>
            <p:cNvSpPr/>
            <p:nvPr/>
          </p:nvSpPr>
          <p:spPr>
            <a:xfrm>
              <a:off x="9425034" y="2480414"/>
              <a:ext cx="28872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B</a:t>
              </a:r>
              <a:endParaRPr kumimoji="1" lang="ko-Kore-KR" altLang="en-US" sz="1100" dirty="0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09356BE-3FCE-F94B-92E7-4A0A59C1C48A}"/>
                </a:ext>
              </a:extLst>
            </p:cNvPr>
            <p:cNvSpPr/>
            <p:nvPr/>
          </p:nvSpPr>
          <p:spPr>
            <a:xfrm>
              <a:off x="8851629" y="980558"/>
              <a:ext cx="727182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A&lt;&lt;B</a:t>
              </a:r>
              <a:endParaRPr kumimoji="1" lang="ko-Kore-KR" altLang="en-US" sz="1100" dirty="0"/>
            </a:p>
          </p:txBody>
        </p:sp>
        <p:cxnSp>
          <p:nvCxnSpPr>
            <p:cNvPr id="83" name="꺾인 연결선[E] 82">
              <a:extLst>
                <a:ext uri="{FF2B5EF4-FFF2-40B4-BE49-F238E27FC236}">
                  <a16:creationId xmlns:a16="http://schemas.microsoft.com/office/drawing/2014/main" id="{33DF3DDB-8121-164B-ABCA-E09AC006AA41}"/>
                </a:ext>
              </a:extLst>
            </p:cNvPr>
            <p:cNvCxnSpPr>
              <a:stCxn id="80" idx="0"/>
              <a:endCxn id="79" idx="4"/>
            </p:cNvCxnSpPr>
            <p:nvPr/>
          </p:nvCxnSpPr>
          <p:spPr>
            <a:xfrm rot="5400000" flipH="1" flipV="1">
              <a:off x="8728586" y="2312009"/>
              <a:ext cx="336811" cy="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꺾인 연결선[E] 83">
              <a:extLst>
                <a:ext uri="{FF2B5EF4-FFF2-40B4-BE49-F238E27FC236}">
                  <a16:creationId xmlns:a16="http://schemas.microsoft.com/office/drawing/2014/main" id="{1549E9D3-8E06-C24B-B2CB-77931C9EFBE5}"/>
                </a:ext>
              </a:extLst>
            </p:cNvPr>
            <p:cNvCxnSpPr>
              <a:stCxn id="81" idx="0"/>
              <a:endCxn id="78" idx="4"/>
            </p:cNvCxnSpPr>
            <p:nvPr/>
          </p:nvCxnSpPr>
          <p:spPr>
            <a:xfrm rot="5400000" flipH="1" flipV="1">
              <a:off x="9402291" y="2313309"/>
              <a:ext cx="334210" cy="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꺾인 연결선[E] 84">
              <a:extLst>
                <a:ext uri="{FF2B5EF4-FFF2-40B4-BE49-F238E27FC236}">
                  <a16:creationId xmlns:a16="http://schemas.microsoft.com/office/drawing/2014/main" id="{2313B269-7B1D-284C-8678-5D8FEF59F15E}"/>
                </a:ext>
              </a:extLst>
            </p:cNvPr>
            <p:cNvCxnSpPr>
              <a:stCxn id="76" idx="0"/>
              <a:endCxn id="82" idx="2"/>
            </p:cNvCxnSpPr>
            <p:nvPr/>
          </p:nvCxnSpPr>
          <p:spPr>
            <a:xfrm rot="16200000" flipV="1">
              <a:off x="9127693" y="1372886"/>
              <a:ext cx="176979" cy="192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B655EB5-30BA-344C-B5ED-A1516AE6862E}"/>
              </a:ext>
            </a:extLst>
          </p:cNvPr>
          <p:cNvGrpSpPr/>
          <p:nvPr/>
        </p:nvGrpSpPr>
        <p:grpSpPr>
          <a:xfrm>
            <a:off x="10054873" y="986403"/>
            <a:ext cx="1165058" cy="1804656"/>
            <a:chOff x="10001086" y="986403"/>
            <a:chExt cx="1165058" cy="1804656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D95C367-6D16-4C40-A2AF-B0E2CDEF3246}"/>
                </a:ext>
              </a:extLst>
            </p:cNvPr>
            <p:cNvGrpSpPr/>
            <p:nvPr/>
          </p:nvGrpSpPr>
          <p:grpSpPr>
            <a:xfrm>
              <a:off x="10001086" y="1468182"/>
              <a:ext cx="1165058" cy="702841"/>
              <a:chOff x="2883371" y="5392849"/>
              <a:chExt cx="962915" cy="702841"/>
            </a:xfrm>
          </p:grpSpPr>
          <p:sp>
            <p:nvSpPr>
              <p:cNvPr id="87" name="사다리꼴[T] 86">
                <a:extLst>
                  <a:ext uri="{FF2B5EF4-FFF2-40B4-BE49-F238E27FC236}">
                    <a16:creationId xmlns:a16="http://schemas.microsoft.com/office/drawing/2014/main" id="{28D49AB1-8A87-FA41-8EA2-8E62788D4F5A}"/>
                  </a:ext>
                </a:extLst>
              </p:cNvPr>
              <p:cNvSpPr/>
              <p:nvPr/>
            </p:nvSpPr>
            <p:spPr>
              <a:xfrm>
                <a:off x="2883371" y="5392849"/>
                <a:ext cx="962915" cy="688698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/>
                  <a:t>SRL</a:t>
                </a:r>
                <a:endParaRPr kumimoji="1" lang="ko-Kore-KR" altLang="en-US" dirty="0"/>
              </a:p>
            </p:txBody>
          </p:sp>
          <p:sp>
            <p:nvSpPr>
              <p:cNvPr id="88" name="삼각형 87">
                <a:extLst>
                  <a:ext uri="{FF2B5EF4-FFF2-40B4-BE49-F238E27FC236}">
                    <a16:creationId xmlns:a16="http://schemas.microsoft.com/office/drawing/2014/main" id="{83FF6FC0-13A3-EE41-AB11-9F7C5BAD0C42}"/>
                  </a:ext>
                </a:extLst>
              </p:cNvPr>
              <p:cNvSpPr/>
              <p:nvPr/>
            </p:nvSpPr>
            <p:spPr>
              <a:xfrm>
                <a:off x="3281991" y="5920000"/>
                <a:ext cx="182385" cy="17569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AF54731B-E45C-504C-9AAC-5821BC01B992}"/>
                  </a:ext>
                </a:extLst>
              </p:cNvPr>
              <p:cNvSpPr/>
              <p:nvPr/>
            </p:nvSpPr>
            <p:spPr>
              <a:xfrm>
                <a:off x="3611707" y="5988871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BD77D2E1-99DF-B744-BEB6-05B496C485DD}"/>
                  </a:ext>
                </a:extLst>
              </p:cNvPr>
              <p:cNvSpPr/>
              <p:nvPr/>
            </p:nvSpPr>
            <p:spPr>
              <a:xfrm>
                <a:off x="3055967" y="5986270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02C98B01-7636-784C-832A-3235E82CA120}"/>
                </a:ext>
              </a:extLst>
            </p:cNvPr>
            <p:cNvSpPr/>
            <p:nvPr/>
          </p:nvSpPr>
          <p:spPr>
            <a:xfrm>
              <a:off x="10119101" y="2486259"/>
              <a:ext cx="28872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A</a:t>
              </a:r>
              <a:endParaRPr kumimoji="1" lang="ko-Kore-KR" altLang="en-US" sz="1100" dirty="0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6A4918B-7F89-5544-939C-6B7499FD8718}"/>
                </a:ext>
              </a:extLst>
            </p:cNvPr>
            <p:cNvSpPr/>
            <p:nvPr/>
          </p:nvSpPr>
          <p:spPr>
            <a:xfrm>
              <a:off x="10791506" y="2486259"/>
              <a:ext cx="28872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B</a:t>
              </a:r>
              <a:endParaRPr kumimoji="1" lang="ko-Kore-KR" altLang="en-US" sz="1100" dirty="0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8CBE9F90-82BC-614A-AF97-872135CD4587}"/>
                </a:ext>
              </a:extLst>
            </p:cNvPr>
            <p:cNvSpPr/>
            <p:nvPr/>
          </p:nvSpPr>
          <p:spPr>
            <a:xfrm>
              <a:off x="10218101" y="986403"/>
              <a:ext cx="727182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A&gt;&gt;B</a:t>
              </a:r>
              <a:endParaRPr kumimoji="1" lang="ko-Kore-KR" altLang="en-US" sz="1100" dirty="0"/>
            </a:p>
          </p:txBody>
        </p:sp>
        <p:cxnSp>
          <p:nvCxnSpPr>
            <p:cNvPr id="94" name="꺾인 연결선[E] 93">
              <a:extLst>
                <a:ext uri="{FF2B5EF4-FFF2-40B4-BE49-F238E27FC236}">
                  <a16:creationId xmlns:a16="http://schemas.microsoft.com/office/drawing/2014/main" id="{04F8831D-BF2A-4D47-A356-77713C671B4A}"/>
                </a:ext>
              </a:extLst>
            </p:cNvPr>
            <p:cNvCxnSpPr>
              <a:stCxn id="91" idx="0"/>
              <a:endCxn id="90" idx="4"/>
            </p:cNvCxnSpPr>
            <p:nvPr/>
          </p:nvCxnSpPr>
          <p:spPr>
            <a:xfrm rot="5400000" flipH="1" flipV="1">
              <a:off x="10095058" y="2317854"/>
              <a:ext cx="336811" cy="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꺾인 연결선[E] 94">
              <a:extLst>
                <a:ext uri="{FF2B5EF4-FFF2-40B4-BE49-F238E27FC236}">
                  <a16:creationId xmlns:a16="http://schemas.microsoft.com/office/drawing/2014/main" id="{47247E0E-01EE-3047-AB61-3B6513D2F31D}"/>
                </a:ext>
              </a:extLst>
            </p:cNvPr>
            <p:cNvCxnSpPr>
              <a:stCxn id="92" idx="0"/>
              <a:endCxn id="89" idx="4"/>
            </p:cNvCxnSpPr>
            <p:nvPr/>
          </p:nvCxnSpPr>
          <p:spPr>
            <a:xfrm rot="5400000" flipH="1" flipV="1">
              <a:off x="10768763" y="2319154"/>
              <a:ext cx="334210" cy="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꺾인 연결선[E] 95">
              <a:extLst>
                <a:ext uri="{FF2B5EF4-FFF2-40B4-BE49-F238E27FC236}">
                  <a16:creationId xmlns:a16="http://schemas.microsoft.com/office/drawing/2014/main" id="{4E134BDD-8208-C74E-8106-FAD73081960F}"/>
                </a:ext>
              </a:extLst>
            </p:cNvPr>
            <p:cNvCxnSpPr>
              <a:stCxn id="87" idx="0"/>
              <a:endCxn id="93" idx="2"/>
            </p:cNvCxnSpPr>
            <p:nvPr/>
          </p:nvCxnSpPr>
          <p:spPr>
            <a:xfrm rot="16200000" flipV="1">
              <a:off x="10494165" y="1378731"/>
              <a:ext cx="176979" cy="192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7C9900E5-DB39-604F-861F-19568748D73B}"/>
              </a:ext>
            </a:extLst>
          </p:cNvPr>
          <p:cNvSpPr txBox="1"/>
          <p:nvPr/>
        </p:nvSpPr>
        <p:spPr>
          <a:xfrm>
            <a:off x="2100648" y="1100677"/>
            <a:ext cx="27299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dirty="0"/>
              <a:t>MASTER TO SLAVE       command</a:t>
            </a:r>
            <a:endParaRPr kumimoji="1" lang="ko-Kore-KR" altLang="en-US" sz="11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E6F51F1-9331-1941-A194-A9E2E3DC10B9}"/>
              </a:ext>
            </a:extLst>
          </p:cNvPr>
          <p:cNvSpPr txBox="1"/>
          <p:nvPr/>
        </p:nvSpPr>
        <p:spPr>
          <a:xfrm>
            <a:off x="2100648" y="1480908"/>
            <a:ext cx="21492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dirty="0"/>
              <a:t>MASTER TO SLAVE       channel</a:t>
            </a:r>
            <a:endParaRPr kumimoji="1" lang="ko-Kore-KR" altLang="en-US" sz="11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2DDC697-3266-4648-A3F9-3CDBB76EFE68}"/>
              </a:ext>
            </a:extLst>
          </p:cNvPr>
          <p:cNvSpPr txBox="1"/>
          <p:nvPr/>
        </p:nvSpPr>
        <p:spPr>
          <a:xfrm>
            <a:off x="2096041" y="1855220"/>
            <a:ext cx="19919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dirty="0"/>
              <a:t>MASTER TO SLAVE       now</a:t>
            </a:r>
            <a:endParaRPr kumimoji="1" lang="ko-Kore-KR" altLang="en-US" sz="11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8EB44C3-76C7-EB40-8D47-50E6432EC794}"/>
              </a:ext>
            </a:extLst>
          </p:cNvPr>
          <p:cNvSpPr txBox="1"/>
          <p:nvPr/>
        </p:nvSpPr>
        <p:spPr>
          <a:xfrm>
            <a:off x="2096041" y="2235451"/>
            <a:ext cx="1991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dirty="0"/>
              <a:t>MASTER TO SLAVE       opcode?</a:t>
            </a:r>
            <a:endParaRPr kumimoji="1" lang="ko-Kore-KR" altLang="en-US" sz="11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94BD21B-E4DB-FA42-9753-A543EB50B6B0}"/>
              </a:ext>
            </a:extLst>
          </p:cNvPr>
          <p:cNvSpPr txBox="1"/>
          <p:nvPr/>
        </p:nvSpPr>
        <p:spPr>
          <a:xfrm>
            <a:off x="2096953" y="2623623"/>
            <a:ext cx="13195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dirty="0"/>
              <a:t>MASTER TO SLAVE</a:t>
            </a:r>
            <a:endParaRPr kumimoji="1" lang="ko-Kore-KR" altLang="en-US" sz="11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EA6D65F-1E82-F646-807F-9B26BC8512CC}"/>
              </a:ext>
            </a:extLst>
          </p:cNvPr>
          <p:cNvSpPr txBox="1"/>
          <p:nvPr/>
        </p:nvSpPr>
        <p:spPr>
          <a:xfrm>
            <a:off x="2096952" y="3003854"/>
            <a:ext cx="31432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dirty="0"/>
              <a:t>SLAVE TO MASTER        underflow, wait</a:t>
            </a:r>
            <a:endParaRPr kumimoji="1" lang="ko-Kore-KR" altLang="en-US" sz="11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101113B-2F08-5F4F-9D9B-1E25424A69BF}"/>
              </a:ext>
            </a:extLst>
          </p:cNvPr>
          <p:cNvSpPr txBox="1"/>
          <p:nvPr/>
        </p:nvSpPr>
        <p:spPr>
          <a:xfrm>
            <a:off x="2092345" y="3378166"/>
            <a:ext cx="20537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dirty="0"/>
              <a:t>SLAVE TO MASTER        X</a:t>
            </a:r>
            <a:endParaRPr kumimoji="1" lang="ko-Kore-KR" altLang="en-US" sz="11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C873162-3D60-F84C-B26D-44BCF75E7C1F}"/>
              </a:ext>
            </a:extLst>
          </p:cNvPr>
          <p:cNvSpPr txBox="1"/>
          <p:nvPr/>
        </p:nvSpPr>
        <p:spPr>
          <a:xfrm>
            <a:off x="2092346" y="3758397"/>
            <a:ext cx="1995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dirty="0"/>
              <a:t>SLAVE TO MASTER        X</a:t>
            </a:r>
            <a:endParaRPr kumimoji="1" lang="ko-Kore-KR" altLang="en-US" sz="1100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3AC9CC9-8990-A842-965E-21186AE113B5}"/>
              </a:ext>
            </a:extLst>
          </p:cNvPr>
          <p:cNvSpPr txBox="1"/>
          <p:nvPr/>
        </p:nvSpPr>
        <p:spPr>
          <a:xfrm>
            <a:off x="2097018" y="4176918"/>
            <a:ext cx="13195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dirty="0"/>
              <a:t>MASTER TO SLAVE</a:t>
            </a:r>
            <a:endParaRPr kumimoji="1" lang="ko-Kore-KR" altLang="en-US" sz="11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D1CFD7C-991B-0243-9574-5FDC13DDC170}"/>
              </a:ext>
            </a:extLst>
          </p:cNvPr>
          <p:cNvSpPr txBox="1"/>
          <p:nvPr/>
        </p:nvSpPr>
        <p:spPr>
          <a:xfrm>
            <a:off x="2097018" y="4557149"/>
            <a:ext cx="13195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dirty="0"/>
              <a:t>SLAVE TO MASTER</a:t>
            </a:r>
            <a:endParaRPr kumimoji="1" lang="ko-Kore-KR" altLang="en-US" sz="11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049BBFA-D92E-5642-BD24-4622C708CEA1}"/>
              </a:ext>
            </a:extLst>
          </p:cNvPr>
          <p:cNvSpPr txBox="1"/>
          <p:nvPr/>
        </p:nvSpPr>
        <p:spPr>
          <a:xfrm>
            <a:off x="2092411" y="4931461"/>
            <a:ext cx="13195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dirty="0"/>
              <a:t>SLAVE TO MASTER</a:t>
            </a:r>
            <a:endParaRPr kumimoji="1" lang="ko-Kore-KR" altLang="en-US" sz="11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F91160A-EA7F-034C-A06D-B3286760C901}"/>
              </a:ext>
            </a:extLst>
          </p:cNvPr>
          <p:cNvSpPr txBox="1"/>
          <p:nvPr/>
        </p:nvSpPr>
        <p:spPr>
          <a:xfrm>
            <a:off x="2092411" y="5311692"/>
            <a:ext cx="13195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dirty="0"/>
              <a:t>SLAVE TO MASTER</a:t>
            </a:r>
            <a:endParaRPr kumimoji="1" lang="ko-Kore-KR" altLang="en-US" sz="1100" dirty="0"/>
          </a:p>
        </p:txBody>
      </p:sp>
      <p:sp>
        <p:nvSpPr>
          <p:cNvPr id="63" name="날짜 개체 틀 62">
            <a:extLst>
              <a:ext uri="{FF2B5EF4-FFF2-40B4-BE49-F238E27FC236}">
                <a16:creationId xmlns:a16="http://schemas.microsoft.com/office/drawing/2014/main" id="{1738CBBD-A752-F449-B50F-1E2AC01E2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65" name="바닥글 개체 틀 64">
            <a:extLst>
              <a:ext uri="{FF2B5EF4-FFF2-40B4-BE49-F238E27FC236}">
                <a16:creationId xmlns:a16="http://schemas.microsoft.com/office/drawing/2014/main" id="{8987D5EF-F886-CD42-A74F-7FEECC5FF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7" name="슬라이드 번호 개체 틀 66">
            <a:extLst>
              <a:ext uri="{FF2B5EF4-FFF2-40B4-BE49-F238E27FC236}">
                <a16:creationId xmlns:a16="http://schemas.microsoft.com/office/drawing/2014/main" id="{FE605028-4162-2D41-B6E4-4B292B7B7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846657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40F6798F-B87B-3E40-859A-CADF729D6FD1}"/>
              </a:ext>
            </a:extLst>
          </p:cNvPr>
          <p:cNvGrpSpPr/>
          <p:nvPr/>
        </p:nvGrpSpPr>
        <p:grpSpPr>
          <a:xfrm>
            <a:off x="111821" y="636130"/>
            <a:ext cx="1815833" cy="5585739"/>
            <a:chOff x="1285713" y="843936"/>
            <a:chExt cx="1815833" cy="55857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C47C49B-6204-4244-AF3D-D89FA74A2E0F}"/>
                </a:ext>
              </a:extLst>
            </p:cNvPr>
            <p:cNvSpPr/>
            <p:nvPr/>
          </p:nvSpPr>
          <p:spPr>
            <a:xfrm>
              <a:off x="1285713" y="843936"/>
              <a:ext cx="1815833" cy="55857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cri (interface)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63235EB-2A70-3047-A5D5-F5092595870F}"/>
                </a:ext>
              </a:extLst>
            </p:cNvPr>
            <p:cNvSpPr/>
            <p:nvPr/>
          </p:nvSpPr>
          <p:spPr>
            <a:xfrm>
              <a:off x="1457459" y="1308483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cmd</a:t>
              </a:r>
              <a:r>
                <a:rPr kumimoji="1" lang="en-US" altLang="ko-Kore-KR" sz="1100" dirty="0"/>
                <a:t>[1:0]</a:t>
              </a:r>
              <a:endParaRPr kumimoji="1" lang="ko-Kore-KR" altLang="en-US" sz="11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22E927-44DC-3749-9D5F-086AE8AC9972}"/>
                </a:ext>
              </a:extLst>
            </p:cNvPr>
            <p:cNvSpPr/>
            <p:nvPr/>
          </p:nvSpPr>
          <p:spPr>
            <a:xfrm>
              <a:off x="1457454" y="1688714"/>
              <a:ext cx="1075676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chan_sel</a:t>
              </a:r>
              <a:r>
                <a:rPr kumimoji="1" lang="en-US" altLang="ko-Kore-KR" sz="1100" dirty="0"/>
                <a:t>[23:0]</a:t>
              </a:r>
              <a:endParaRPr kumimoji="1" lang="ko-Kore-KR" altLang="en-US" sz="11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43C775F-2923-1E4A-9FDE-F785F9B3EC4A}"/>
                </a:ext>
              </a:extLst>
            </p:cNvPr>
            <p:cNvSpPr/>
            <p:nvPr/>
          </p:nvSpPr>
          <p:spPr>
            <a:xfrm>
              <a:off x="1457454" y="2068945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BBA1CFD-1C8D-7E4C-ADB2-9B1DBC24ADF1}"/>
                </a:ext>
              </a:extLst>
            </p:cNvPr>
            <p:cNvSpPr/>
            <p:nvPr/>
          </p:nvSpPr>
          <p:spPr>
            <a:xfrm>
              <a:off x="1457453" y="2436301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o_data</a:t>
              </a:r>
              <a:r>
                <a:rPr kumimoji="1" lang="en-US" altLang="ko-Kore-KR" sz="1100" dirty="0"/>
                <a:t>[511:0]</a:t>
              </a:r>
              <a:endParaRPr kumimoji="1" lang="ko-Kore-KR" altLang="en-US" sz="11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AA28285-0B7A-174D-8505-D5C37EE81573}"/>
                </a:ext>
              </a:extLst>
            </p:cNvPr>
            <p:cNvSpPr/>
            <p:nvPr/>
          </p:nvSpPr>
          <p:spPr>
            <a:xfrm>
              <a:off x="1457453" y="2813474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o_address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F40982D-3414-E541-8A15-1CDB4C29CB88}"/>
                </a:ext>
              </a:extLst>
            </p:cNvPr>
            <p:cNvSpPr/>
            <p:nvPr/>
          </p:nvSpPr>
          <p:spPr>
            <a:xfrm>
              <a:off x="1457452" y="3189237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o_status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B75A093-4861-254A-8280-22FD74CB77B7}"/>
                </a:ext>
              </a:extLst>
            </p:cNvPr>
            <p:cNvSpPr/>
            <p:nvPr/>
          </p:nvSpPr>
          <p:spPr>
            <a:xfrm>
              <a:off x="1457454" y="358078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o_buffer_space_valid</a:t>
              </a:r>
              <a:endParaRPr kumimoji="1" lang="ko-Kore-KR" altLang="en-US" sz="11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9601701-2DDE-B44B-B476-9A3F990F9C38}"/>
                </a:ext>
              </a:extLst>
            </p:cNvPr>
            <p:cNvSpPr/>
            <p:nvPr/>
          </p:nvSpPr>
          <p:spPr>
            <a:xfrm>
              <a:off x="1457452" y="397875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80E9883-6059-C446-894F-D278DA75EA2E}"/>
                </a:ext>
              </a:extLst>
            </p:cNvPr>
            <p:cNvSpPr/>
            <p:nvPr/>
          </p:nvSpPr>
          <p:spPr>
            <a:xfrm>
              <a:off x="1457447" y="437672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i_timeout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03EAA6F-0506-BC44-90CF-C4487C7022F9}"/>
                </a:ext>
              </a:extLst>
            </p:cNvPr>
            <p:cNvSpPr/>
            <p:nvPr/>
          </p:nvSpPr>
          <p:spPr>
            <a:xfrm>
              <a:off x="1457447" y="4765191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i_data</a:t>
              </a:r>
              <a:r>
                <a:rPr kumimoji="1" lang="en-US" altLang="ko-Kore-KR" sz="1100" dirty="0"/>
                <a:t>[31:0]</a:t>
              </a:r>
              <a:endParaRPr kumimoji="1" lang="ko-Kore-KR" altLang="en-US" sz="11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DD4A219-2F36-2449-8FCD-8AFC831D7AF5}"/>
                </a:ext>
              </a:extLst>
            </p:cNvPr>
            <p:cNvSpPr/>
            <p:nvPr/>
          </p:nvSpPr>
          <p:spPr>
            <a:xfrm>
              <a:off x="1457447" y="5149089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D661385-C941-4140-A6C8-DEED32392DD6}"/>
                </a:ext>
              </a:extLst>
            </p:cNvPr>
            <p:cNvSpPr/>
            <p:nvPr/>
          </p:nvSpPr>
          <p:spPr>
            <a:xfrm>
              <a:off x="1457447" y="5545410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</a:t>
              </a:r>
              <a:r>
                <a:rPr kumimoji="1" lang="en-US" altLang="ko-Kore-KR" sz="1100" dirty="0"/>
                <a:t>[3:0]</a:t>
              </a:r>
              <a:endParaRPr kumimoji="1" lang="ko-Kore-KR" altLang="en-US" sz="1100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E4B2879-8FD8-1647-BF6E-32E2BA990A92}"/>
              </a:ext>
            </a:extLst>
          </p:cNvPr>
          <p:cNvGrpSpPr/>
          <p:nvPr/>
        </p:nvGrpSpPr>
        <p:grpSpPr>
          <a:xfrm>
            <a:off x="2099394" y="199253"/>
            <a:ext cx="4523614" cy="2345301"/>
            <a:chOff x="2099393" y="636130"/>
            <a:chExt cx="4523614" cy="234530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00421C5-3981-4741-98FC-6DD72FB63A60}"/>
                </a:ext>
              </a:extLst>
            </p:cNvPr>
            <p:cNvSpPr/>
            <p:nvPr/>
          </p:nvSpPr>
          <p:spPr>
            <a:xfrm>
              <a:off x="2099393" y="636130"/>
              <a:ext cx="4523614" cy="23453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output[0,1,2,…,7]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3A37B0B-DE4B-5648-BCB7-009DE2547435}"/>
                </a:ext>
              </a:extLst>
            </p:cNvPr>
            <p:cNvSpPr/>
            <p:nvPr/>
          </p:nvSpPr>
          <p:spPr>
            <a:xfrm>
              <a:off x="2277124" y="1104221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we</a:t>
              </a:r>
              <a:endParaRPr kumimoji="1" lang="ko-Kore-KR" altLang="en-US" sz="1100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E8A5748-7AB2-0742-BB36-5749A4980F4E}"/>
                </a:ext>
              </a:extLst>
            </p:cNvPr>
            <p:cNvSpPr/>
            <p:nvPr/>
          </p:nvSpPr>
          <p:spPr>
            <a:xfrm>
              <a:off x="2277124" y="148090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writable</a:t>
              </a:r>
              <a:endParaRPr kumimoji="1" lang="ko-Kore-KR" altLang="en-US" sz="1100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861B15B-9F52-A641-920D-700CB35B18BA}"/>
                </a:ext>
              </a:extLst>
            </p:cNvPr>
            <p:cNvSpPr/>
            <p:nvPr/>
          </p:nvSpPr>
          <p:spPr>
            <a:xfrm>
              <a:off x="2284487" y="1885510"/>
              <a:ext cx="1348399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seqn</a:t>
              </a:r>
              <a:r>
                <a:rPr kumimoji="1" lang="en-US" altLang="ko-Kore-KR" sz="1100" dirty="0"/>
                <a:t>[11:0]</a:t>
              </a:r>
              <a:endParaRPr kumimoji="1" lang="ko-Kore-KR" altLang="en-US" sz="1100" dirty="0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2916BD7-88E4-C140-957E-9A5F3E08CF63}"/>
                </a:ext>
              </a:extLst>
            </p:cNvPr>
            <p:cNvGrpSpPr/>
            <p:nvPr/>
          </p:nvGrpSpPr>
          <p:grpSpPr>
            <a:xfrm>
              <a:off x="4638298" y="1037619"/>
              <a:ext cx="1815833" cy="1872849"/>
              <a:chOff x="4638298" y="1037619"/>
              <a:chExt cx="1815833" cy="187284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070B3AD-5939-9E46-B005-800E2DF2D5E6}"/>
                  </a:ext>
                </a:extLst>
              </p:cNvPr>
              <p:cNvSpPr/>
              <p:nvPr/>
            </p:nvSpPr>
            <p:spPr>
              <a:xfrm>
                <a:off x="4740237" y="1405477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channel[4:0]</a:t>
                </a:r>
                <a:endParaRPr kumimoji="1" lang="ko-Kore-KR" altLang="en-US" sz="1100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836822C-B63F-8E4F-B1B9-E8228BC7D892}"/>
                  </a:ext>
                </a:extLst>
              </p:cNvPr>
              <p:cNvSpPr/>
              <p:nvPr/>
            </p:nvSpPr>
            <p:spPr>
              <a:xfrm>
                <a:off x="4638298" y="1037619"/>
                <a:ext cx="1815833" cy="187284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payload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9C85B24-E0A6-CC45-918B-7BC7FE2FCF14}"/>
                  </a:ext>
                </a:extLst>
              </p:cNvPr>
              <p:cNvSpPr/>
              <p:nvPr/>
            </p:nvSpPr>
            <p:spPr>
              <a:xfrm>
                <a:off x="4726813" y="1780618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timestamp[63:0]</a:t>
                </a:r>
                <a:endParaRPr kumimoji="1" lang="ko-Kore-KR" altLang="en-US" sz="1100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85EE446F-60C0-2347-8063-6AD3E2F80FA9}"/>
                  </a:ext>
                </a:extLst>
              </p:cNvPr>
              <p:cNvSpPr/>
              <p:nvPr/>
            </p:nvSpPr>
            <p:spPr>
              <a:xfrm>
                <a:off x="4740237" y="2150475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address[7:0]</a:t>
                </a:r>
                <a:endParaRPr kumimoji="1" lang="ko-Kore-KR" altLang="en-US" sz="1100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3003F977-2A1E-6340-9C3D-13B563D740D0}"/>
                  </a:ext>
                </a:extLst>
              </p:cNvPr>
              <p:cNvSpPr/>
              <p:nvPr/>
            </p:nvSpPr>
            <p:spPr>
              <a:xfrm>
                <a:off x="4740237" y="2523617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data[31:0]</a:t>
                </a:r>
                <a:endParaRPr kumimoji="1" lang="ko-Kore-KR" altLang="en-US" sz="1100" dirty="0"/>
              </a:p>
            </p:txBody>
          </p:sp>
        </p:grp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C53562E-A637-B041-A5A7-B2EA9150EC43}"/>
              </a:ext>
            </a:extLst>
          </p:cNvPr>
          <p:cNvSpPr/>
          <p:nvPr/>
        </p:nvSpPr>
        <p:spPr>
          <a:xfrm>
            <a:off x="2284487" y="3153120"/>
            <a:ext cx="1175405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sequence_error</a:t>
            </a:r>
            <a:endParaRPr kumimoji="1" lang="ko-Kore-KR" altLang="en-US" sz="11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1AC56A1-9BC8-DE46-9CF8-41F30D028E1B}"/>
              </a:ext>
            </a:extLst>
          </p:cNvPr>
          <p:cNvSpPr/>
          <p:nvPr/>
        </p:nvSpPr>
        <p:spPr>
          <a:xfrm>
            <a:off x="2284487" y="3525381"/>
            <a:ext cx="202802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sequnec_error_channel</a:t>
            </a:r>
            <a:r>
              <a:rPr kumimoji="1" lang="en-US" altLang="ko-Kore-KR" sz="1100" dirty="0"/>
              <a:t>[15:0]</a:t>
            </a:r>
            <a:endParaRPr kumimoji="1" lang="ko-Kore-KR" altLang="en-US" sz="11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2CC6A82-C48D-A140-809B-8B171BF9AA41}"/>
              </a:ext>
            </a:extLst>
          </p:cNvPr>
          <p:cNvSpPr/>
          <p:nvPr/>
        </p:nvSpPr>
        <p:spPr>
          <a:xfrm>
            <a:off x="2277124" y="3897642"/>
            <a:ext cx="2361174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minimum_corase_timestamp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FDE2D8E-6810-A74B-B08E-F47CCDB645E6}"/>
              </a:ext>
            </a:extLst>
          </p:cNvPr>
          <p:cNvSpPr/>
          <p:nvPr/>
        </p:nvSpPr>
        <p:spPr>
          <a:xfrm>
            <a:off x="2277124" y="4269903"/>
            <a:ext cx="1182768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o_status_wait</a:t>
            </a:r>
            <a:endParaRPr kumimoji="1" lang="ko-Kore-KR" altLang="en-US" sz="11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D70883A-F378-E141-829B-8178A93CDAA2}"/>
              </a:ext>
            </a:extLst>
          </p:cNvPr>
          <p:cNvSpPr/>
          <p:nvPr/>
        </p:nvSpPr>
        <p:spPr>
          <a:xfrm>
            <a:off x="2274942" y="4642164"/>
            <a:ext cx="135794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o_status_underflow</a:t>
            </a:r>
            <a:endParaRPr kumimoji="1" lang="ko-Kore-KR" altLang="en-US" sz="11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CC10DB6-EAE0-4540-BEB9-972D61B072A2}"/>
              </a:ext>
            </a:extLst>
          </p:cNvPr>
          <p:cNvSpPr/>
          <p:nvPr/>
        </p:nvSpPr>
        <p:spPr>
          <a:xfrm>
            <a:off x="2271373" y="5011012"/>
            <a:ext cx="135794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current_lane</a:t>
            </a:r>
            <a:r>
              <a:rPr kumimoji="1" lang="en-US" altLang="ko-Kore-KR" sz="1100" dirty="0"/>
              <a:t>[2:0]</a:t>
            </a:r>
            <a:endParaRPr kumimoji="1" lang="ko-Kore-KR" altLang="en-US" sz="11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62E05E5-A572-6A4A-9088-307C07F40996}"/>
              </a:ext>
            </a:extLst>
          </p:cNvPr>
          <p:cNvSpPr/>
          <p:nvPr/>
        </p:nvSpPr>
        <p:spPr>
          <a:xfrm>
            <a:off x="2284487" y="5377092"/>
            <a:ext cx="235381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last_coarse_timestamp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442E13E-6539-DC47-9DBE-EDC0941F1CBC}"/>
              </a:ext>
            </a:extLst>
          </p:cNvPr>
          <p:cNvSpPr/>
          <p:nvPr/>
        </p:nvSpPr>
        <p:spPr>
          <a:xfrm>
            <a:off x="2284487" y="5741936"/>
            <a:ext cx="292318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last_lane_coarse_timestamps</a:t>
            </a:r>
            <a:r>
              <a:rPr kumimoji="1" lang="en-US" altLang="ko-Kore-KR" sz="1100" dirty="0"/>
              <a:t>[</a:t>
            </a:r>
            <a:r>
              <a:rPr kumimoji="1" lang="en-US" altLang="ko-KR" sz="1100" dirty="0"/>
              <a:t>0,1,2…7</a:t>
            </a:r>
            <a:r>
              <a:rPr kumimoji="1" lang="en-US" altLang="ko-Kore-KR" sz="1100" dirty="0"/>
              <a:t>][60:0]</a:t>
            </a:r>
            <a:endParaRPr kumimoji="1" lang="ko-Kore-KR" altLang="en-US" sz="11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9D66E1-3067-FC4A-BA03-727804DD122E}"/>
              </a:ext>
            </a:extLst>
          </p:cNvPr>
          <p:cNvSpPr/>
          <p:nvPr/>
        </p:nvSpPr>
        <p:spPr>
          <a:xfrm>
            <a:off x="2284487" y="6121129"/>
            <a:ext cx="1344829" cy="3119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seqn</a:t>
            </a:r>
            <a:r>
              <a:rPr kumimoji="1" lang="en-US" altLang="ko-Kore-KR" sz="1100" dirty="0"/>
              <a:t>[11:0]</a:t>
            </a:r>
            <a:endParaRPr kumimoji="1" lang="ko-Kore-KR" altLang="en-US" sz="11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64AC011-56DB-0840-B934-C2EF855C6157}"/>
              </a:ext>
            </a:extLst>
          </p:cNvPr>
          <p:cNvSpPr/>
          <p:nvPr/>
        </p:nvSpPr>
        <p:spPr>
          <a:xfrm>
            <a:off x="2284486" y="6505747"/>
            <a:ext cx="202802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coarse_timestamp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7734276-42C9-3B46-9EC3-991292B64DED}"/>
              </a:ext>
            </a:extLst>
          </p:cNvPr>
          <p:cNvSpPr/>
          <p:nvPr/>
        </p:nvSpPr>
        <p:spPr>
          <a:xfrm>
            <a:off x="5276025" y="3124200"/>
            <a:ext cx="202802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min_minus_timestamp</a:t>
            </a:r>
            <a:r>
              <a:rPr kumimoji="1" lang="en-US" altLang="ko-Kore-KR" sz="1100" dirty="0"/>
              <a:t>[61:0]</a:t>
            </a:r>
            <a:endParaRPr kumimoji="1" lang="ko-Kore-KR" altLang="en-US" sz="11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03F57B4-A029-794B-A65D-9AF41B4007AC}"/>
              </a:ext>
            </a:extLst>
          </p:cNvPr>
          <p:cNvSpPr/>
          <p:nvPr/>
        </p:nvSpPr>
        <p:spPr>
          <a:xfrm>
            <a:off x="5276025" y="3503393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laneAmin_minus_timestamp</a:t>
            </a:r>
            <a:r>
              <a:rPr kumimoji="1" lang="en-US" altLang="ko-Kore-KR" sz="1100" dirty="0"/>
              <a:t>[61:0]</a:t>
            </a:r>
            <a:endParaRPr kumimoji="1" lang="ko-Kore-KR" altLang="en-US" sz="11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0F8AE5-6529-AA47-8418-3A0176CCE853}"/>
              </a:ext>
            </a:extLst>
          </p:cNvPr>
          <p:cNvSpPr/>
          <p:nvPr/>
        </p:nvSpPr>
        <p:spPr>
          <a:xfrm>
            <a:off x="5276025" y="3882627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laneBmin_minus_timestamp</a:t>
            </a:r>
            <a:r>
              <a:rPr kumimoji="1" lang="en-US" altLang="ko-Kore-KR" sz="1100" dirty="0"/>
              <a:t>[61:0]</a:t>
            </a:r>
            <a:endParaRPr kumimoji="1" lang="ko-Kore-KR" altLang="en-US" sz="1100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4D9DBB7-D159-7A46-A288-E3610B23258E}"/>
              </a:ext>
            </a:extLst>
          </p:cNvPr>
          <p:cNvSpPr/>
          <p:nvPr/>
        </p:nvSpPr>
        <p:spPr>
          <a:xfrm>
            <a:off x="5276025" y="4264257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last_minus_timestamp</a:t>
            </a:r>
            <a:r>
              <a:rPr kumimoji="1" lang="en-US" altLang="ko-Kore-KR" sz="1100" dirty="0"/>
              <a:t>[61:0]</a:t>
            </a:r>
            <a:endParaRPr kumimoji="1" lang="ko-Kore-KR" altLang="en-US" sz="11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722B63C-454F-9143-AB90-35DC6E466701}"/>
              </a:ext>
            </a:extLst>
          </p:cNvPr>
          <p:cNvSpPr/>
          <p:nvPr/>
        </p:nvSpPr>
        <p:spPr>
          <a:xfrm>
            <a:off x="5260048" y="4636483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current_lane_plus_one</a:t>
            </a:r>
            <a:r>
              <a:rPr kumimoji="1" lang="en-US" altLang="ko-Kore-KR" sz="1100" dirty="0"/>
              <a:t>[2:0]</a:t>
            </a:r>
            <a:endParaRPr kumimoji="1" lang="ko-Kore-KR" altLang="en-US" sz="11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EF5902F-978E-0344-9011-C77659A5CE5E}"/>
              </a:ext>
            </a:extLst>
          </p:cNvPr>
          <p:cNvSpPr/>
          <p:nvPr/>
        </p:nvSpPr>
        <p:spPr>
          <a:xfrm>
            <a:off x="5260048" y="5388735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quash</a:t>
            </a:r>
            <a:endParaRPr kumimoji="1" lang="ko-Kore-KR" altLang="en-US" sz="110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EE59F3D-66C0-0C4A-A94A-953B915B0055}"/>
              </a:ext>
            </a:extLst>
          </p:cNvPr>
          <p:cNvSpPr/>
          <p:nvPr/>
        </p:nvSpPr>
        <p:spPr>
          <a:xfrm>
            <a:off x="5247570" y="5766378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latency_compensation.adr</a:t>
            </a:r>
            <a:r>
              <a:rPr kumimoji="1" lang="en-US" altLang="ko-Kore-KR" sz="1100" dirty="0"/>
              <a:t>[4:0]</a:t>
            </a:r>
            <a:endParaRPr kumimoji="1" lang="ko-Kore-KR" altLang="en-US" sz="1100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073B661-469F-6344-B465-6369FB3F6358}"/>
              </a:ext>
            </a:extLst>
          </p:cNvPr>
          <p:cNvSpPr/>
          <p:nvPr/>
        </p:nvSpPr>
        <p:spPr>
          <a:xfrm>
            <a:off x="5240573" y="6128253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latency_compensation.dat_r</a:t>
            </a:r>
            <a:r>
              <a:rPr kumimoji="1" lang="en-US" altLang="ko-Kore-KR" sz="1100" dirty="0"/>
              <a:t>[4:0]</a:t>
            </a:r>
            <a:endParaRPr kumimoji="1" lang="ko-Kore-KR" altLang="en-US" sz="1100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1A5DEAC-798E-8C4D-B2E1-F24FC9942A33}"/>
              </a:ext>
            </a:extLst>
          </p:cNvPr>
          <p:cNvSpPr/>
          <p:nvPr/>
        </p:nvSpPr>
        <p:spPr>
          <a:xfrm>
            <a:off x="5260048" y="6491971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compensation[13:0}</a:t>
            </a:r>
            <a:endParaRPr kumimoji="1" lang="ko-Kore-KR" altLang="en-US" sz="1100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8204651-3E8D-3F44-BC3F-BFBBD13DC75A}"/>
              </a:ext>
            </a:extLst>
          </p:cNvPr>
          <p:cNvSpPr/>
          <p:nvPr/>
        </p:nvSpPr>
        <p:spPr>
          <a:xfrm>
            <a:off x="8095538" y="272262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timestamp_above_min</a:t>
            </a:r>
            <a:endParaRPr kumimoji="1" lang="ko-Kore-KR" altLang="en-US" sz="11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8E2659F-CA69-0849-A725-5398901F7FFB}"/>
              </a:ext>
            </a:extLst>
          </p:cNvPr>
          <p:cNvSpPr/>
          <p:nvPr/>
        </p:nvSpPr>
        <p:spPr>
          <a:xfrm>
            <a:off x="8095538" y="623607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timestamp_above_last</a:t>
            </a:r>
            <a:endParaRPr kumimoji="1" lang="ko-Kore-KR" altLang="en-US" sz="11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6194721-4317-6E4E-9582-725BFB12EAC4}"/>
              </a:ext>
            </a:extLst>
          </p:cNvPr>
          <p:cNvSpPr/>
          <p:nvPr/>
        </p:nvSpPr>
        <p:spPr>
          <a:xfrm>
            <a:off x="8095538" y="973295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timestamp_above_laneA_min</a:t>
            </a:r>
            <a:endParaRPr kumimoji="1" lang="ko-Kore-KR" altLang="en-US" sz="11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11366D1-03F7-7741-842E-06BF625EE081}"/>
              </a:ext>
            </a:extLst>
          </p:cNvPr>
          <p:cNvSpPr/>
          <p:nvPr/>
        </p:nvSpPr>
        <p:spPr>
          <a:xfrm>
            <a:off x="8095538" y="1321514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timestamp_above_laneB_min</a:t>
            </a:r>
            <a:endParaRPr kumimoji="1" lang="ko-Kore-KR" altLang="en-US" sz="1100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FBAD968-346B-CA4B-BE5D-BEEF64CBAB9C}"/>
              </a:ext>
            </a:extLst>
          </p:cNvPr>
          <p:cNvSpPr/>
          <p:nvPr/>
        </p:nvSpPr>
        <p:spPr>
          <a:xfrm>
            <a:off x="8097158" y="1669243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timestamp_above_lane_min</a:t>
            </a:r>
            <a:endParaRPr kumimoji="1" lang="ko-Kore-KR" altLang="en-US" sz="1100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6AB35A0-0AAB-9940-9D87-19E8E0EB08E3}"/>
              </a:ext>
            </a:extLst>
          </p:cNvPr>
          <p:cNvSpPr/>
          <p:nvPr/>
        </p:nvSpPr>
        <p:spPr>
          <a:xfrm>
            <a:off x="8083060" y="2029550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force_laneB</a:t>
            </a:r>
            <a:endParaRPr kumimoji="1" lang="ko-Kore-KR" altLang="en-US" sz="1100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C9D3D5E-D3BF-7B45-A7B2-4F838E410B1F}"/>
              </a:ext>
            </a:extLst>
          </p:cNvPr>
          <p:cNvSpPr/>
          <p:nvPr/>
        </p:nvSpPr>
        <p:spPr>
          <a:xfrm>
            <a:off x="8083060" y="2733195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use_laneB</a:t>
            </a:r>
            <a:endParaRPr kumimoji="1" lang="ko-Kore-KR" altLang="en-US" sz="1100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D4FF784-DF58-774B-9243-58F504FC87C4}"/>
              </a:ext>
            </a:extLst>
          </p:cNvPr>
          <p:cNvSpPr/>
          <p:nvPr/>
        </p:nvSpPr>
        <p:spPr>
          <a:xfrm>
            <a:off x="8083060" y="3085495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use_lanen</a:t>
            </a:r>
            <a:r>
              <a:rPr kumimoji="1" lang="en-US" altLang="ko-Kore-KR" sz="1100" dirty="0"/>
              <a:t>[2:0]</a:t>
            </a:r>
            <a:endParaRPr kumimoji="1" lang="ko-Kore-KR" altLang="en-US" sz="1100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FFA46DF-0809-B546-BFF7-464EBACFE8CF}"/>
              </a:ext>
            </a:extLst>
          </p:cNvPr>
          <p:cNvSpPr/>
          <p:nvPr/>
        </p:nvSpPr>
        <p:spPr>
          <a:xfrm>
            <a:off x="8083060" y="3426531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do_write</a:t>
            </a:r>
            <a:endParaRPr kumimoji="1" lang="ko-Kore-KR" altLang="en-US" sz="1100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9F5058E-1489-6E49-93DA-DF834A0D614C}"/>
              </a:ext>
            </a:extLst>
          </p:cNvPr>
          <p:cNvSpPr/>
          <p:nvPr/>
        </p:nvSpPr>
        <p:spPr>
          <a:xfrm>
            <a:off x="8095538" y="3864121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do_underflow</a:t>
            </a:r>
            <a:endParaRPr kumimoji="1" lang="ko-Kore-KR" altLang="en-US" sz="1100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91E3F5A-FA49-D646-95D0-B948EF38078C}"/>
              </a:ext>
            </a:extLst>
          </p:cNvPr>
          <p:cNvSpPr/>
          <p:nvPr/>
        </p:nvSpPr>
        <p:spPr>
          <a:xfrm>
            <a:off x="8083060" y="4252585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do_sequence_error</a:t>
            </a:r>
            <a:endParaRPr kumimoji="1" lang="ko-Kore-KR" altLang="en-US" sz="1100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B8FF4DD-907F-8D46-BAD7-356CCF059E08}"/>
              </a:ext>
            </a:extLst>
          </p:cNvPr>
          <p:cNvSpPr/>
          <p:nvPr/>
        </p:nvSpPr>
        <p:spPr>
          <a:xfrm>
            <a:off x="8083060" y="4636483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compensated_timestamp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968219B-0CAD-B24C-818C-AE2D3597EAEF}"/>
              </a:ext>
            </a:extLst>
          </p:cNvPr>
          <p:cNvSpPr/>
          <p:nvPr/>
        </p:nvSpPr>
        <p:spPr>
          <a:xfrm>
            <a:off x="8095538" y="5021856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current_lane_writable</a:t>
            </a:r>
            <a:endParaRPr kumimoji="1" lang="ko-Kore-KR" altLang="en-US" sz="110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2AA6538-9091-ED4F-B069-8F2742CA5640}"/>
              </a:ext>
            </a:extLst>
          </p:cNvPr>
          <p:cNvSpPr/>
          <p:nvPr/>
        </p:nvSpPr>
        <p:spPr>
          <a:xfrm>
            <a:off x="8095538" y="5392339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current_lanewritable_r</a:t>
            </a:r>
            <a:endParaRPr kumimoji="1" lang="ko-Kore-KR" altLang="en-US" sz="1100" dirty="0"/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20B94329-F121-E641-B1F4-F89E90FEE205}"/>
              </a:ext>
            </a:extLst>
          </p:cNvPr>
          <p:cNvSpPr/>
          <p:nvPr/>
        </p:nvSpPr>
        <p:spPr>
          <a:xfrm>
            <a:off x="2284486" y="2685695"/>
            <a:ext cx="1175406" cy="352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LogChannel</a:t>
            </a:r>
            <a:r>
              <a:rPr kumimoji="1" lang="en-US" altLang="ko-Kore-KR" sz="1100" dirty="0"/>
              <a:t> = 28</a:t>
            </a:r>
            <a:endParaRPr kumimoji="1" lang="ko-Kore-KR" altLang="en-US" sz="1100" dirty="0"/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2BE0A48F-84BD-0F4B-99BE-B52ABD428D0F}"/>
              </a:ext>
            </a:extLst>
          </p:cNvPr>
          <p:cNvSpPr/>
          <p:nvPr/>
        </p:nvSpPr>
        <p:spPr>
          <a:xfrm>
            <a:off x="5278726" y="2702343"/>
            <a:ext cx="1556414" cy="352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glbl_fine_ts_width</a:t>
            </a:r>
            <a:r>
              <a:rPr kumimoji="1" lang="en-US" altLang="ko-Kore-KR" sz="1100" dirty="0"/>
              <a:t> = 3</a:t>
            </a:r>
            <a:endParaRPr kumimoji="1" lang="ko-Kore-KR" altLang="en-US" sz="1100" dirty="0"/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94A4B362-63A1-8647-80E3-CC3D40FF3AC1}"/>
              </a:ext>
            </a:extLst>
          </p:cNvPr>
          <p:cNvSpPr/>
          <p:nvPr/>
        </p:nvSpPr>
        <p:spPr>
          <a:xfrm>
            <a:off x="6954191" y="2710649"/>
            <a:ext cx="699709" cy="352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“write” = 2’d01</a:t>
            </a:r>
            <a:endParaRPr kumimoji="1" lang="ko-Kore-KR" altLang="en-US" sz="1100" dirty="0"/>
          </a:p>
        </p:txBody>
      </p:sp>
      <p:sp>
        <p:nvSpPr>
          <p:cNvPr id="21" name="날짜 개체 틀 20">
            <a:extLst>
              <a:ext uri="{FF2B5EF4-FFF2-40B4-BE49-F238E27FC236}">
                <a16:creationId xmlns:a16="http://schemas.microsoft.com/office/drawing/2014/main" id="{88F092BF-9384-0A48-86C6-4D16FBB10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2" name="바닥글 개체 틀 21">
            <a:extLst>
              <a:ext uri="{FF2B5EF4-FFF2-40B4-BE49-F238E27FC236}">
                <a16:creationId xmlns:a16="http://schemas.microsoft.com/office/drawing/2014/main" id="{A16117FC-78C6-B741-A0AD-272C03925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E7A979B1-3D8F-9B48-9BFE-8F3C87FF5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532864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40F6798F-B87B-3E40-859A-CADF729D6FD1}"/>
              </a:ext>
            </a:extLst>
          </p:cNvPr>
          <p:cNvGrpSpPr/>
          <p:nvPr/>
        </p:nvGrpSpPr>
        <p:grpSpPr>
          <a:xfrm>
            <a:off x="111821" y="636130"/>
            <a:ext cx="1815833" cy="5585739"/>
            <a:chOff x="1285713" y="843936"/>
            <a:chExt cx="1815833" cy="55857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C47C49B-6204-4244-AF3D-D89FA74A2E0F}"/>
                </a:ext>
              </a:extLst>
            </p:cNvPr>
            <p:cNvSpPr/>
            <p:nvPr/>
          </p:nvSpPr>
          <p:spPr>
            <a:xfrm>
              <a:off x="1285713" y="843936"/>
              <a:ext cx="1815833" cy="55857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cri (interface)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63235EB-2A70-3047-A5D5-F5092595870F}"/>
                </a:ext>
              </a:extLst>
            </p:cNvPr>
            <p:cNvSpPr/>
            <p:nvPr/>
          </p:nvSpPr>
          <p:spPr>
            <a:xfrm>
              <a:off x="1457459" y="1308483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cmd</a:t>
              </a:r>
              <a:r>
                <a:rPr kumimoji="1" lang="en-US" altLang="ko-Kore-KR" sz="1100" dirty="0"/>
                <a:t>[1:0]</a:t>
              </a:r>
              <a:endParaRPr kumimoji="1" lang="ko-Kore-KR" altLang="en-US" sz="11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22E927-44DC-3749-9D5F-086AE8AC9972}"/>
                </a:ext>
              </a:extLst>
            </p:cNvPr>
            <p:cNvSpPr/>
            <p:nvPr/>
          </p:nvSpPr>
          <p:spPr>
            <a:xfrm>
              <a:off x="1457454" y="1688714"/>
              <a:ext cx="1075676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chan_sel</a:t>
              </a:r>
              <a:r>
                <a:rPr kumimoji="1" lang="en-US" altLang="ko-Kore-KR" sz="1100" dirty="0"/>
                <a:t>[23:0]</a:t>
              </a:r>
              <a:endParaRPr kumimoji="1" lang="ko-Kore-KR" altLang="en-US" sz="11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43C775F-2923-1E4A-9FDE-F785F9B3EC4A}"/>
                </a:ext>
              </a:extLst>
            </p:cNvPr>
            <p:cNvSpPr/>
            <p:nvPr/>
          </p:nvSpPr>
          <p:spPr>
            <a:xfrm>
              <a:off x="1457454" y="2068945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BBA1CFD-1C8D-7E4C-ADB2-9B1DBC24ADF1}"/>
                </a:ext>
              </a:extLst>
            </p:cNvPr>
            <p:cNvSpPr/>
            <p:nvPr/>
          </p:nvSpPr>
          <p:spPr>
            <a:xfrm>
              <a:off x="1457453" y="2436301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o_data</a:t>
              </a:r>
              <a:r>
                <a:rPr kumimoji="1" lang="en-US" altLang="ko-Kore-KR" sz="1100" dirty="0"/>
                <a:t>[511:0]</a:t>
              </a:r>
              <a:endParaRPr kumimoji="1" lang="ko-Kore-KR" altLang="en-US" sz="11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AA28285-0B7A-174D-8505-D5C37EE81573}"/>
                </a:ext>
              </a:extLst>
            </p:cNvPr>
            <p:cNvSpPr/>
            <p:nvPr/>
          </p:nvSpPr>
          <p:spPr>
            <a:xfrm>
              <a:off x="1457453" y="2813474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o_address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F40982D-3414-E541-8A15-1CDB4C29CB88}"/>
                </a:ext>
              </a:extLst>
            </p:cNvPr>
            <p:cNvSpPr/>
            <p:nvPr/>
          </p:nvSpPr>
          <p:spPr>
            <a:xfrm>
              <a:off x="1457452" y="3189237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o_status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B75A093-4861-254A-8280-22FD74CB77B7}"/>
                </a:ext>
              </a:extLst>
            </p:cNvPr>
            <p:cNvSpPr/>
            <p:nvPr/>
          </p:nvSpPr>
          <p:spPr>
            <a:xfrm>
              <a:off x="1457454" y="358078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o_buffer_space_valid</a:t>
              </a:r>
              <a:endParaRPr kumimoji="1" lang="ko-Kore-KR" altLang="en-US" sz="11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9601701-2DDE-B44B-B476-9A3F990F9C38}"/>
                </a:ext>
              </a:extLst>
            </p:cNvPr>
            <p:cNvSpPr/>
            <p:nvPr/>
          </p:nvSpPr>
          <p:spPr>
            <a:xfrm>
              <a:off x="1457452" y="397875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80E9883-6059-C446-894F-D278DA75EA2E}"/>
                </a:ext>
              </a:extLst>
            </p:cNvPr>
            <p:cNvSpPr/>
            <p:nvPr/>
          </p:nvSpPr>
          <p:spPr>
            <a:xfrm>
              <a:off x="1457447" y="437672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i_timeout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03EAA6F-0506-BC44-90CF-C4487C7022F9}"/>
                </a:ext>
              </a:extLst>
            </p:cNvPr>
            <p:cNvSpPr/>
            <p:nvPr/>
          </p:nvSpPr>
          <p:spPr>
            <a:xfrm>
              <a:off x="1457447" y="4765191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i_data</a:t>
              </a:r>
              <a:r>
                <a:rPr kumimoji="1" lang="en-US" altLang="ko-Kore-KR" sz="1100" dirty="0"/>
                <a:t>[31:0]</a:t>
              </a:r>
              <a:endParaRPr kumimoji="1" lang="ko-Kore-KR" altLang="en-US" sz="11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DD4A219-2F36-2449-8FCD-8AFC831D7AF5}"/>
                </a:ext>
              </a:extLst>
            </p:cNvPr>
            <p:cNvSpPr/>
            <p:nvPr/>
          </p:nvSpPr>
          <p:spPr>
            <a:xfrm>
              <a:off x="1457447" y="5149089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D661385-C941-4140-A6C8-DEED32392DD6}"/>
                </a:ext>
              </a:extLst>
            </p:cNvPr>
            <p:cNvSpPr/>
            <p:nvPr/>
          </p:nvSpPr>
          <p:spPr>
            <a:xfrm>
              <a:off x="1457447" y="5545410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</a:t>
              </a:r>
              <a:r>
                <a:rPr kumimoji="1" lang="en-US" altLang="ko-Kore-KR" sz="1100" dirty="0"/>
                <a:t>[3:0]</a:t>
              </a:r>
              <a:endParaRPr kumimoji="1" lang="ko-Kore-KR" altLang="en-US" sz="1100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BE1D7C1-C043-7C4E-9FF2-BBDC51862309}"/>
              </a:ext>
            </a:extLst>
          </p:cNvPr>
          <p:cNvGrpSpPr/>
          <p:nvPr/>
        </p:nvGrpSpPr>
        <p:grpSpPr>
          <a:xfrm>
            <a:off x="2099394" y="199253"/>
            <a:ext cx="4523614" cy="2788917"/>
            <a:chOff x="2099394" y="199253"/>
            <a:chExt cx="4523614" cy="2788917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3A37B0B-DE4B-5648-BCB7-009DE2547435}"/>
                </a:ext>
              </a:extLst>
            </p:cNvPr>
            <p:cNvSpPr/>
            <p:nvPr/>
          </p:nvSpPr>
          <p:spPr>
            <a:xfrm>
              <a:off x="2277125" y="667344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we</a:t>
              </a:r>
              <a:endParaRPr kumimoji="1" lang="ko-Kore-KR" altLang="en-US" sz="1100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E8A5748-7AB2-0742-BB36-5749A4980F4E}"/>
                </a:ext>
              </a:extLst>
            </p:cNvPr>
            <p:cNvSpPr/>
            <p:nvPr/>
          </p:nvSpPr>
          <p:spPr>
            <a:xfrm>
              <a:off x="2277125" y="1044031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writable</a:t>
              </a:r>
              <a:endParaRPr kumimoji="1" lang="ko-Kore-KR" altLang="en-US" sz="1100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861B15B-9F52-A641-920D-700CB35B18BA}"/>
                </a:ext>
              </a:extLst>
            </p:cNvPr>
            <p:cNvSpPr/>
            <p:nvPr/>
          </p:nvSpPr>
          <p:spPr>
            <a:xfrm>
              <a:off x="2284488" y="1448633"/>
              <a:ext cx="1348399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seqn</a:t>
              </a:r>
              <a:r>
                <a:rPr kumimoji="1" lang="en-US" altLang="ko-Kore-KR" sz="1100" dirty="0"/>
                <a:t>[11:0]</a:t>
              </a:r>
              <a:endParaRPr kumimoji="1" lang="ko-Kore-KR" altLang="en-US" sz="1100" dirty="0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2916BD7-88E4-C140-957E-9A5F3E08CF63}"/>
                </a:ext>
              </a:extLst>
            </p:cNvPr>
            <p:cNvGrpSpPr/>
            <p:nvPr/>
          </p:nvGrpSpPr>
          <p:grpSpPr>
            <a:xfrm>
              <a:off x="4638299" y="600742"/>
              <a:ext cx="1815833" cy="1872849"/>
              <a:chOff x="4638298" y="1037619"/>
              <a:chExt cx="1815833" cy="187284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070B3AD-5939-9E46-B005-800E2DF2D5E6}"/>
                  </a:ext>
                </a:extLst>
              </p:cNvPr>
              <p:cNvSpPr/>
              <p:nvPr/>
            </p:nvSpPr>
            <p:spPr>
              <a:xfrm>
                <a:off x="4740237" y="1405477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channel[4:0]</a:t>
                </a:r>
                <a:endParaRPr kumimoji="1" lang="ko-Kore-KR" altLang="en-US" sz="1100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836822C-B63F-8E4F-B1B9-E8228BC7D892}"/>
                  </a:ext>
                </a:extLst>
              </p:cNvPr>
              <p:cNvSpPr/>
              <p:nvPr/>
            </p:nvSpPr>
            <p:spPr>
              <a:xfrm>
                <a:off x="4638298" y="1037619"/>
                <a:ext cx="1815833" cy="187284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payload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9C85B24-E0A6-CC45-918B-7BC7FE2FCF14}"/>
                  </a:ext>
                </a:extLst>
              </p:cNvPr>
              <p:cNvSpPr/>
              <p:nvPr/>
            </p:nvSpPr>
            <p:spPr>
              <a:xfrm>
                <a:off x="4737699" y="1780618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timestamp[63:0]</a:t>
                </a:r>
                <a:endParaRPr kumimoji="1" lang="ko-Kore-KR" altLang="en-US" sz="1100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85EE446F-60C0-2347-8063-6AD3E2F80FA9}"/>
                  </a:ext>
                </a:extLst>
              </p:cNvPr>
              <p:cNvSpPr/>
              <p:nvPr/>
            </p:nvSpPr>
            <p:spPr>
              <a:xfrm>
                <a:off x="4740237" y="2150475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address[7:0]</a:t>
                </a:r>
                <a:endParaRPr kumimoji="1" lang="ko-Kore-KR" altLang="en-US" sz="1100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3003F977-2A1E-6340-9C3D-13B563D740D0}"/>
                  </a:ext>
                </a:extLst>
              </p:cNvPr>
              <p:cNvSpPr/>
              <p:nvPr/>
            </p:nvSpPr>
            <p:spPr>
              <a:xfrm>
                <a:off x="4740237" y="2523617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data[31:0]</a:t>
                </a:r>
                <a:endParaRPr kumimoji="1" lang="ko-Kore-KR" altLang="en-US" sz="1100" dirty="0"/>
              </a:p>
            </p:txBody>
          </p:sp>
        </p:grp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5206B5C9-60FD-E747-8B67-D7C0A3A0B3BE}"/>
                </a:ext>
              </a:extLst>
            </p:cNvPr>
            <p:cNvSpPr/>
            <p:nvPr/>
          </p:nvSpPr>
          <p:spPr>
            <a:xfrm>
              <a:off x="2099394" y="199253"/>
              <a:ext cx="4523614" cy="2788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output[0,1,2,…,7]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720A2EF2-4BEF-CC4B-BD4E-F3E8BADBF44D}"/>
              </a:ext>
            </a:extLst>
          </p:cNvPr>
          <p:cNvSpPr/>
          <p:nvPr/>
        </p:nvSpPr>
        <p:spPr>
          <a:xfrm>
            <a:off x="9504903" y="2710565"/>
            <a:ext cx="1175406" cy="352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LogChannel</a:t>
            </a:r>
            <a:r>
              <a:rPr kumimoji="1" lang="en-US" altLang="ko-Kore-KR" sz="1100" dirty="0"/>
              <a:t> = 28</a:t>
            </a:r>
            <a:endParaRPr kumimoji="1" lang="ko-Kore-KR" altLang="en-US" sz="1100" dirty="0"/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2257333A-7A95-F848-BD62-2D494316DEC5}"/>
              </a:ext>
            </a:extLst>
          </p:cNvPr>
          <p:cNvGrpSpPr/>
          <p:nvPr/>
        </p:nvGrpSpPr>
        <p:grpSpPr>
          <a:xfrm>
            <a:off x="8840332" y="1601062"/>
            <a:ext cx="1218407" cy="702841"/>
            <a:chOff x="2883371" y="5392849"/>
            <a:chExt cx="962915" cy="702841"/>
          </a:xfrm>
        </p:grpSpPr>
        <p:sp>
          <p:nvSpPr>
            <p:cNvPr id="82" name="사다리꼴[T] 81">
              <a:extLst>
                <a:ext uri="{FF2B5EF4-FFF2-40B4-BE49-F238E27FC236}">
                  <a16:creationId xmlns:a16="http://schemas.microsoft.com/office/drawing/2014/main" id="{F5892CEF-BE13-BC4F-8949-77B369164A9F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EQUAL?</a:t>
              </a:r>
              <a:endParaRPr kumimoji="1" lang="ko-Kore-KR" altLang="en-US" dirty="0"/>
            </a:p>
          </p:txBody>
        </p:sp>
        <p:sp>
          <p:nvSpPr>
            <p:cNvPr id="83" name="삼각형 82">
              <a:extLst>
                <a:ext uri="{FF2B5EF4-FFF2-40B4-BE49-F238E27FC236}">
                  <a16:creationId xmlns:a16="http://schemas.microsoft.com/office/drawing/2014/main" id="{A6C1B334-31F8-1B47-BD22-DB0B4E548AE7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FB798E0C-7AA6-164B-8DC7-7C64892360E6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7373AF8F-EB0C-7145-85E8-D5FA01D4427C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0" name="꺾인 연결선[E] 19">
            <a:extLst>
              <a:ext uri="{FF2B5EF4-FFF2-40B4-BE49-F238E27FC236}">
                <a16:creationId xmlns:a16="http://schemas.microsoft.com/office/drawing/2014/main" id="{4C4E20D7-B382-344B-8AD5-C2FC23574EAF}"/>
              </a:ext>
            </a:extLst>
          </p:cNvPr>
          <p:cNvCxnSpPr>
            <a:stCxn id="36" idx="3"/>
            <a:endCxn id="85" idx="4"/>
          </p:cNvCxnSpPr>
          <p:nvPr/>
        </p:nvCxnSpPr>
        <p:spPr>
          <a:xfrm>
            <a:off x="6096001" y="1121000"/>
            <a:ext cx="3018723" cy="1161328"/>
          </a:xfrm>
          <a:prstGeom prst="bentConnector4">
            <a:avLst>
              <a:gd name="adj1" fmla="val 49072"/>
              <a:gd name="adj2" fmla="val 1196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[E] 21">
            <a:extLst>
              <a:ext uri="{FF2B5EF4-FFF2-40B4-BE49-F238E27FC236}">
                <a16:creationId xmlns:a16="http://schemas.microsoft.com/office/drawing/2014/main" id="{4EE460CD-C6AF-254C-8F4B-D1E855B1D0F6}"/>
              </a:ext>
            </a:extLst>
          </p:cNvPr>
          <p:cNvCxnSpPr>
            <a:stCxn id="80" idx="0"/>
            <a:endCxn id="84" idx="3"/>
          </p:cNvCxnSpPr>
          <p:nvPr/>
        </p:nvCxnSpPr>
        <p:spPr>
          <a:xfrm rot="16200000" flipV="1">
            <a:off x="9716214" y="2334172"/>
            <a:ext cx="438501" cy="3142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FFEC800-3946-5744-A594-4F0B869AB789}"/>
              </a:ext>
            </a:extLst>
          </p:cNvPr>
          <p:cNvSpPr/>
          <p:nvPr/>
        </p:nvSpPr>
        <p:spPr>
          <a:xfrm>
            <a:off x="6489032" y="4089284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latency_compensation.adr</a:t>
            </a:r>
            <a:r>
              <a:rPr kumimoji="1" lang="en-US" altLang="ko-Kore-KR" sz="1100" dirty="0"/>
              <a:t>[4:0]</a:t>
            </a:r>
            <a:endParaRPr kumimoji="1" lang="ko-Kore-KR" altLang="en-US" sz="1100" dirty="0"/>
          </a:p>
        </p:txBody>
      </p: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EA79B7C2-E4EF-9B4A-A7D6-02E972705CC8}"/>
              </a:ext>
            </a:extLst>
          </p:cNvPr>
          <p:cNvCxnSpPr>
            <a:cxnSpLocks/>
            <a:stCxn id="36" idx="3"/>
            <a:endCxn id="86" idx="0"/>
          </p:cNvCxnSpPr>
          <p:nvPr/>
        </p:nvCxnSpPr>
        <p:spPr>
          <a:xfrm>
            <a:off x="6096001" y="1121000"/>
            <a:ext cx="1483924" cy="29682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6A740B95-9515-DB4F-89CD-C87091A7EDB3}"/>
              </a:ext>
            </a:extLst>
          </p:cNvPr>
          <p:cNvGrpSpPr/>
          <p:nvPr/>
        </p:nvGrpSpPr>
        <p:grpSpPr>
          <a:xfrm>
            <a:off x="7579925" y="974741"/>
            <a:ext cx="2952170" cy="308516"/>
            <a:chOff x="7579925" y="974741"/>
            <a:chExt cx="2952170" cy="308516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16ABD986-A4D1-DE4F-9F0D-32DADCB9F4AD}"/>
                </a:ext>
              </a:extLst>
            </p:cNvPr>
            <p:cNvSpPr/>
            <p:nvPr/>
          </p:nvSpPr>
          <p:spPr>
            <a:xfrm>
              <a:off x="8350309" y="974741"/>
              <a:ext cx="2181786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quash</a:t>
              </a:r>
              <a:endParaRPr kumimoji="1" lang="ko-Kore-KR" altLang="en-US" sz="1100" dirty="0"/>
            </a:p>
          </p:txBody>
        </p:sp>
        <p:sp>
          <p:nvSpPr>
            <p:cNvPr id="87" name="삼각형 86">
              <a:extLst>
                <a:ext uri="{FF2B5EF4-FFF2-40B4-BE49-F238E27FC236}">
                  <a16:creationId xmlns:a16="http://schemas.microsoft.com/office/drawing/2014/main" id="{910A0DD3-E215-6045-AD8F-3BE527076FC4}"/>
                </a:ext>
              </a:extLst>
            </p:cNvPr>
            <p:cNvSpPr/>
            <p:nvPr/>
          </p:nvSpPr>
          <p:spPr>
            <a:xfrm rot="5400000">
              <a:off x="8355430" y="113547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37B4E38-5285-E846-B87B-4D806BFE72E9}"/>
                </a:ext>
              </a:extLst>
            </p:cNvPr>
            <p:cNvSpPr txBox="1"/>
            <p:nvPr/>
          </p:nvSpPr>
          <p:spPr>
            <a:xfrm>
              <a:off x="7579925" y="1037036"/>
              <a:ext cx="6108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89" name="꺾인 연결선[E] 88">
              <a:extLst>
                <a:ext uri="{FF2B5EF4-FFF2-40B4-BE49-F238E27FC236}">
                  <a16:creationId xmlns:a16="http://schemas.microsoft.com/office/drawing/2014/main" id="{34C3D118-8278-E043-A216-4F8C8547D322}"/>
                </a:ext>
              </a:extLst>
            </p:cNvPr>
            <p:cNvCxnSpPr>
              <a:cxnSpLocks/>
              <a:stCxn id="88" idx="3"/>
              <a:endCxn id="87" idx="3"/>
            </p:cNvCxnSpPr>
            <p:nvPr/>
          </p:nvCxnSpPr>
          <p:spPr>
            <a:xfrm flipV="1">
              <a:off x="8190776" y="1159784"/>
              <a:ext cx="163958" cy="36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E00D96-5CA0-4C48-8760-52DF7037B11A}"/>
              </a:ext>
            </a:extLst>
          </p:cNvPr>
          <p:cNvSpPr/>
          <p:nvPr/>
        </p:nvSpPr>
        <p:spPr>
          <a:xfrm>
            <a:off x="6489032" y="4706231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latency_compensation.dat_r</a:t>
            </a:r>
            <a:r>
              <a:rPr kumimoji="1" lang="en-US" altLang="ko-Kore-KR" sz="1100" dirty="0"/>
              <a:t>[4:0]</a:t>
            </a:r>
            <a:endParaRPr kumimoji="1" lang="ko-Kore-KR" altLang="en-US" sz="11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5F709DB-6F1C-4945-95E4-6B00457E61EA}"/>
              </a:ext>
            </a:extLst>
          </p:cNvPr>
          <p:cNvGrpSpPr/>
          <p:nvPr/>
        </p:nvGrpSpPr>
        <p:grpSpPr>
          <a:xfrm>
            <a:off x="9166321" y="3617084"/>
            <a:ext cx="2012716" cy="1964623"/>
            <a:chOff x="9166321" y="3617084"/>
            <a:chExt cx="2012716" cy="196462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9117062-5871-EB42-9FE3-616F730DB397}"/>
                </a:ext>
              </a:extLst>
            </p:cNvPr>
            <p:cNvSpPr/>
            <p:nvPr/>
          </p:nvSpPr>
          <p:spPr>
            <a:xfrm>
              <a:off x="9170724" y="3617084"/>
              <a:ext cx="1852660" cy="19646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/>
                <a:t>MEMORY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E3022BA-BF18-7A4C-A432-2374419AF957}"/>
                </a:ext>
              </a:extLst>
            </p:cNvPr>
            <p:cNvSpPr txBox="1"/>
            <p:nvPr/>
          </p:nvSpPr>
          <p:spPr>
            <a:xfrm>
              <a:off x="10039081" y="4078020"/>
              <a:ext cx="113995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delay[0]  =  14’d0</a:t>
              </a:r>
            </a:p>
            <a:p>
              <a:r>
                <a:rPr kumimoji="1" lang="en-US" altLang="ko-Kore-KR" sz="1000" dirty="0"/>
                <a:t>delay[1]  =  14’d0</a:t>
              </a:r>
            </a:p>
            <a:p>
              <a:r>
                <a:rPr kumimoji="1" lang="en-US" altLang="ko-Kore-KR" sz="1000" dirty="0"/>
                <a:t>      .</a:t>
              </a:r>
            </a:p>
            <a:p>
              <a:r>
                <a:rPr kumimoji="1" lang="en-US" altLang="ko-Kore-KR" sz="1000" dirty="0"/>
                <a:t>      .</a:t>
              </a:r>
            </a:p>
            <a:p>
              <a:r>
                <a:rPr kumimoji="1" lang="en-US" altLang="ko-Kore-KR" sz="1000" dirty="0"/>
                <a:t>      .</a:t>
              </a:r>
            </a:p>
            <a:p>
              <a:r>
                <a:rPr kumimoji="1" lang="en-US" altLang="ko-Kore-KR" sz="1000" dirty="0"/>
                <a:t>delay[28] = 14’d0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82FECD5-AF92-2841-B0CD-1A8B7E87A891}"/>
                </a:ext>
              </a:extLst>
            </p:cNvPr>
            <p:cNvSpPr txBox="1"/>
            <p:nvPr/>
          </p:nvSpPr>
          <p:spPr>
            <a:xfrm>
              <a:off x="9170724" y="4125468"/>
              <a:ext cx="11811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address “</a:t>
              </a:r>
              <a:r>
                <a:rPr kumimoji="1" lang="en-US" altLang="ko-Kore-KR" sz="1000" dirty="0" err="1"/>
                <a:t>rsys</a:t>
              </a:r>
              <a:r>
                <a:rPr kumimoji="1" lang="en-US" altLang="ko-Kore-KR" sz="1000" dirty="0"/>
                <a:t>”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B59BA6C-CC0E-5049-92C2-523AE5E767DC}"/>
                </a:ext>
              </a:extLst>
            </p:cNvPr>
            <p:cNvSpPr txBox="1"/>
            <p:nvPr/>
          </p:nvSpPr>
          <p:spPr>
            <a:xfrm>
              <a:off x="9166321" y="4740029"/>
              <a:ext cx="11811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data        “</a:t>
              </a:r>
              <a:r>
                <a:rPr kumimoji="1" lang="en-US" altLang="ko-Kore-KR" sz="1000" dirty="0" err="1"/>
                <a:t>rsys</a:t>
              </a:r>
              <a:r>
                <a:rPr kumimoji="1" lang="en-US" altLang="ko-Kore-KR" sz="1000" dirty="0"/>
                <a:t>”</a:t>
              </a:r>
            </a:p>
          </p:txBody>
        </p:sp>
      </p:grp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051B7C9B-BA52-1445-965A-ACCCE5C6AD95}"/>
              </a:ext>
            </a:extLst>
          </p:cNvPr>
          <p:cNvCxnSpPr>
            <a:stCxn id="82" idx="0"/>
            <a:endCxn id="79" idx="2"/>
          </p:cNvCxnSpPr>
          <p:nvPr/>
        </p:nvCxnSpPr>
        <p:spPr>
          <a:xfrm flipH="1" flipV="1">
            <a:off x="9441202" y="1279541"/>
            <a:ext cx="8334" cy="321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6040FFB6-61BB-5843-8EED-31526B4B1472}"/>
              </a:ext>
            </a:extLst>
          </p:cNvPr>
          <p:cNvCxnSpPr>
            <a:stCxn id="86" idx="3"/>
            <a:endCxn id="93" idx="1"/>
          </p:cNvCxnSpPr>
          <p:nvPr/>
        </p:nvCxnSpPr>
        <p:spPr>
          <a:xfrm>
            <a:off x="8670818" y="4241684"/>
            <a:ext cx="499906" cy="6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25B4FFC9-1804-184D-A11A-757C7FC4D215}"/>
              </a:ext>
            </a:extLst>
          </p:cNvPr>
          <p:cNvCxnSpPr>
            <a:stCxn id="94" idx="1"/>
            <a:endCxn id="91" idx="3"/>
          </p:cNvCxnSpPr>
          <p:nvPr/>
        </p:nvCxnSpPr>
        <p:spPr>
          <a:xfrm flipH="1" flipV="1">
            <a:off x="8670818" y="4858631"/>
            <a:ext cx="495503" cy="4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E413CB7-6629-5640-8A52-3B5E2764A60A}"/>
              </a:ext>
            </a:extLst>
          </p:cNvPr>
          <p:cNvSpPr/>
          <p:nvPr/>
        </p:nvSpPr>
        <p:spPr>
          <a:xfrm>
            <a:off x="2697201" y="3307655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compensated_timestamp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71468051-C8AE-F64A-92E8-26CE8218CFAF}"/>
              </a:ext>
            </a:extLst>
          </p:cNvPr>
          <p:cNvGrpSpPr/>
          <p:nvPr/>
        </p:nvGrpSpPr>
        <p:grpSpPr>
          <a:xfrm>
            <a:off x="4208793" y="4875608"/>
            <a:ext cx="1134006" cy="702841"/>
            <a:chOff x="2883371" y="5392849"/>
            <a:chExt cx="962915" cy="702841"/>
          </a:xfrm>
        </p:grpSpPr>
        <p:sp>
          <p:nvSpPr>
            <p:cNvPr id="107" name="사다리꼴[T] 106">
              <a:extLst>
                <a:ext uri="{FF2B5EF4-FFF2-40B4-BE49-F238E27FC236}">
                  <a16:creationId xmlns:a16="http://schemas.microsoft.com/office/drawing/2014/main" id="{BF2BC2DF-8404-1140-AEE2-8D834A67CB99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SLL</a:t>
              </a:r>
              <a:endParaRPr kumimoji="1" lang="ko-Kore-KR" altLang="en-US" dirty="0"/>
            </a:p>
          </p:txBody>
        </p:sp>
        <p:sp>
          <p:nvSpPr>
            <p:cNvPr id="108" name="삼각형 107">
              <a:extLst>
                <a:ext uri="{FF2B5EF4-FFF2-40B4-BE49-F238E27FC236}">
                  <a16:creationId xmlns:a16="http://schemas.microsoft.com/office/drawing/2014/main" id="{54E9D233-CDC5-9E45-B980-6351D07CDB47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909CCC35-6F14-8140-A83E-786462D7D9A7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64E6391B-F169-7048-B909-C193DBB4AC99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9732851-21CB-174F-AFE6-404E9E6F1B46}"/>
              </a:ext>
            </a:extLst>
          </p:cNvPr>
          <p:cNvSpPr/>
          <p:nvPr/>
        </p:nvSpPr>
        <p:spPr>
          <a:xfrm>
            <a:off x="2496454" y="5906633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compensation[13:0]</a:t>
            </a:r>
            <a:endParaRPr kumimoji="1" lang="ko-Kore-KR" altLang="en-US" sz="1100" dirty="0"/>
          </a:p>
        </p:txBody>
      </p:sp>
      <p:sp>
        <p:nvSpPr>
          <p:cNvPr id="112" name="모서리가 둥근 직사각형 111">
            <a:extLst>
              <a:ext uri="{FF2B5EF4-FFF2-40B4-BE49-F238E27FC236}">
                <a16:creationId xmlns:a16="http://schemas.microsoft.com/office/drawing/2014/main" id="{A3C850BC-83A8-4448-81A0-503F4CEE8AEB}"/>
              </a:ext>
            </a:extLst>
          </p:cNvPr>
          <p:cNvSpPr/>
          <p:nvPr/>
        </p:nvSpPr>
        <p:spPr>
          <a:xfrm>
            <a:off x="4878987" y="5886802"/>
            <a:ext cx="1556414" cy="352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glbl_fine_ts_width</a:t>
            </a:r>
            <a:r>
              <a:rPr kumimoji="1" lang="en-US" altLang="ko-Kore-KR" sz="1100" dirty="0"/>
              <a:t> = 3</a:t>
            </a:r>
            <a:endParaRPr kumimoji="1" lang="ko-Kore-KR" altLang="en-US" sz="1100" dirty="0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C0E9F6C0-970A-C442-96EC-BDFC0A675A3B}"/>
              </a:ext>
            </a:extLst>
          </p:cNvPr>
          <p:cNvGrpSpPr/>
          <p:nvPr/>
        </p:nvGrpSpPr>
        <p:grpSpPr>
          <a:xfrm>
            <a:off x="3221091" y="3818316"/>
            <a:ext cx="1134006" cy="702841"/>
            <a:chOff x="2883371" y="5392849"/>
            <a:chExt cx="962915" cy="702841"/>
          </a:xfrm>
        </p:grpSpPr>
        <p:sp>
          <p:nvSpPr>
            <p:cNvPr id="114" name="사다리꼴[T] 113">
              <a:extLst>
                <a:ext uri="{FF2B5EF4-FFF2-40B4-BE49-F238E27FC236}">
                  <a16:creationId xmlns:a16="http://schemas.microsoft.com/office/drawing/2014/main" id="{3B698B17-C620-0846-9E29-8D533CE4CCD4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ADD</a:t>
              </a:r>
              <a:endParaRPr kumimoji="1" lang="ko-Kore-KR" altLang="en-US" dirty="0"/>
            </a:p>
          </p:txBody>
        </p:sp>
        <p:sp>
          <p:nvSpPr>
            <p:cNvPr id="115" name="삼각형 114">
              <a:extLst>
                <a:ext uri="{FF2B5EF4-FFF2-40B4-BE49-F238E27FC236}">
                  <a16:creationId xmlns:a16="http://schemas.microsoft.com/office/drawing/2014/main" id="{D7535699-0A35-E841-8128-49B888EEF93C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29ED10AA-64F2-0148-BEA2-199D4F02C35E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22FA7A8D-0F3B-9C4E-9293-8593909B3406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18" name="꺾인 연결선[E] 117">
            <a:extLst>
              <a:ext uri="{FF2B5EF4-FFF2-40B4-BE49-F238E27FC236}">
                <a16:creationId xmlns:a16="http://schemas.microsoft.com/office/drawing/2014/main" id="{2813CAD0-AF3F-BF4D-908D-DA4299C047D1}"/>
              </a:ext>
            </a:extLst>
          </p:cNvPr>
          <p:cNvCxnSpPr>
            <a:stCxn id="111" idx="0"/>
            <a:endCxn id="110" idx="4"/>
          </p:cNvCxnSpPr>
          <p:nvPr/>
        </p:nvCxnSpPr>
        <p:spPr>
          <a:xfrm rot="5400000" flipH="1" flipV="1">
            <a:off x="3850883" y="5293339"/>
            <a:ext cx="349759" cy="8768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[E] 118">
            <a:extLst>
              <a:ext uri="{FF2B5EF4-FFF2-40B4-BE49-F238E27FC236}">
                <a16:creationId xmlns:a16="http://schemas.microsoft.com/office/drawing/2014/main" id="{20997A9C-DB21-9742-A804-1C2DDEAFF4EF}"/>
              </a:ext>
            </a:extLst>
          </p:cNvPr>
          <p:cNvCxnSpPr>
            <a:cxnSpLocks/>
            <a:stCxn id="112" idx="0"/>
            <a:endCxn id="109" idx="4"/>
          </p:cNvCxnSpPr>
          <p:nvPr/>
        </p:nvCxnSpPr>
        <p:spPr>
          <a:xfrm rot="16200000" flipV="1">
            <a:off x="5224265" y="5453872"/>
            <a:ext cx="327327" cy="5385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꺾인 연결선[E] 119">
            <a:extLst>
              <a:ext uri="{FF2B5EF4-FFF2-40B4-BE49-F238E27FC236}">
                <a16:creationId xmlns:a16="http://schemas.microsoft.com/office/drawing/2014/main" id="{A4E1CCCE-A1BF-8A4A-9EB1-757D316EDBB1}"/>
              </a:ext>
            </a:extLst>
          </p:cNvPr>
          <p:cNvCxnSpPr>
            <a:stCxn id="107" idx="0"/>
            <a:endCxn id="116" idx="4"/>
          </p:cNvCxnSpPr>
          <p:nvPr/>
        </p:nvCxnSpPr>
        <p:spPr>
          <a:xfrm rot="16200000" flipV="1">
            <a:off x="4266666" y="4366477"/>
            <a:ext cx="373425" cy="6448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45A48EA6-8C91-334D-A841-432B5465399A}"/>
              </a:ext>
            </a:extLst>
          </p:cNvPr>
          <p:cNvCxnSpPr>
            <a:stCxn id="114" idx="0"/>
            <a:endCxn id="105" idx="2"/>
          </p:cNvCxnSpPr>
          <p:nvPr/>
        </p:nvCxnSpPr>
        <p:spPr>
          <a:xfrm flipV="1">
            <a:off x="3788094" y="3612455"/>
            <a:ext cx="0" cy="205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꺾인 연결선[E] 123">
            <a:extLst>
              <a:ext uri="{FF2B5EF4-FFF2-40B4-BE49-F238E27FC236}">
                <a16:creationId xmlns:a16="http://schemas.microsoft.com/office/drawing/2014/main" id="{965245AD-65C7-C348-A39E-711567C90F3A}"/>
              </a:ext>
            </a:extLst>
          </p:cNvPr>
          <p:cNvCxnSpPr>
            <a:stCxn id="7" idx="3"/>
            <a:endCxn id="117" idx="3"/>
          </p:cNvCxnSpPr>
          <p:nvPr/>
        </p:nvCxnSpPr>
        <p:spPr>
          <a:xfrm>
            <a:off x="1594017" y="2013539"/>
            <a:ext cx="1845603" cy="2473178"/>
          </a:xfrm>
          <a:prstGeom prst="bentConnector4">
            <a:avLst>
              <a:gd name="adj1" fmla="val 49586"/>
              <a:gd name="adj2" fmla="val 109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꺾인 연결선[E] 128">
            <a:extLst>
              <a:ext uri="{FF2B5EF4-FFF2-40B4-BE49-F238E27FC236}">
                <a16:creationId xmlns:a16="http://schemas.microsoft.com/office/drawing/2014/main" id="{54BA9D85-BFD3-5143-A66E-8B2BDB7BC4AB}"/>
              </a:ext>
            </a:extLst>
          </p:cNvPr>
          <p:cNvCxnSpPr>
            <a:stCxn id="91" idx="2"/>
            <a:endCxn id="111" idx="2"/>
          </p:cNvCxnSpPr>
          <p:nvPr/>
        </p:nvCxnSpPr>
        <p:spPr>
          <a:xfrm rot="5400000">
            <a:off x="4983435" y="3614943"/>
            <a:ext cx="1200402" cy="3992578"/>
          </a:xfrm>
          <a:prstGeom prst="bentConnector3">
            <a:avLst>
              <a:gd name="adj1" fmla="val 1190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꺾인 연결선[E] 130">
            <a:extLst>
              <a:ext uri="{FF2B5EF4-FFF2-40B4-BE49-F238E27FC236}">
                <a16:creationId xmlns:a16="http://schemas.microsoft.com/office/drawing/2014/main" id="{D1AA3304-BFDE-AB48-B518-AC5101D9D41D}"/>
              </a:ext>
            </a:extLst>
          </p:cNvPr>
          <p:cNvCxnSpPr>
            <a:stCxn id="105" idx="0"/>
            <a:endCxn id="38" idx="1"/>
          </p:cNvCxnSpPr>
          <p:nvPr/>
        </p:nvCxnSpPr>
        <p:spPr>
          <a:xfrm rot="5400000" flipH="1" flipV="1">
            <a:off x="3357140" y="1927095"/>
            <a:ext cx="1811514" cy="949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날짜 개체 틀 23">
            <a:extLst>
              <a:ext uri="{FF2B5EF4-FFF2-40B4-BE49-F238E27FC236}">
                <a16:creationId xmlns:a16="http://schemas.microsoft.com/office/drawing/2014/main" id="{64DB7E0B-F628-9149-BAD2-3FFFC81F2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5" name="바닥글 개체 틀 24">
            <a:extLst>
              <a:ext uri="{FF2B5EF4-FFF2-40B4-BE49-F238E27FC236}">
                <a16:creationId xmlns:a16="http://schemas.microsoft.com/office/drawing/2014/main" id="{69A25B85-2BB7-CB49-8DA1-599B10A97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7B05F60E-84BD-EE43-B9AC-D04A778B8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3469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40F6798F-B87B-3E40-859A-CADF729D6FD1}"/>
              </a:ext>
            </a:extLst>
          </p:cNvPr>
          <p:cNvGrpSpPr/>
          <p:nvPr/>
        </p:nvGrpSpPr>
        <p:grpSpPr>
          <a:xfrm>
            <a:off x="111821" y="636130"/>
            <a:ext cx="1815833" cy="5585739"/>
            <a:chOff x="1285713" y="843936"/>
            <a:chExt cx="1815833" cy="55857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C47C49B-6204-4244-AF3D-D89FA74A2E0F}"/>
                </a:ext>
              </a:extLst>
            </p:cNvPr>
            <p:cNvSpPr/>
            <p:nvPr/>
          </p:nvSpPr>
          <p:spPr>
            <a:xfrm>
              <a:off x="1285713" y="843936"/>
              <a:ext cx="1815833" cy="55857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cri (interface)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63235EB-2A70-3047-A5D5-F5092595870F}"/>
                </a:ext>
              </a:extLst>
            </p:cNvPr>
            <p:cNvSpPr/>
            <p:nvPr/>
          </p:nvSpPr>
          <p:spPr>
            <a:xfrm>
              <a:off x="1457459" y="1308483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cmd</a:t>
              </a:r>
              <a:r>
                <a:rPr kumimoji="1" lang="en-US" altLang="ko-Kore-KR" sz="1100" dirty="0"/>
                <a:t>[1:0]</a:t>
              </a:r>
              <a:endParaRPr kumimoji="1" lang="ko-Kore-KR" altLang="en-US" sz="11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22E927-44DC-3749-9D5F-086AE8AC9972}"/>
                </a:ext>
              </a:extLst>
            </p:cNvPr>
            <p:cNvSpPr/>
            <p:nvPr/>
          </p:nvSpPr>
          <p:spPr>
            <a:xfrm>
              <a:off x="1457454" y="1688714"/>
              <a:ext cx="1075676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chan_sel</a:t>
              </a:r>
              <a:r>
                <a:rPr kumimoji="1" lang="en-US" altLang="ko-Kore-KR" sz="1100" dirty="0"/>
                <a:t>[23:0]</a:t>
              </a:r>
              <a:endParaRPr kumimoji="1" lang="ko-Kore-KR" altLang="en-US" sz="11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43C775F-2923-1E4A-9FDE-F785F9B3EC4A}"/>
                </a:ext>
              </a:extLst>
            </p:cNvPr>
            <p:cNvSpPr/>
            <p:nvPr/>
          </p:nvSpPr>
          <p:spPr>
            <a:xfrm>
              <a:off x="1457454" y="2068945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BBA1CFD-1C8D-7E4C-ADB2-9B1DBC24ADF1}"/>
                </a:ext>
              </a:extLst>
            </p:cNvPr>
            <p:cNvSpPr/>
            <p:nvPr/>
          </p:nvSpPr>
          <p:spPr>
            <a:xfrm>
              <a:off x="1457453" y="2436301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o_data</a:t>
              </a:r>
              <a:r>
                <a:rPr kumimoji="1" lang="en-US" altLang="ko-Kore-KR" sz="1100" dirty="0"/>
                <a:t>[511:0]</a:t>
              </a:r>
              <a:endParaRPr kumimoji="1" lang="ko-Kore-KR" altLang="en-US" sz="11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AA28285-0B7A-174D-8505-D5C37EE81573}"/>
                </a:ext>
              </a:extLst>
            </p:cNvPr>
            <p:cNvSpPr/>
            <p:nvPr/>
          </p:nvSpPr>
          <p:spPr>
            <a:xfrm>
              <a:off x="1457453" y="2813474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o_address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F40982D-3414-E541-8A15-1CDB4C29CB88}"/>
                </a:ext>
              </a:extLst>
            </p:cNvPr>
            <p:cNvSpPr/>
            <p:nvPr/>
          </p:nvSpPr>
          <p:spPr>
            <a:xfrm>
              <a:off x="1457452" y="3189237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o_status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B75A093-4861-254A-8280-22FD74CB77B7}"/>
                </a:ext>
              </a:extLst>
            </p:cNvPr>
            <p:cNvSpPr/>
            <p:nvPr/>
          </p:nvSpPr>
          <p:spPr>
            <a:xfrm>
              <a:off x="1457454" y="358078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o_buffer_space_valid</a:t>
              </a:r>
              <a:endParaRPr kumimoji="1" lang="ko-Kore-KR" altLang="en-US" sz="11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9601701-2DDE-B44B-B476-9A3F990F9C38}"/>
                </a:ext>
              </a:extLst>
            </p:cNvPr>
            <p:cNvSpPr/>
            <p:nvPr/>
          </p:nvSpPr>
          <p:spPr>
            <a:xfrm>
              <a:off x="1457452" y="397875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80E9883-6059-C446-894F-D278DA75EA2E}"/>
                </a:ext>
              </a:extLst>
            </p:cNvPr>
            <p:cNvSpPr/>
            <p:nvPr/>
          </p:nvSpPr>
          <p:spPr>
            <a:xfrm>
              <a:off x="1457447" y="437672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i_timeout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03EAA6F-0506-BC44-90CF-C4487C7022F9}"/>
                </a:ext>
              </a:extLst>
            </p:cNvPr>
            <p:cNvSpPr/>
            <p:nvPr/>
          </p:nvSpPr>
          <p:spPr>
            <a:xfrm>
              <a:off x="1457447" y="4765191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i_data</a:t>
              </a:r>
              <a:r>
                <a:rPr kumimoji="1" lang="en-US" altLang="ko-Kore-KR" sz="1100" dirty="0"/>
                <a:t>[31:0]</a:t>
              </a:r>
              <a:endParaRPr kumimoji="1" lang="ko-Kore-KR" altLang="en-US" sz="11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DD4A219-2F36-2449-8FCD-8AFC831D7AF5}"/>
                </a:ext>
              </a:extLst>
            </p:cNvPr>
            <p:cNvSpPr/>
            <p:nvPr/>
          </p:nvSpPr>
          <p:spPr>
            <a:xfrm>
              <a:off x="1457447" y="5149089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D661385-C941-4140-A6C8-DEED32392DD6}"/>
                </a:ext>
              </a:extLst>
            </p:cNvPr>
            <p:cNvSpPr/>
            <p:nvPr/>
          </p:nvSpPr>
          <p:spPr>
            <a:xfrm>
              <a:off x="1457447" y="5545410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</a:t>
              </a:r>
              <a:r>
                <a:rPr kumimoji="1" lang="en-US" altLang="ko-Kore-KR" sz="1100" dirty="0"/>
                <a:t>[3:0]</a:t>
              </a:r>
              <a:endParaRPr kumimoji="1" lang="ko-Kore-KR" altLang="en-US" sz="1100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BE1D7C1-C043-7C4E-9FF2-BBDC51862309}"/>
              </a:ext>
            </a:extLst>
          </p:cNvPr>
          <p:cNvGrpSpPr/>
          <p:nvPr/>
        </p:nvGrpSpPr>
        <p:grpSpPr>
          <a:xfrm>
            <a:off x="2099394" y="199253"/>
            <a:ext cx="4523614" cy="2788917"/>
            <a:chOff x="2099394" y="199253"/>
            <a:chExt cx="4523614" cy="2788917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3A37B0B-DE4B-5648-BCB7-009DE2547435}"/>
                </a:ext>
              </a:extLst>
            </p:cNvPr>
            <p:cNvSpPr/>
            <p:nvPr/>
          </p:nvSpPr>
          <p:spPr>
            <a:xfrm>
              <a:off x="2277125" y="667344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we</a:t>
              </a:r>
              <a:endParaRPr kumimoji="1" lang="ko-Kore-KR" altLang="en-US" sz="1100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E8A5748-7AB2-0742-BB36-5749A4980F4E}"/>
                </a:ext>
              </a:extLst>
            </p:cNvPr>
            <p:cNvSpPr/>
            <p:nvPr/>
          </p:nvSpPr>
          <p:spPr>
            <a:xfrm>
              <a:off x="2277125" y="1044031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writable</a:t>
              </a:r>
              <a:endParaRPr kumimoji="1" lang="ko-Kore-KR" altLang="en-US" sz="1100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861B15B-9F52-A641-920D-700CB35B18BA}"/>
                </a:ext>
              </a:extLst>
            </p:cNvPr>
            <p:cNvSpPr/>
            <p:nvPr/>
          </p:nvSpPr>
          <p:spPr>
            <a:xfrm>
              <a:off x="2284488" y="1448633"/>
              <a:ext cx="1348399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seqn</a:t>
              </a:r>
              <a:r>
                <a:rPr kumimoji="1" lang="en-US" altLang="ko-Kore-KR" sz="1100" dirty="0"/>
                <a:t>[11:0]</a:t>
              </a:r>
              <a:endParaRPr kumimoji="1" lang="ko-Kore-KR" altLang="en-US" sz="1100" dirty="0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2916BD7-88E4-C140-957E-9A5F3E08CF63}"/>
                </a:ext>
              </a:extLst>
            </p:cNvPr>
            <p:cNvGrpSpPr/>
            <p:nvPr/>
          </p:nvGrpSpPr>
          <p:grpSpPr>
            <a:xfrm>
              <a:off x="4638299" y="600742"/>
              <a:ext cx="1815833" cy="1872849"/>
              <a:chOff x="4638298" y="1037619"/>
              <a:chExt cx="1815833" cy="187284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070B3AD-5939-9E46-B005-800E2DF2D5E6}"/>
                  </a:ext>
                </a:extLst>
              </p:cNvPr>
              <p:cNvSpPr/>
              <p:nvPr/>
            </p:nvSpPr>
            <p:spPr>
              <a:xfrm>
                <a:off x="4740237" y="1405477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channel[4:0]</a:t>
                </a:r>
                <a:endParaRPr kumimoji="1" lang="ko-Kore-KR" altLang="en-US" sz="1100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836822C-B63F-8E4F-B1B9-E8228BC7D892}"/>
                  </a:ext>
                </a:extLst>
              </p:cNvPr>
              <p:cNvSpPr/>
              <p:nvPr/>
            </p:nvSpPr>
            <p:spPr>
              <a:xfrm>
                <a:off x="4638298" y="1037619"/>
                <a:ext cx="1815833" cy="187284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payload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9C85B24-E0A6-CC45-918B-7BC7FE2FCF14}"/>
                  </a:ext>
                </a:extLst>
              </p:cNvPr>
              <p:cNvSpPr/>
              <p:nvPr/>
            </p:nvSpPr>
            <p:spPr>
              <a:xfrm>
                <a:off x="4737699" y="1780618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timestamp[63:0]</a:t>
                </a:r>
                <a:endParaRPr kumimoji="1" lang="ko-Kore-KR" altLang="en-US" sz="1100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85EE446F-60C0-2347-8063-6AD3E2F80FA9}"/>
                  </a:ext>
                </a:extLst>
              </p:cNvPr>
              <p:cNvSpPr/>
              <p:nvPr/>
            </p:nvSpPr>
            <p:spPr>
              <a:xfrm>
                <a:off x="4740237" y="2150475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address[7:0]</a:t>
                </a:r>
                <a:endParaRPr kumimoji="1" lang="ko-Kore-KR" altLang="en-US" sz="1100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3003F977-2A1E-6340-9C3D-13B563D740D0}"/>
                  </a:ext>
                </a:extLst>
              </p:cNvPr>
              <p:cNvSpPr/>
              <p:nvPr/>
            </p:nvSpPr>
            <p:spPr>
              <a:xfrm>
                <a:off x="4740237" y="2523617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data[31:0]</a:t>
                </a:r>
                <a:endParaRPr kumimoji="1" lang="ko-Kore-KR" altLang="en-US" sz="1100" dirty="0"/>
              </a:p>
            </p:txBody>
          </p:sp>
        </p:grp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5206B5C9-60FD-E747-8B67-D7C0A3A0B3BE}"/>
                </a:ext>
              </a:extLst>
            </p:cNvPr>
            <p:cNvSpPr/>
            <p:nvPr/>
          </p:nvSpPr>
          <p:spPr>
            <a:xfrm>
              <a:off x="2099394" y="199253"/>
              <a:ext cx="4523614" cy="2788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output[0,1,2,…,7]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720A2EF2-4BEF-CC4B-BD4E-F3E8BADBF44D}"/>
              </a:ext>
            </a:extLst>
          </p:cNvPr>
          <p:cNvSpPr/>
          <p:nvPr/>
        </p:nvSpPr>
        <p:spPr>
          <a:xfrm>
            <a:off x="9504903" y="2710565"/>
            <a:ext cx="1175406" cy="352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LogChannel</a:t>
            </a:r>
            <a:r>
              <a:rPr kumimoji="1" lang="en-US" altLang="ko-Kore-KR" sz="1100" dirty="0"/>
              <a:t> = 28</a:t>
            </a:r>
            <a:endParaRPr kumimoji="1" lang="ko-Kore-KR" altLang="en-US" sz="1100" dirty="0"/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2257333A-7A95-F848-BD62-2D494316DEC5}"/>
              </a:ext>
            </a:extLst>
          </p:cNvPr>
          <p:cNvGrpSpPr/>
          <p:nvPr/>
        </p:nvGrpSpPr>
        <p:grpSpPr>
          <a:xfrm>
            <a:off x="8840332" y="1601062"/>
            <a:ext cx="1218407" cy="702841"/>
            <a:chOff x="2883371" y="5392849"/>
            <a:chExt cx="962915" cy="702841"/>
          </a:xfrm>
        </p:grpSpPr>
        <p:sp>
          <p:nvSpPr>
            <p:cNvPr id="82" name="사다리꼴[T] 81">
              <a:extLst>
                <a:ext uri="{FF2B5EF4-FFF2-40B4-BE49-F238E27FC236}">
                  <a16:creationId xmlns:a16="http://schemas.microsoft.com/office/drawing/2014/main" id="{F5892CEF-BE13-BC4F-8949-77B369164A9F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EQUAL?</a:t>
              </a:r>
              <a:endParaRPr kumimoji="1" lang="ko-Kore-KR" altLang="en-US" dirty="0"/>
            </a:p>
          </p:txBody>
        </p:sp>
        <p:sp>
          <p:nvSpPr>
            <p:cNvPr id="83" name="삼각형 82">
              <a:extLst>
                <a:ext uri="{FF2B5EF4-FFF2-40B4-BE49-F238E27FC236}">
                  <a16:creationId xmlns:a16="http://schemas.microsoft.com/office/drawing/2014/main" id="{A6C1B334-31F8-1B47-BD22-DB0B4E548AE7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FB798E0C-7AA6-164B-8DC7-7C64892360E6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7373AF8F-EB0C-7145-85E8-D5FA01D4427C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0" name="꺾인 연결선[E] 19">
            <a:extLst>
              <a:ext uri="{FF2B5EF4-FFF2-40B4-BE49-F238E27FC236}">
                <a16:creationId xmlns:a16="http://schemas.microsoft.com/office/drawing/2014/main" id="{4C4E20D7-B382-344B-8AD5-C2FC23574EAF}"/>
              </a:ext>
            </a:extLst>
          </p:cNvPr>
          <p:cNvCxnSpPr>
            <a:stCxn id="36" idx="3"/>
            <a:endCxn id="85" idx="4"/>
          </p:cNvCxnSpPr>
          <p:nvPr/>
        </p:nvCxnSpPr>
        <p:spPr>
          <a:xfrm>
            <a:off x="6096001" y="1121000"/>
            <a:ext cx="3018723" cy="1161328"/>
          </a:xfrm>
          <a:prstGeom prst="bentConnector4">
            <a:avLst>
              <a:gd name="adj1" fmla="val 49072"/>
              <a:gd name="adj2" fmla="val 1196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[E] 21">
            <a:extLst>
              <a:ext uri="{FF2B5EF4-FFF2-40B4-BE49-F238E27FC236}">
                <a16:creationId xmlns:a16="http://schemas.microsoft.com/office/drawing/2014/main" id="{4EE460CD-C6AF-254C-8F4B-D1E855B1D0F6}"/>
              </a:ext>
            </a:extLst>
          </p:cNvPr>
          <p:cNvCxnSpPr>
            <a:stCxn id="80" idx="0"/>
            <a:endCxn id="84" idx="3"/>
          </p:cNvCxnSpPr>
          <p:nvPr/>
        </p:nvCxnSpPr>
        <p:spPr>
          <a:xfrm rot="16200000" flipV="1">
            <a:off x="9716214" y="2334172"/>
            <a:ext cx="438501" cy="3142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FFEC800-3946-5744-A594-4F0B869AB789}"/>
              </a:ext>
            </a:extLst>
          </p:cNvPr>
          <p:cNvSpPr/>
          <p:nvPr/>
        </p:nvSpPr>
        <p:spPr>
          <a:xfrm>
            <a:off x="6489032" y="4089284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latency_compensation.adr</a:t>
            </a:r>
            <a:r>
              <a:rPr kumimoji="1" lang="en-US" altLang="ko-Kore-KR" sz="1100" dirty="0"/>
              <a:t>[4:0]</a:t>
            </a:r>
            <a:endParaRPr kumimoji="1" lang="ko-Kore-KR" altLang="en-US" sz="1100" dirty="0"/>
          </a:p>
        </p:txBody>
      </p: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EA79B7C2-E4EF-9B4A-A7D6-02E972705CC8}"/>
              </a:ext>
            </a:extLst>
          </p:cNvPr>
          <p:cNvCxnSpPr>
            <a:cxnSpLocks/>
            <a:stCxn id="36" idx="3"/>
            <a:endCxn id="86" idx="0"/>
          </p:cNvCxnSpPr>
          <p:nvPr/>
        </p:nvCxnSpPr>
        <p:spPr>
          <a:xfrm>
            <a:off x="6096001" y="1121000"/>
            <a:ext cx="1483924" cy="29682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6A740B95-9515-DB4F-89CD-C87091A7EDB3}"/>
              </a:ext>
            </a:extLst>
          </p:cNvPr>
          <p:cNvGrpSpPr/>
          <p:nvPr/>
        </p:nvGrpSpPr>
        <p:grpSpPr>
          <a:xfrm>
            <a:off x="7579925" y="974741"/>
            <a:ext cx="2952170" cy="308516"/>
            <a:chOff x="7579925" y="974741"/>
            <a:chExt cx="2952170" cy="308516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16ABD986-A4D1-DE4F-9F0D-32DADCB9F4AD}"/>
                </a:ext>
              </a:extLst>
            </p:cNvPr>
            <p:cNvSpPr/>
            <p:nvPr/>
          </p:nvSpPr>
          <p:spPr>
            <a:xfrm>
              <a:off x="8350309" y="974741"/>
              <a:ext cx="2181786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quash</a:t>
              </a:r>
              <a:endParaRPr kumimoji="1" lang="ko-Kore-KR" altLang="en-US" sz="1100" dirty="0"/>
            </a:p>
          </p:txBody>
        </p:sp>
        <p:sp>
          <p:nvSpPr>
            <p:cNvPr id="87" name="삼각형 86">
              <a:extLst>
                <a:ext uri="{FF2B5EF4-FFF2-40B4-BE49-F238E27FC236}">
                  <a16:creationId xmlns:a16="http://schemas.microsoft.com/office/drawing/2014/main" id="{910A0DD3-E215-6045-AD8F-3BE527076FC4}"/>
                </a:ext>
              </a:extLst>
            </p:cNvPr>
            <p:cNvSpPr/>
            <p:nvPr/>
          </p:nvSpPr>
          <p:spPr>
            <a:xfrm rot="5400000">
              <a:off x="8355430" y="113547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37B4E38-5285-E846-B87B-4D806BFE72E9}"/>
                </a:ext>
              </a:extLst>
            </p:cNvPr>
            <p:cNvSpPr txBox="1"/>
            <p:nvPr/>
          </p:nvSpPr>
          <p:spPr>
            <a:xfrm>
              <a:off x="7579925" y="1037036"/>
              <a:ext cx="6108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89" name="꺾인 연결선[E] 88">
              <a:extLst>
                <a:ext uri="{FF2B5EF4-FFF2-40B4-BE49-F238E27FC236}">
                  <a16:creationId xmlns:a16="http://schemas.microsoft.com/office/drawing/2014/main" id="{34C3D118-8278-E043-A216-4F8C8547D322}"/>
                </a:ext>
              </a:extLst>
            </p:cNvPr>
            <p:cNvCxnSpPr>
              <a:cxnSpLocks/>
              <a:stCxn id="88" idx="3"/>
              <a:endCxn id="87" idx="3"/>
            </p:cNvCxnSpPr>
            <p:nvPr/>
          </p:nvCxnSpPr>
          <p:spPr>
            <a:xfrm flipV="1">
              <a:off x="8190776" y="1159784"/>
              <a:ext cx="163958" cy="36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E00D96-5CA0-4C48-8760-52DF7037B11A}"/>
              </a:ext>
            </a:extLst>
          </p:cNvPr>
          <p:cNvSpPr/>
          <p:nvPr/>
        </p:nvSpPr>
        <p:spPr>
          <a:xfrm>
            <a:off x="6489032" y="4706231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latency_compensation.dat_r</a:t>
            </a:r>
            <a:r>
              <a:rPr kumimoji="1" lang="en-US" altLang="ko-Kore-KR" sz="1100" dirty="0"/>
              <a:t>[4:0]</a:t>
            </a:r>
            <a:endParaRPr kumimoji="1" lang="ko-Kore-KR" altLang="en-US" sz="11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5F709DB-6F1C-4945-95E4-6B00457E61EA}"/>
              </a:ext>
            </a:extLst>
          </p:cNvPr>
          <p:cNvGrpSpPr/>
          <p:nvPr/>
        </p:nvGrpSpPr>
        <p:grpSpPr>
          <a:xfrm>
            <a:off x="9166321" y="3617084"/>
            <a:ext cx="2012716" cy="1964623"/>
            <a:chOff x="9166321" y="3617084"/>
            <a:chExt cx="2012716" cy="196462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9117062-5871-EB42-9FE3-616F730DB397}"/>
                </a:ext>
              </a:extLst>
            </p:cNvPr>
            <p:cNvSpPr/>
            <p:nvPr/>
          </p:nvSpPr>
          <p:spPr>
            <a:xfrm>
              <a:off x="9170724" y="3617084"/>
              <a:ext cx="1852660" cy="19646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/>
                <a:t>MEMORY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E3022BA-BF18-7A4C-A432-2374419AF957}"/>
                </a:ext>
              </a:extLst>
            </p:cNvPr>
            <p:cNvSpPr txBox="1"/>
            <p:nvPr/>
          </p:nvSpPr>
          <p:spPr>
            <a:xfrm>
              <a:off x="10039081" y="4078020"/>
              <a:ext cx="113995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delay[0]  =  14’d0</a:t>
              </a:r>
            </a:p>
            <a:p>
              <a:r>
                <a:rPr kumimoji="1" lang="en-US" altLang="ko-Kore-KR" sz="1000" dirty="0"/>
                <a:t>delay[1]  =  14’d0</a:t>
              </a:r>
            </a:p>
            <a:p>
              <a:r>
                <a:rPr kumimoji="1" lang="en-US" altLang="ko-Kore-KR" sz="1000" dirty="0"/>
                <a:t>      .</a:t>
              </a:r>
            </a:p>
            <a:p>
              <a:r>
                <a:rPr kumimoji="1" lang="en-US" altLang="ko-Kore-KR" sz="1000" dirty="0"/>
                <a:t>      .</a:t>
              </a:r>
            </a:p>
            <a:p>
              <a:r>
                <a:rPr kumimoji="1" lang="en-US" altLang="ko-Kore-KR" sz="1000" dirty="0"/>
                <a:t>      .</a:t>
              </a:r>
            </a:p>
            <a:p>
              <a:r>
                <a:rPr kumimoji="1" lang="en-US" altLang="ko-Kore-KR" sz="1000" dirty="0"/>
                <a:t>delay[28] = 14’d0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82FECD5-AF92-2841-B0CD-1A8B7E87A891}"/>
                </a:ext>
              </a:extLst>
            </p:cNvPr>
            <p:cNvSpPr txBox="1"/>
            <p:nvPr/>
          </p:nvSpPr>
          <p:spPr>
            <a:xfrm>
              <a:off x="9170724" y="4125468"/>
              <a:ext cx="11811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address “</a:t>
              </a:r>
              <a:r>
                <a:rPr kumimoji="1" lang="en-US" altLang="ko-Kore-KR" sz="1000" dirty="0" err="1"/>
                <a:t>rsys</a:t>
              </a:r>
              <a:r>
                <a:rPr kumimoji="1" lang="en-US" altLang="ko-Kore-KR" sz="1000" dirty="0"/>
                <a:t>”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B59BA6C-CC0E-5049-92C2-523AE5E767DC}"/>
                </a:ext>
              </a:extLst>
            </p:cNvPr>
            <p:cNvSpPr txBox="1"/>
            <p:nvPr/>
          </p:nvSpPr>
          <p:spPr>
            <a:xfrm>
              <a:off x="9166321" y="4740029"/>
              <a:ext cx="11811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data        “</a:t>
              </a:r>
              <a:r>
                <a:rPr kumimoji="1" lang="en-US" altLang="ko-Kore-KR" sz="1000" dirty="0" err="1"/>
                <a:t>rsys</a:t>
              </a:r>
              <a:r>
                <a:rPr kumimoji="1" lang="en-US" altLang="ko-Kore-KR" sz="1000" dirty="0"/>
                <a:t>”</a:t>
              </a:r>
            </a:p>
          </p:txBody>
        </p:sp>
      </p:grp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051B7C9B-BA52-1445-965A-ACCCE5C6AD95}"/>
              </a:ext>
            </a:extLst>
          </p:cNvPr>
          <p:cNvCxnSpPr>
            <a:stCxn id="82" idx="0"/>
            <a:endCxn id="79" idx="2"/>
          </p:cNvCxnSpPr>
          <p:nvPr/>
        </p:nvCxnSpPr>
        <p:spPr>
          <a:xfrm flipH="1" flipV="1">
            <a:off x="9441202" y="1279541"/>
            <a:ext cx="8334" cy="321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6040FFB6-61BB-5843-8EED-31526B4B1472}"/>
              </a:ext>
            </a:extLst>
          </p:cNvPr>
          <p:cNvCxnSpPr>
            <a:stCxn id="86" idx="3"/>
            <a:endCxn id="93" idx="1"/>
          </p:cNvCxnSpPr>
          <p:nvPr/>
        </p:nvCxnSpPr>
        <p:spPr>
          <a:xfrm>
            <a:off x="8670818" y="4241684"/>
            <a:ext cx="499906" cy="6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25B4FFC9-1804-184D-A11A-757C7FC4D215}"/>
              </a:ext>
            </a:extLst>
          </p:cNvPr>
          <p:cNvCxnSpPr>
            <a:stCxn id="94" idx="1"/>
            <a:endCxn id="91" idx="3"/>
          </p:cNvCxnSpPr>
          <p:nvPr/>
        </p:nvCxnSpPr>
        <p:spPr>
          <a:xfrm flipH="1" flipV="1">
            <a:off x="8670818" y="4858631"/>
            <a:ext cx="495503" cy="4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E413CB7-6629-5640-8A52-3B5E2764A60A}"/>
              </a:ext>
            </a:extLst>
          </p:cNvPr>
          <p:cNvSpPr/>
          <p:nvPr/>
        </p:nvSpPr>
        <p:spPr>
          <a:xfrm>
            <a:off x="2697201" y="3307655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compensated_timestamp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71468051-C8AE-F64A-92E8-26CE8218CFAF}"/>
              </a:ext>
            </a:extLst>
          </p:cNvPr>
          <p:cNvGrpSpPr/>
          <p:nvPr/>
        </p:nvGrpSpPr>
        <p:grpSpPr>
          <a:xfrm>
            <a:off x="4208793" y="4875608"/>
            <a:ext cx="1134006" cy="702841"/>
            <a:chOff x="2883371" y="5392849"/>
            <a:chExt cx="962915" cy="702841"/>
          </a:xfrm>
        </p:grpSpPr>
        <p:sp>
          <p:nvSpPr>
            <p:cNvPr id="107" name="사다리꼴[T] 106">
              <a:extLst>
                <a:ext uri="{FF2B5EF4-FFF2-40B4-BE49-F238E27FC236}">
                  <a16:creationId xmlns:a16="http://schemas.microsoft.com/office/drawing/2014/main" id="{BF2BC2DF-8404-1140-AEE2-8D834A67CB99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SLL</a:t>
              </a:r>
              <a:endParaRPr kumimoji="1" lang="ko-Kore-KR" altLang="en-US" dirty="0"/>
            </a:p>
          </p:txBody>
        </p:sp>
        <p:sp>
          <p:nvSpPr>
            <p:cNvPr id="108" name="삼각형 107">
              <a:extLst>
                <a:ext uri="{FF2B5EF4-FFF2-40B4-BE49-F238E27FC236}">
                  <a16:creationId xmlns:a16="http://schemas.microsoft.com/office/drawing/2014/main" id="{54E9D233-CDC5-9E45-B980-6351D07CDB47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909CCC35-6F14-8140-A83E-786462D7D9A7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64E6391B-F169-7048-B909-C193DBB4AC99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9732851-21CB-174F-AFE6-404E9E6F1B46}"/>
              </a:ext>
            </a:extLst>
          </p:cNvPr>
          <p:cNvSpPr/>
          <p:nvPr/>
        </p:nvSpPr>
        <p:spPr>
          <a:xfrm>
            <a:off x="2496454" y="5906633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compensation[13:0]</a:t>
            </a:r>
            <a:endParaRPr kumimoji="1" lang="ko-Kore-KR" altLang="en-US" sz="1100" dirty="0"/>
          </a:p>
        </p:txBody>
      </p:sp>
      <p:sp>
        <p:nvSpPr>
          <p:cNvPr id="112" name="모서리가 둥근 직사각형 111">
            <a:extLst>
              <a:ext uri="{FF2B5EF4-FFF2-40B4-BE49-F238E27FC236}">
                <a16:creationId xmlns:a16="http://schemas.microsoft.com/office/drawing/2014/main" id="{A3C850BC-83A8-4448-81A0-503F4CEE8AEB}"/>
              </a:ext>
            </a:extLst>
          </p:cNvPr>
          <p:cNvSpPr/>
          <p:nvPr/>
        </p:nvSpPr>
        <p:spPr>
          <a:xfrm>
            <a:off x="4878987" y="5886802"/>
            <a:ext cx="1556414" cy="352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glbl_fine_ts_width</a:t>
            </a:r>
            <a:r>
              <a:rPr kumimoji="1" lang="en-US" altLang="ko-Kore-KR" sz="1100" dirty="0"/>
              <a:t> = 3</a:t>
            </a:r>
            <a:endParaRPr kumimoji="1" lang="ko-Kore-KR" altLang="en-US" sz="1100" dirty="0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C0E9F6C0-970A-C442-96EC-BDFC0A675A3B}"/>
              </a:ext>
            </a:extLst>
          </p:cNvPr>
          <p:cNvGrpSpPr/>
          <p:nvPr/>
        </p:nvGrpSpPr>
        <p:grpSpPr>
          <a:xfrm>
            <a:off x="3221091" y="3818316"/>
            <a:ext cx="1134006" cy="702841"/>
            <a:chOff x="2883371" y="5392849"/>
            <a:chExt cx="962915" cy="702841"/>
          </a:xfrm>
        </p:grpSpPr>
        <p:sp>
          <p:nvSpPr>
            <p:cNvPr id="114" name="사다리꼴[T] 113">
              <a:extLst>
                <a:ext uri="{FF2B5EF4-FFF2-40B4-BE49-F238E27FC236}">
                  <a16:creationId xmlns:a16="http://schemas.microsoft.com/office/drawing/2014/main" id="{3B698B17-C620-0846-9E29-8D533CE4CCD4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ADD</a:t>
              </a:r>
              <a:endParaRPr kumimoji="1" lang="ko-Kore-KR" altLang="en-US" dirty="0"/>
            </a:p>
          </p:txBody>
        </p:sp>
        <p:sp>
          <p:nvSpPr>
            <p:cNvPr id="115" name="삼각형 114">
              <a:extLst>
                <a:ext uri="{FF2B5EF4-FFF2-40B4-BE49-F238E27FC236}">
                  <a16:creationId xmlns:a16="http://schemas.microsoft.com/office/drawing/2014/main" id="{D7535699-0A35-E841-8128-49B888EEF93C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29ED10AA-64F2-0148-BEA2-199D4F02C35E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22FA7A8D-0F3B-9C4E-9293-8593909B3406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18" name="꺾인 연결선[E] 117">
            <a:extLst>
              <a:ext uri="{FF2B5EF4-FFF2-40B4-BE49-F238E27FC236}">
                <a16:creationId xmlns:a16="http://schemas.microsoft.com/office/drawing/2014/main" id="{2813CAD0-AF3F-BF4D-908D-DA4299C047D1}"/>
              </a:ext>
            </a:extLst>
          </p:cNvPr>
          <p:cNvCxnSpPr>
            <a:stCxn id="111" idx="0"/>
            <a:endCxn id="110" idx="4"/>
          </p:cNvCxnSpPr>
          <p:nvPr/>
        </p:nvCxnSpPr>
        <p:spPr>
          <a:xfrm rot="5400000" flipH="1" flipV="1">
            <a:off x="3850883" y="5293339"/>
            <a:ext cx="349759" cy="8768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[E] 118">
            <a:extLst>
              <a:ext uri="{FF2B5EF4-FFF2-40B4-BE49-F238E27FC236}">
                <a16:creationId xmlns:a16="http://schemas.microsoft.com/office/drawing/2014/main" id="{20997A9C-DB21-9742-A804-1C2DDEAFF4EF}"/>
              </a:ext>
            </a:extLst>
          </p:cNvPr>
          <p:cNvCxnSpPr>
            <a:cxnSpLocks/>
            <a:stCxn id="112" idx="0"/>
            <a:endCxn id="109" idx="4"/>
          </p:cNvCxnSpPr>
          <p:nvPr/>
        </p:nvCxnSpPr>
        <p:spPr>
          <a:xfrm rot="16200000" flipV="1">
            <a:off x="5224265" y="5453872"/>
            <a:ext cx="327327" cy="5385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꺾인 연결선[E] 119">
            <a:extLst>
              <a:ext uri="{FF2B5EF4-FFF2-40B4-BE49-F238E27FC236}">
                <a16:creationId xmlns:a16="http://schemas.microsoft.com/office/drawing/2014/main" id="{A4E1CCCE-A1BF-8A4A-9EB1-757D316EDBB1}"/>
              </a:ext>
            </a:extLst>
          </p:cNvPr>
          <p:cNvCxnSpPr>
            <a:stCxn id="107" idx="0"/>
            <a:endCxn id="116" idx="4"/>
          </p:cNvCxnSpPr>
          <p:nvPr/>
        </p:nvCxnSpPr>
        <p:spPr>
          <a:xfrm rot="16200000" flipV="1">
            <a:off x="4266666" y="4366477"/>
            <a:ext cx="373425" cy="6448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45A48EA6-8C91-334D-A841-432B5465399A}"/>
              </a:ext>
            </a:extLst>
          </p:cNvPr>
          <p:cNvCxnSpPr>
            <a:stCxn id="114" idx="0"/>
            <a:endCxn id="105" idx="2"/>
          </p:cNvCxnSpPr>
          <p:nvPr/>
        </p:nvCxnSpPr>
        <p:spPr>
          <a:xfrm flipV="1">
            <a:off x="3788094" y="3612455"/>
            <a:ext cx="0" cy="205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꺾인 연결선[E] 123">
            <a:extLst>
              <a:ext uri="{FF2B5EF4-FFF2-40B4-BE49-F238E27FC236}">
                <a16:creationId xmlns:a16="http://schemas.microsoft.com/office/drawing/2014/main" id="{965245AD-65C7-C348-A39E-711567C90F3A}"/>
              </a:ext>
            </a:extLst>
          </p:cNvPr>
          <p:cNvCxnSpPr>
            <a:stCxn id="7" idx="3"/>
            <a:endCxn id="117" idx="3"/>
          </p:cNvCxnSpPr>
          <p:nvPr/>
        </p:nvCxnSpPr>
        <p:spPr>
          <a:xfrm>
            <a:off x="1594017" y="2013539"/>
            <a:ext cx="1845603" cy="2473178"/>
          </a:xfrm>
          <a:prstGeom prst="bentConnector4">
            <a:avLst>
              <a:gd name="adj1" fmla="val 49586"/>
              <a:gd name="adj2" fmla="val 109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꺾인 연결선[E] 128">
            <a:extLst>
              <a:ext uri="{FF2B5EF4-FFF2-40B4-BE49-F238E27FC236}">
                <a16:creationId xmlns:a16="http://schemas.microsoft.com/office/drawing/2014/main" id="{54BA9D85-BFD3-5143-A66E-8B2BDB7BC4AB}"/>
              </a:ext>
            </a:extLst>
          </p:cNvPr>
          <p:cNvCxnSpPr>
            <a:stCxn id="91" idx="2"/>
            <a:endCxn id="111" idx="2"/>
          </p:cNvCxnSpPr>
          <p:nvPr/>
        </p:nvCxnSpPr>
        <p:spPr>
          <a:xfrm rot="5400000">
            <a:off x="4983435" y="3614943"/>
            <a:ext cx="1200402" cy="3992578"/>
          </a:xfrm>
          <a:prstGeom prst="bentConnector3">
            <a:avLst>
              <a:gd name="adj1" fmla="val 1190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꺾인 연결선[E] 130">
            <a:extLst>
              <a:ext uri="{FF2B5EF4-FFF2-40B4-BE49-F238E27FC236}">
                <a16:creationId xmlns:a16="http://schemas.microsoft.com/office/drawing/2014/main" id="{D1AA3304-BFDE-AB48-B518-AC5101D9D41D}"/>
              </a:ext>
            </a:extLst>
          </p:cNvPr>
          <p:cNvCxnSpPr>
            <a:stCxn id="105" idx="0"/>
            <a:endCxn id="38" idx="1"/>
          </p:cNvCxnSpPr>
          <p:nvPr/>
        </p:nvCxnSpPr>
        <p:spPr>
          <a:xfrm rot="5400000" flipH="1" flipV="1">
            <a:off x="3357140" y="1927095"/>
            <a:ext cx="1811514" cy="949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날짜 개체 틀 23">
            <a:extLst>
              <a:ext uri="{FF2B5EF4-FFF2-40B4-BE49-F238E27FC236}">
                <a16:creationId xmlns:a16="http://schemas.microsoft.com/office/drawing/2014/main" id="{64DB7E0B-F628-9149-BAD2-3FFFC81F2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5" name="바닥글 개체 틀 24">
            <a:extLst>
              <a:ext uri="{FF2B5EF4-FFF2-40B4-BE49-F238E27FC236}">
                <a16:creationId xmlns:a16="http://schemas.microsoft.com/office/drawing/2014/main" id="{69A25B85-2BB7-CB49-8DA1-599B10A97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7B05F60E-84BD-EE43-B9AC-D04A778B8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39</a:t>
            </a:fld>
            <a:endParaRPr kumimoji="1" lang="ko-Kore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745D2E-D2B5-0440-B131-BC16A5593CC5}"/>
              </a:ext>
            </a:extLst>
          </p:cNvPr>
          <p:cNvSpPr txBox="1"/>
          <p:nvPr/>
        </p:nvSpPr>
        <p:spPr>
          <a:xfrm>
            <a:off x="367957" y="241951"/>
            <a:ext cx="14798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set time to release signal</a:t>
            </a:r>
            <a:endParaRPr kumimoji="1" lang="ko-Kore-KR" altLang="en-US" sz="1000" dirty="0"/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A4609F48-82F9-F741-8C53-E2826661357C}"/>
              </a:ext>
            </a:extLst>
          </p:cNvPr>
          <p:cNvCxnSpPr>
            <a:cxnSpLocks/>
            <a:stCxn id="7" idx="1"/>
            <a:endCxn id="75" idx="1"/>
          </p:cNvCxnSpPr>
          <p:nvPr/>
        </p:nvCxnSpPr>
        <p:spPr>
          <a:xfrm rot="10800000" flipH="1">
            <a:off x="283561" y="365063"/>
            <a:ext cx="84395" cy="1648477"/>
          </a:xfrm>
          <a:prstGeom prst="bentConnector3">
            <a:avLst>
              <a:gd name="adj1" fmla="val -270869"/>
            </a:avLst>
          </a:prstGeom>
          <a:ln w="254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029E2530-68F1-E644-9B0D-5586C51F9BDB}"/>
              </a:ext>
            </a:extLst>
          </p:cNvPr>
          <p:cNvSpPr txBox="1"/>
          <p:nvPr/>
        </p:nvSpPr>
        <p:spPr>
          <a:xfrm>
            <a:off x="5331378" y="3257617"/>
            <a:ext cx="1688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considering delay of signal </a:t>
            </a:r>
          </a:p>
          <a:p>
            <a:r>
              <a:rPr kumimoji="1" lang="en-US" altLang="ko-Kore-KR" sz="1000" dirty="0"/>
              <a:t>(set for each port previously)</a:t>
            </a:r>
            <a:endParaRPr kumimoji="1" lang="ko-Kore-KR" altLang="en-US" sz="1000" dirty="0"/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F5B6BD03-2B04-A94E-AB39-7F230A7D4342}"/>
              </a:ext>
            </a:extLst>
          </p:cNvPr>
          <p:cNvCxnSpPr>
            <a:cxnSpLocks/>
            <a:stCxn id="105" idx="3"/>
            <a:endCxn id="90" idx="1"/>
          </p:cNvCxnSpPr>
          <p:nvPr/>
        </p:nvCxnSpPr>
        <p:spPr>
          <a:xfrm flipV="1">
            <a:off x="4878987" y="3457672"/>
            <a:ext cx="452391" cy="2383"/>
          </a:xfrm>
          <a:prstGeom prst="bentConnector3">
            <a:avLst>
              <a:gd name="adj1" fmla="val 50000"/>
            </a:avLst>
          </a:prstGeom>
          <a:ln w="254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23E40FAB-F53A-1744-BC22-CB865C61E2F9}"/>
              </a:ext>
            </a:extLst>
          </p:cNvPr>
          <p:cNvSpPr txBox="1"/>
          <p:nvPr/>
        </p:nvSpPr>
        <p:spPr>
          <a:xfrm>
            <a:off x="9891410" y="350852"/>
            <a:ext cx="2247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check whether release signal physically,</a:t>
            </a:r>
          </a:p>
          <a:p>
            <a:r>
              <a:rPr kumimoji="1" lang="en-US" altLang="ko-Kore-KR" sz="1000" dirty="0"/>
              <a:t>or report to log channel</a:t>
            </a:r>
          </a:p>
        </p:txBody>
      </p:sp>
      <p:cxnSp>
        <p:nvCxnSpPr>
          <p:cNvPr id="98" name="꺾인 연결선[E] 97">
            <a:extLst>
              <a:ext uri="{FF2B5EF4-FFF2-40B4-BE49-F238E27FC236}">
                <a16:creationId xmlns:a16="http://schemas.microsoft.com/office/drawing/2014/main" id="{ABEF3D8A-079F-4444-A9DE-9B1DC20382FF}"/>
              </a:ext>
            </a:extLst>
          </p:cNvPr>
          <p:cNvCxnSpPr>
            <a:cxnSpLocks/>
            <a:stCxn id="79" idx="0"/>
            <a:endCxn id="96" idx="1"/>
          </p:cNvCxnSpPr>
          <p:nvPr/>
        </p:nvCxnSpPr>
        <p:spPr>
          <a:xfrm rot="5400000" flipH="1" flipV="1">
            <a:off x="9454389" y="537720"/>
            <a:ext cx="423834" cy="450208"/>
          </a:xfrm>
          <a:prstGeom prst="bentConnector2">
            <a:avLst/>
          </a:prstGeom>
          <a:ln w="254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8EE9B295-5B38-5D43-8606-0172C96D56F7}"/>
              </a:ext>
            </a:extLst>
          </p:cNvPr>
          <p:cNvSpPr txBox="1"/>
          <p:nvPr/>
        </p:nvSpPr>
        <p:spPr>
          <a:xfrm>
            <a:off x="10147005" y="3120241"/>
            <a:ext cx="17972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channel number of log channel</a:t>
            </a:r>
          </a:p>
        </p:txBody>
      </p:sp>
      <p:cxnSp>
        <p:nvCxnSpPr>
          <p:cNvPr id="102" name="꺾인 연결선[E] 101">
            <a:extLst>
              <a:ext uri="{FF2B5EF4-FFF2-40B4-BE49-F238E27FC236}">
                <a16:creationId xmlns:a16="http://schemas.microsoft.com/office/drawing/2014/main" id="{BD62F6A0-C268-4647-8706-2271D7F0D411}"/>
              </a:ext>
            </a:extLst>
          </p:cNvPr>
          <p:cNvCxnSpPr>
            <a:cxnSpLocks/>
            <a:stCxn id="80" idx="2"/>
            <a:endCxn id="100" idx="1"/>
          </p:cNvCxnSpPr>
          <p:nvPr/>
        </p:nvCxnSpPr>
        <p:spPr>
          <a:xfrm rot="16200000" flipH="1">
            <a:off x="10029562" y="3125908"/>
            <a:ext cx="180487" cy="54399"/>
          </a:xfrm>
          <a:prstGeom prst="bentConnector2">
            <a:avLst/>
          </a:prstGeom>
          <a:ln w="254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4B58FC84-B908-EF4F-A5EA-62AE04B88DB5}"/>
              </a:ext>
            </a:extLst>
          </p:cNvPr>
          <p:cNvSpPr txBox="1"/>
          <p:nvPr/>
        </p:nvSpPr>
        <p:spPr>
          <a:xfrm>
            <a:off x="10147005" y="5716148"/>
            <a:ext cx="20168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saved delay data.</a:t>
            </a:r>
          </a:p>
          <a:p>
            <a:r>
              <a:rPr kumimoji="1" lang="en-US" altLang="ko-Kore-KR" sz="1000" dirty="0"/>
              <a:t>get address, and release delay data</a:t>
            </a:r>
          </a:p>
          <a:p>
            <a:r>
              <a:rPr kumimoji="1" lang="en-US" altLang="ko-Kore-KR" sz="1000" dirty="0"/>
              <a:t>synchronously (“</a:t>
            </a:r>
            <a:r>
              <a:rPr kumimoji="1" lang="en-US" altLang="ko-Kore-KR" sz="1000" dirty="0" err="1"/>
              <a:t>rsys_clk</a:t>
            </a:r>
            <a:r>
              <a:rPr kumimoji="1" lang="en-US" altLang="ko-Kore-KR" sz="1000" dirty="0"/>
              <a:t>”)</a:t>
            </a:r>
          </a:p>
        </p:txBody>
      </p:sp>
      <p:cxnSp>
        <p:nvCxnSpPr>
          <p:cNvPr id="122" name="꺾인 연결선[E] 121">
            <a:extLst>
              <a:ext uri="{FF2B5EF4-FFF2-40B4-BE49-F238E27FC236}">
                <a16:creationId xmlns:a16="http://schemas.microsoft.com/office/drawing/2014/main" id="{A234016A-E8EE-B34C-B3BB-614D3ACE9FCC}"/>
              </a:ext>
            </a:extLst>
          </p:cNvPr>
          <p:cNvCxnSpPr>
            <a:cxnSpLocks/>
            <a:stCxn id="29" idx="2"/>
            <a:endCxn id="103" idx="1"/>
          </p:cNvCxnSpPr>
          <p:nvPr/>
        </p:nvCxnSpPr>
        <p:spPr>
          <a:xfrm rot="16200000" flipH="1">
            <a:off x="9916309" y="5762451"/>
            <a:ext cx="411440" cy="49951"/>
          </a:xfrm>
          <a:prstGeom prst="bentConnector2">
            <a:avLst/>
          </a:prstGeom>
          <a:ln w="254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D208EB3E-A40A-AB41-9A29-1C07814807DD}"/>
              </a:ext>
            </a:extLst>
          </p:cNvPr>
          <p:cNvSpPr txBox="1"/>
          <p:nvPr/>
        </p:nvSpPr>
        <p:spPr>
          <a:xfrm>
            <a:off x="5734831" y="5202801"/>
            <a:ext cx="15792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scale of more precise clock</a:t>
            </a:r>
          </a:p>
        </p:txBody>
      </p:sp>
      <p:cxnSp>
        <p:nvCxnSpPr>
          <p:cNvPr id="126" name="꺾인 연결선[E] 125">
            <a:extLst>
              <a:ext uri="{FF2B5EF4-FFF2-40B4-BE49-F238E27FC236}">
                <a16:creationId xmlns:a16="http://schemas.microsoft.com/office/drawing/2014/main" id="{4C3EF547-6164-464F-BF3D-1786B031A653}"/>
              </a:ext>
            </a:extLst>
          </p:cNvPr>
          <p:cNvCxnSpPr>
            <a:cxnSpLocks/>
            <a:stCxn id="112" idx="3"/>
            <a:endCxn id="125" idx="2"/>
          </p:cNvCxnSpPr>
          <p:nvPr/>
        </p:nvCxnSpPr>
        <p:spPr>
          <a:xfrm flipV="1">
            <a:off x="6435401" y="5449022"/>
            <a:ext cx="89069" cy="613930"/>
          </a:xfrm>
          <a:prstGeom prst="bentConnector2">
            <a:avLst/>
          </a:prstGeom>
          <a:ln w="254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9816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40F6798F-B87B-3E40-859A-CADF729D6FD1}"/>
              </a:ext>
            </a:extLst>
          </p:cNvPr>
          <p:cNvGrpSpPr/>
          <p:nvPr/>
        </p:nvGrpSpPr>
        <p:grpSpPr>
          <a:xfrm>
            <a:off x="111821" y="636130"/>
            <a:ext cx="1815833" cy="5585739"/>
            <a:chOff x="1285713" y="843936"/>
            <a:chExt cx="1815833" cy="55857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C47C49B-6204-4244-AF3D-D89FA74A2E0F}"/>
                </a:ext>
              </a:extLst>
            </p:cNvPr>
            <p:cNvSpPr/>
            <p:nvPr/>
          </p:nvSpPr>
          <p:spPr>
            <a:xfrm>
              <a:off x="1285713" y="843936"/>
              <a:ext cx="1815833" cy="55857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cri (interface)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63235EB-2A70-3047-A5D5-F5092595870F}"/>
                </a:ext>
              </a:extLst>
            </p:cNvPr>
            <p:cNvSpPr/>
            <p:nvPr/>
          </p:nvSpPr>
          <p:spPr>
            <a:xfrm>
              <a:off x="1457459" y="1308483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cmd</a:t>
              </a:r>
              <a:r>
                <a:rPr kumimoji="1" lang="en-US" altLang="ko-Kore-KR" sz="1100" dirty="0"/>
                <a:t>[1:0]</a:t>
              </a:r>
              <a:endParaRPr kumimoji="1" lang="ko-Kore-KR" altLang="en-US" sz="11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22E927-44DC-3749-9D5F-086AE8AC9972}"/>
                </a:ext>
              </a:extLst>
            </p:cNvPr>
            <p:cNvSpPr/>
            <p:nvPr/>
          </p:nvSpPr>
          <p:spPr>
            <a:xfrm>
              <a:off x="1457454" y="1688714"/>
              <a:ext cx="1075676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chan_sel</a:t>
              </a:r>
              <a:r>
                <a:rPr kumimoji="1" lang="en-US" altLang="ko-Kore-KR" sz="1100" dirty="0"/>
                <a:t>[23:0]</a:t>
              </a:r>
              <a:endParaRPr kumimoji="1" lang="ko-Kore-KR" altLang="en-US" sz="11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43C775F-2923-1E4A-9FDE-F785F9B3EC4A}"/>
                </a:ext>
              </a:extLst>
            </p:cNvPr>
            <p:cNvSpPr/>
            <p:nvPr/>
          </p:nvSpPr>
          <p:spPr>
            <a:xfrm>
              <a:off x="1457454" y="2068945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BBA1CFD-1C8D-7E4C-ADB2-9B1DBC24ADF1}"/>
                </a:ext>
              </a:extLst>
            </p:cNvPr>
            <p:cNvSpPr/>
            <p:nvPr/>
          </p:nvSpPr>
          <p:spPr>
            <a:xfrm>
              <a:off x="1457453" y="2436301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o_address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AA28285-0B7A-174D-8505-D5C37EE81573}"/>
                </a:ext>
              </a:extLst>
            </p:cNvPr>
            <p:cNvSpPr/>
            <p:nvPr/>
          </p:nvSpPr>
          <p:spPr>
            <a:xfrm>
              <a:off x="1457453" y="2813474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o_data</a:t>
              </a:r>
              <a:r>
                <a:rPr kumimoji="1" lang="en-US" altLang="ko-Kore-KR" sz="1100" dirty="0"/>
                <a:t>[511:0]</a:t>
              </a:r>
              <a:endParaRPr kumimoji="1" lang="ko-Kore-KR" altLang="en-US" sz="11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F40982D-3414-E541-8A15-1CDB4C29CB88}"/>
                </a:ext>
              </a:extLst>
            </p:cNvPr>
            <p:cNvSpPr/>
            <p:nvPr/>
          </p:nvSpPr>
          <p:spPr>
            <a:xfrm>
              <a:off x="1457452" y="3189237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o_status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B75A093-4861-254A-8280-22FD74CB77B7}"/>
                </a:ext>
              </a:extLst>
            </p:cNvPr>
            <p:cNvSpPr/>
            <p:nvPr/>
          </p:nvSpPr>
          <p:spPr>
            <a:xfrm>
              <a:off x="1457454" y="358078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o_buffer_space_valid</a:t>
              </a:r>
              <a:endParaRPr kumimoji="1" lang="ko-Kore-KR" altLang="en-US" sz="11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9601701-2DDE-B44B-B476-9A3F990F9C38}"/>
                </a:ext>
              </a:extLst>
            </p:cNvPr>
            <p:cNvSpPr/>
            <p:nvPr/>
          </p:nvSpPr>
          <p:spPr>
            <a:xfrm>
              <a:off x="1457452" y="397875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80E9883-6059-C446-894F-D278DA75EA2E}"/>
                </a:ext>
              </a:extLst>
            </p:cNvPr>
            <p:cNvSpPr/>
            <p:nvPr/>
          </p:nvSpPr>
          <p:spPr>
            <a:xfrm>
              <a:off x="1457447" y="437672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i_timeout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03EAA6F-0506-BC44-90CF-C4487C7022F9}"/>
                </a:ext>
              </a:extLst>
            </p:cNvPr>
            <p:cNvSpPr/>
            <p:nvPr/>
          </p:nvSpPr>
          <p:spPr>
            <a:xfrm>
              <a:off x="1457447" y="4765191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i_data</a:t>
              </a:r>
              <a:r>
                <a:rPr kumimoji="1" lang="en-US" altLang="ko-Kore-KR" sz="1100" dirty="0"/>
                <a:t>[31:0]</a:t>
              </a:r>
              <a:endParaRPr kumimoji="1" lang="ko-Kore-KR" altLang="en-US" sz="11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DD4A219-2F36-2449-8FCD-8AFC831D7AF5}"/>
                </a:ext>
              </a:extLst>
            </p:cNvPr>
            <p:cNvSpPr/>
            <p:nvPr/>
          </p:nvSpPr>
          <p:spPr>
            <a:xfrm>
              <a:off x="1457447" y="5149089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D661385-C941-4140-A6C8-DEED32392DD6}"/>
                </a:ext>
              </a:extLst>
            </p:cNvPr>
            <p:cNvSpPr/>
            <p:nvPr/>
          </p:nvSpPr>
          <p:spPr>
            <a:xfrm>
              <a:off x="1457447" y="5545410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</a:t>
              </a:r>
              <a:r>
                <a:rPr kumimoji="1" lang="en-US" altLang="ko-Kore-KR" sz="1100" dirty="0"/>
                <a:t>[3:0]</a:t>
              </a:r>
              <a:endParaRPr kumimoji="1" lang="ko-Kore-KR" altLang="en-US" sz="1100" dirty="0"/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B0B061E-D045-2448-AE6A-C90CE3827B4B}"/>
              </a:ext>
            </a:extLst>
          </p:cNvPr>
          <p:cNvSpPr/>
          <p:nvPr/>
        </p:nvSpPr>
        <p:spPr>
          <a:xfrm>
            <a:off x="2099394" y="199253"/>
            <a:ext cx="4523614" cy="2788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output[0,1,2,…,7]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95E27BC-0BDC-5745-9918-5BDE2AA37861}"/>
              </a:ext>
            </a:extLst>
          </p:cNvPr>
          <p:cNvSpPr/>
          <p:nvPr/>
        </p:nvSpPr>
        <p:spPr>
          <a:xfrm>
            <a:off x="2277125" y="304487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we</a:t>
            </a:r>
            <a:endParaRPr kumimoji="1" lang="ko-Kore-KR" altLang="en-US" sz="1100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B9B22A4-9770-5243-AA9F-6A58C75E6C68}"/>
              </a:ext>
            </a:extLst>
          </p:cNvPr>
          <p:cNvSpPr/>
          <p:nvPr/>
        </p:nvSpPr>
        <p:spPr>
          <a:xfrm>
            <a:off x="2277125" y="681174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writable</a:t>
            </a:r>
            <a:endParaRPr kumimoji="1" lang="ko-Kore-KR" altLang="en-US" sz="1100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F6FFDC4-7C17-264A-BA42-290D41C257C2}"/>
              </a:ext>
            </a:extLst>
          </p:cNvPr>
          <p:cNvSpPr/>
          <p:nvPr/>
        </p:nvSpPr>
        <p:spPr>
          <a:xfrm>
            <a:off x="2284488" y="2601637"/>
            <a:ext cx="134839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seqn</a:t>
            </a:r>
            <a:r>
              <a:rPr kumimoji="1" lang="en-US" altLang="ko-Kore-KR" sz="1100" dirty="0"/>
              <a:t>[11:0]</a:t>
            </a:r>
            <a:endParaRPr kumimoji="1" lang="ko-Kore-KR" altLang="en-US" sz="1100" dirty="0"/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1123CD78-3132-6D43-842C-4A6A169C2DDA}"/>
              </a:ext>
            </a:extLst>
          </p:cNvPr>
          <p:cNvGrpSpPr/>
          <p:nvPr/>
        </p:nvGrpSpPr>
        <p:grpSpPr>
          <a:xfrm>
            <a:off x="4638299" y="600742"/>
            <a:ext cx="1815833" cy="1872849"/>
            <a:chOff x="4638298" y="1037619"/>
            <a:chExt cx="1815833" cy="1872849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1FB2E706-9172-5043-B6AB-61CAFD5AD7C3}"/>
                </a:ext>
              </a:extLst>
            </p:cNvPr>
            <p:cNvSpPr/>
            <p:nvPr/>
          </p:nvSpPr>
          <p:spPr>
            <a:xfrm>
              <a:off x="4740237" y="1405477"/>
              <a:ext cx="135576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channel[4:0]</a:t>
              </a:r>
              <a:endParaRPr kumimoji="1" lang="ko-Kore-KR" altLang="en-US" sz="1100" dirty="0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9903AFE7-C332-1342-B1E9-2E3C49E4041F}"/>
                </a:ext>
              </a:extLst>
            </p:cNvPr>
            <p:cNvSpPr/>
            <p:nvPr/>
          </p:nvSpPr>
          <p:spPr>
            <a:xfrm>
              <a:off x="4638298" y="1037619"/>
              <a:ext cx="1815833" cy="18728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payload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3B0E468A-B78B-5044-AE6D-BEA3A9251D48}"/>
                </a:ext>
              </a:extLst>
            </p:cNvPr>
            <p:cNvSpPr/>
            <p:nvPr/>
          </p:nvSpPr>
          <p:spPr>
            <a:xfrm>
              <a:off x="4726813" y="1780618"/>
              <a:ext cx="135576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26B97C7C-9283-814C-A77B-8C94105F107A}"/>
                </a:ext>
              </a:extLst>
            </p:cNvPr>
            <p:cNvSpPr/>
            <p:nvPr/>
          </p:nvSpPr>
          <p:spPr>
            <a:xfrm>
              <a:off x="4740237" y="2150475"/>
              <a:ext cx="135576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address[7:0]</a:t>
              </a:r>
              <a:endParaRPr kumimoji="1" lang="ko-Kore-KR" altLang="en-US" sz="1100" dirty="0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4375E80-B0A7-C644-8170-53B2C1152F4F}"/>
                </a:ext>
              </a:extLst>
            </p:cNvPr>
            <p:cNvSpPr/>
            <p:nvPr/>
          </p:nvSpPr>
          <p:spPr>
            <a:xfrm>
              <a:off x="4740237" y="2523617"/>
              <a:ext cx="135576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data[31:0]</a:t>
              </a:r>
              <a:endParaRPr kumimoji="1" lang="ko-Kore-KR" altLang="en-US" sz="1100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3D7487-E15A-284F-9060-71DD1DF6919F}"/>
              </a:ext>
            </a:extLst>
          </p:cNvPr>
          <p:cNvGrpSpPr/>
          <p:nvPr/>
        </p:nvGrpSpPr>
        <p:grpSpPr>
          <a:xfrm>
            <a:off x="2233931" y="3593312"/>
            <a:ext cx="2791920" cy="497901"/>
            <a:chOff x="2099393" y="2875080"/>
            <a:chExt cx="2791920" cy="497901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70A9469-0266-5544-BEF7-4D287A739AC0}"/>
                </a:ext>
              </a:extLst>
            </p:cNvPr>
            <p:cNvSpPr/>
            <p:nvPr/>
          </p:nvSpPr>
          <p:spPr>
            <a:xfrm>
              <a:off x="2157449" y="2973682"/>
              <a:ext cx="11827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o_status_wait</a:t>
              </a:r>
              <a:endParaRPr kumimoji="1" lang="ko-Kore-KR" altLang="en-US" sz="1100" dirty="0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75E4C95-E1C9-A64B-8606-6B945DF7F931}"/>
                </a:ext>
              </a:extLst>
            </p:cNvPr>
            <p:cNvSpPr/>
            <p:nvPr/>
          </p:nvSpPr>
          <p:spPr>
            <a:xfrm>
              <a:off x="3440351" y="2969688"/>
              <a:ext cx="135794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o_status_underflow</a:t>
              </a:r>
              <a:endParaRPr kumimoji="1" lang="ko-Kore-KR" altLang="en-US" sz="1100" dirty="0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8FED74C-2B69-F644-97E9-182926C4EDE2}"/>
                </a:ext>
              </a:extLst>
            </p:cNvPr>
            <p:cNvSpPr/>
            <p:nvPr/>
          </p:nvSpPr>
          <p:spPr>
            <a:xfrm>
              <a:off x="2099393" y="2875080"/>
              <a:ext cx="2791920" cy="4979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2003DFC8-0AEB-1A4D-8495-501731574405}"/>
              </a:ext>
            </a:extLst>
          </p:cNvPr>
          <p:cNvCxnSpPr>
            <a:stCxn id="102" idx="1"/>
            <a:endCxn id="10" idx="3"/>
          </p:cNvCxnSpPr>
          <p:nvPr/>
        </p:nvCxnSpPr>
        <p:spPr>
          <a:xfrm rot="10800000">
            <a:off x="1594015" y="3133831"/>
            <a:ext cx="639916" cy="708432"/>
          </a:xfrm>
          <a:prstGeom prst="bentConnector3">
            <a:avLst>
              <a:gd name="adj1" fmla="val 114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48F9447-4AB9-1B4D-8283-9F2E59863E2B}"/>
              </a:ext>
            </a:extLst>
          </p:cNvPr>
          <p:cNvCxnSpPr>
            <a:stCxn id="6" idx="3"/>
            <a:endCxn id="86" idx="1"/>
          </p:cNvCxnSpPr>
          <p:nvPr/>
        </p:nvCxnSpPr>
        <p:spPr>
          <a:xfrm flipV="1">
            <a:off x="1359238" y="1121000"/>
            <a:ext cx="3381000" cy="512308"/>
          </a:xfrm>
          <a:prstGeom prst="bentConnector3">
            <a:avLst>
              <a:gd name="adj1" fmla="val 175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900BE342-3D51-C24D-AEC6-10CB16EE78D7}"/>
              </a:ext>
            </a:extLst>
          </p:cNvPr>
          <p:cNvCxnSpPr>
            <a:cxnSpLocks/>
            <a:stCxn id="103" idx="3"/>
            <a:endCxn id="84" idx="3"/>
          </p:cNvCxnSpPr>
          <p:nvPr/>
        </p:nvCxnSpPr>
        <p:spPr>
          <a:xfrm flipV="1">
            <a:off x="3629891" y="2754037"/>
            <a:ext cx="2996" cy="423429"/>
          </a:xfrm>
          <a:prstGeom prst="bentConnector3">
            <a:avLst>
              <a:gd name="adj1" fmla="val 77301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[E] 48">
            <a:extLst>
              <a:ext uri="{FF2B5EF4-FFF2-40B4-BE49-F238E27FC236}">
                <a16:creationId xmlns:a16="http://schemas.microsoft.com/office/drawing/2014/main" id="{EF659B9A-409C-B646-8C6F-DB4A10B9B6D7}"/>
              </a:ext>
            </a:extLst>
          </p:cNvPr>
          <p:cNvCxnSpPr>
            <a:stCxn id="7" idx="3"/>
            <a:endCxn id="88" idx="1"/>
          </p:cNvCxnSpPr>
          <p:nvPr/>
        </p:nvCxnSpPr>
        <p:spPr>
          <a:xfrm flipV="1">
            <a:off x="1594017" y="1496141"/>
            <a:ext cx="3132797" cy="517398"/>
          </a:xfrm>
          <a:prstGeom prst="bentConnector3">
            <a:avLst>
              <a:gd name="adj1" fmla="val 133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8F7AB36F-2A4D-7945-9CCF-338426876C16}"/>
              </a:ext>
            </a:extLst>
          </p:cNvPr>
          <p:cNvCxnSpPr>
            <a:cxnSpLocks/>
            <a:stCxn id="9" idx="3"/>
            <a:endCxn id="90" idx="1"/>
          </p:cNvCxnSpPr>
          <p:nvPr/>
        </p:nvCxnSpPr>
        <p:spPr>
          <a:xfrm flipV="1">
            <a:off x="1594016" y="2239140"/>
            <a:ext cx="3146222" cy="518928"/>
          </a:xfrm>
          <a:prstGeom prst="bentConnector3">
            <a:avLst>
              <a:gd name="adj1" fmla="val 204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꺾인 연결선[E] 110">
            <a:extLst>
              <a:ext uri="{FF2B5EF4-FFF2-40B4-BE49-F238E27FC236}">
                <a16:creationId xmlns:a16="http://schemas.microsoft.com/office/drawing/2014/main" id="{06296F19-48BB-B64C-9313-385034EC8CF3}"/>
              </a:ext>
            </a:extLst>
          </p:cNvPr>
          <p:cNvCxnSpPr>
            <a:cxnSpLocks/>
            <a:stCxn id="8" idx="3"/>
            <a:endCxn id="89" idx="1"/>
          </p:cNvCxnSpPr>
          <p:nvPr/>
        </p:nvCxnSpPr>
        <p:spPr>
          <a:xfrm flipV="1">
            <a:off x="1594016" y="1865998"/>
            <a:ext cx="3146222" cy="514897"/>
          </a:xfrm>
          <a:prstGeom prst="bentConnector3">
            <a:avLst>
              <a:gd name="adj1" fmla="val 186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2AECFB4-C74F-184A-9510-D4E2F31B78CC}"/>
              </a:ext>
            </a:extLst>
          </p:cNvPr>
          <p:cNvSpPr/>
          <p:nvPr/>
        </p:nvSpPr>
        <p:spPr>
          <a:xfrm>
            <a:off x="4779176" y="6306467"/>
            <a:ext cx="202802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coarse_timestamp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cxnSp>
        <p:nvCxnSpPr>
          <p:cNvPr id="119" name="꺾인 연결선[E] 118">
            <a:extLst>
              <a:ext uri="{FF2B5EF4-FFF2-40B4-BE49-F238E27FC236}">
                <a16:creationId xmlns:a16="http://schemas.microsoft.com/office/drawing/2014/main" id="{C891F275-12A3-6447-A341-E36863F26056}"/>
              </a:ext>
            </a:extLst>
          </p:cNvPr>
          <p:cNvCxnSpPr>
            <a:cxnSpLocks/>
            <a:stCxn id="7" idx="3"/>
            <a:endCxn id="117" idx="2"/>
          </p:cNvCxnSpPr>
          <p:nvPr/>
        </p:nvCxnSpPr>
        <p:spPr>
          <a:xfrm>
            <a:off x="1594017" y="2013539"/>
            <a:ext cx="4199170" cy="4597728"/>
          </a:xfrm>
          <a:prstGeom prst="bentConnector4">
            <a:avLst>
              <a:gd name="adj1" fmla="val 10082"/>
              <a:gd name="adj2" fmla="val 1024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ADF0E38-1817-9846-A703-FA51790836DB}"/>
              </a:ext>
            </a:extLst>
          </p:cNvPr>
          <p:cNvSpPr/>
          <p:nvPr/>
        </p:nvSpPr>
        <p:spPr>
          <a:xfrm>
            <a:off x="9947384" y="356303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current_lane_plus_one</a:t>
            </a:r>
            <a:r>
              <a:rPr kumimoji="1" lang="en-US" altLang="ko-Kore-KR" sz="1100" dirty="0"/>
              <a:t>[2:0]</a:t>
            </a:r>
            <a:endParaRPr kumimoji="1" lang="ko-Kore-KR" altLang="en-US" sz="1100" dirty="0"/>
          </a:p>
        </p:txBody>
      </p:sp>
      <p:cxnSp>
        <p:nvCxnSpPr>
          <p:cNvPr id="133" name="꺾인 연결선[E] 132">
            <a:extLst>
              <a:ext uri="{FF2B5EF4-FFF2-40B4-BE49-F238E27FC236}">
                <a16:creationId xmlns:a16="http://schemas.microsoft.com/office/drawing/2014/main" id="{F456A0C8-E573-544F-9E92-84DC505E599E}"/>
              </a:ext>
            </a:extLst>
          </p:cNvPr>
          <p:cNvCxnSpPr>
            <a:cxnSpLocks/>
            <a:stCxn id="131" idx="0"/>
            <a:endCxn id="150" idx="4"/>
          </p:cNvCxnSpPr>
          <p:nvPr/>
        </p:nvCxnSpPr>
        <p:spPr>
          <a:xfrm rot="5400000" flipH="1" flipV="1">
            <a:off x="10423097" y="1602602"/>
            <a:ext cx="396326" cy="3044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꺾인 연결선[E] 134">
            <a:extLst>
              <a:ext uri="{FF2B5EF4-FFF2-40B4-BE49-F238E27FC236}">
                <a16:creationId xmlns:a16="http://schemas.microsoft.com/office/drawing/2014/main" id="{DEF11068-307D-A14B-8672-12E13B198FBB}"/>
              </a:ext>
            </a:extLst>
          </p:cNvPr>
          <p:cNvCxnSpPr>
            <a:cxnSpLocks/>
            <a:stCxn id="130" idx="0"/>
            <a:endCxn id="129" idx="2"/>
          </p:cNvCxnSpPr>
          <p:nvPr/>
        </p:nvCxnSpPr>
        <p:spPr>
          <a:xfrm rot="5400000" flipH="1" flipV="1">
            <a:off x="10931036" y="768152"/>
            <a:ext cx="214290" cy="1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91F3524-87FE-BF4B-BB1E-9ACC33680305}"/>
              </a:ext>
            </a:extLst>
          </p:cNvPr>
          <p:cNvSpPr/>
          <p:nvPr/>
        </p:nvSpPr>
        <p:spPr>
          <a:xfrm>
            <a:off x="2075560" y="6302159"/>
            <a:ext cx="2361174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minimum_corase_timestamp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140F4A1-9E76-484C-B115-BE6C9C4A3F50}"/>
              </a:ext>
            </a:extLst>
          </p:cNvPr>
          <p:cNvSpPr/>
          <p:nvPr/>
        </p:nvSpPr>
        <p:spPr>
          <a:xfrm>
            <a:off x="3652203" y="4842427"/>
            <a:ext cx="202802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min_minus_timestamp</a:t>
            </a:r>
            <a:r>
              <a:rPr kumimoji="1" lang="en-US" altLang="ko-Kore-KR" sz="1100" dirty="0"/>
              <a:t>[61:0]</a:t>
            </a:r>
            <a:endParaRPr kumimoji="1" lang="ko-Kore-KR" altLang="en-US" sz="1100" dirty="0"/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6ED49FD1-955D-F640-83D2-91FBFA1D0CB3}"/>
              </a:ext>
            </a:extLst>
          </p:cNvPr>
          <p:cNvGrpSpPr/>
          <p:nvPr/>
        </p:nvGrpSpPr>
        <p:grpSpPr>
          <a:xfrm>
            <a:off x="10556627" y="875393"/>
            <a:ext cx="962915" cy="702841"/>
            <a:chOff x="2883371" y="5392849"/>
            <a:chExt cx="962915" cy="702841"/>
          </a:xfrm>
        </p:grpSpPr>
        <p:sp>
          <p:nvSpPr>
            <p:cNvPr id="130" name="사다리꼴[T] 129">
              <a:extLst>
                <a:ext uri="{FF2B5EF4-FFF2-40B4-BE49-F238E27FC236}">
                  <a16:creationId xmlns:a16="http://schemas.microsoft.com/office/drawing/2014/main" id="{B708A252-395B-CA41-A258-E248C9D8913D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ADD</a:t>
              </a:r>
              <a:endParaRPr kumimoji="1" lang="ko-Kore-KR" altLang="en-US" dirty="0"/>
            </a:p>
          </p:txBody>
        </p:sp>
        <p:sp>
          <p:nvSpPr>
            <p:cNvPr id="148" name="삼각형 147">
              <a:extLst>
                <a:ext uri="{FF2B5EF4-FFF2-40B4-BE49-F238E27FC236}">
                  <a16:creationId xmlns:a16="http://schemas.microsoft.com/office/drawing/2014/main" id="{63CE5A4D-77AB-5947-A43A-663921AFD1F9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43073D3D-DB40-7C43-B39D-C10CBBE49F8A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C9A1BF2E-01DD-3641-A6E9-0C9476C0DAF8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7FB8F725-3B0E-E84A-A80C-4EBE548AEA3E}"/>
              </a:ext>
            </a:extLst>
          </p:cNvPr>
          <p:cNvSpPr/>
          <p:nvPr/>
        </p:nvSpPr>
        <p:spPr>
          <a:xfrm>
            <a:off x="11428257" y="1955286"/>
            <a:ext cx="47257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4‘d1</a:t>
            </a:r>
            <a:endParaRPr kumimoji="1" lang="ko-Kore-KR" altLang="en-US" sz="1100" dirty="0"/>
          </a:p>
        </p:txBody>
      </p:sp>
      <p:cxnSp>
        <p:nvCxnSpPr>
          <p:cNvPr id="158" name="꺾인 연결선[E] 157">
            <a:extLst>
              <a:ext uri="{FF2B5EF4-FFF2-40B4-BE49-F238E27FC236}">
                <a16:creationId xmlns:a16="http://schemas.microsoft.com/office/drawing/2014/main" id="{D13E9889-E42F-B24B-A7BE-59D3FF379D56}"/>
              </a:ext>
            </a:extLst>
          </p:cNvPr>
          <p:cNvCxnSpPr>
            <a:stCxn id="156" idx="0"/>
            <a:endCxn id="149" idx="4"/>
          </p:cNvCxnSpPr>
          <p:nvPr/>
        </p:nvCxnSpPr>
        <p:spPr>
          <a:xfrm rot="16200000" flipV="1">
            <a:off x="11298869" y="1589612"/>
            <a:ext cx="396026" cy="3353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7C41C8F6-C170-8A48-82B8-B08D2EBA237A}"/>
              </a:ext>
            </a:extLst>
          </p:cNvPr>
          <p:cNvGrpSpPr/>
          <p:nvPr/>
        </p:nvGrpSpPr>
        <p:grpSpPr>
          <a:xfrm>
            <a:off x="4105907" y="5366802"/>
            <a:ext cx="1134006" cy="702841"/>
            <a:chOff x="2883371" y="5392849"/>
            <a:chExt cx="962915" cy="702841"/>
          </a:xfrm>
        </p:grpSpPr>
        <p:sp>
          <p:nvSpPr>
            <p:cNvPr id="160" name="사다리꼴[T] 159">
              <a:extLst>
                <a:ext uri="{FF2B5EF4-FFF2-40B4-BE49-F238E27FC236}">
                  <a16:creationId xmlns:a16="http://schemas.microsoft.com/office/drawing/2014/main" id="{F3CAEFC4-9049-7945-9EC9-79FD64F0AB40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SUB</a:t>
              </a:r>
              <a:endParaRPr kumimoji="1" lang="ko-Kore-KR" altLang="en-US" dirty="0"/>
            </a:p>
          </p:txBody>
        </p:sp>
        <p:sp>
          <p:nvSpPr>
            <p:cNvPr id="161" name="삼각형 160">
              <a:extLst>
                <a:ext uri="{FF2B5EF4-FFF2-40B4-BE49-F238E27FC236}">
                  <a16:creationId xmlns:a16="http://schemas.microsoft.com/office/drawing/2014/main" id="{DBAFA2A0-CE9E-774A-8511-6DCD3EA729C5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67FEE366-D63A-A54F-AFF8-66179596A77E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87E0405E-3326-2B44-BD71-E8A07A486FDA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72" name="꺾인 연결선[E] 171">
            <a:extLst>
              <a:ext uri="{FF2B5EF4-FFF2-40B4-BE49-F238E27FC236}">
                <a16:creationId xmlns:a16="http://schemas.microsoft.com/office/drawing/2014/main" id="{7731E506-AC3B-5047-8A1D-D85E197AEB84}"/>
              </a:ext>
            </a:extLst>
          </p:cNvPr>
          <p:cNvCxnSpPr>
            <a:stCxn id="142" idx="0"/>
            <a:endCxn id="163" idx="4"/>
          </p:cNvCxnSpPr>
          <p:nvPr/>
        </p:nvCxnSpPr>
        <p:spPr>
          <a:xfrm rot="5400000" flipH="1" flipV="1">
            <a:off x="3681674" y="5622542"/>
            <a:ext cx="254091" cy="11051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꺾인 연결선[E] 173">
            <a:extLst>
              <a:ext uri="{FF2B5EF4-FFF2-40B4-BE49-F238E27FC236}">
                <a16:creationId xmlns:a16="http://schemas.microsoft.com/office/drawing/2014/main" id="{9A1ED4A1-4BEE-684F-A7A5-8829FC44E9CB}"/>
              </a:ext>
            </a:extLst>
          </p:cNvPr>
          <p:cNvCxnSpPr>
            <a:stCxn id="117" idx="0"/>
            <a:endCxn id="162" idx="4"/>
          </p:cNvCxnSpPr>
          <p:nvPr/>
        </p:nvCxnSpPr>
        <p:spPr>
          <a:xfrm rot="16200000" flipV="1">
            <a:off x="5276582" y="5789862"/>
            <a:ext cx="255798" cy="777412"/>
          </a:xfrm>
          <a:prstGeom prst="bentConnector3">
            <a:avLst>
              <a:gd name="adj1" fmla="val 388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꺾인 연결선[E] 175">
            <a:extLst>
              <a:ext uri="{FF2B5EF4-FFF2-40B4-BE49-F238E27FC236}">
                <a16:creationId xmlns:a16="http://schemas.microsoft.com/office/drawing/2014/main" id="{7E2FA3E9-FDF1-FA44-94B7-7B68E22087C8}"/>
              </a:ext>
            </a:extLst>
          </p:cNvPr>
          <p:cNvCxnSpPr>
            <a:stCxn id="160" idx="0"/>
            <a:endCxn id="143" idx="2"/>
          </p:cNvCxnSpPr>
          <p:nvPr/>
        </p:nvCxnSpPr>
        <p:spPr>
          <a:xfrm rot="16200000" flipV="1">
            <a:off x="4559775" y="5253667"/>
            <a:ext cx="219575" cy="66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삼각형 176">
            <a:extLst>
              <a:ext uri="{FF2B5EF4-FFF2-40B4-BE49-F238E27FC236}">
                <a16:creationId xmlns:a16="http://schemas.microsoft.com/office/drawing/2014/main" id="{0309BAA5-AC53-0C47-A609-D24C46CCB6CB}"/>
              </a:ext>
            </a:extLst>
          </p:cNvPr>
          <p:cNvSpPr/>
          <p:nvPr/>
        </p:nvSpPr>
        <p:spPr>
          <a:xfrm rot="5400000">
            <a:off x="3650562" y="4979141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C085D0E-2A14-2C41-9F51-F6A57419FE21}"/>
              </a:ext>
            </a:extLst>
          </p:cNvPr>
          <p:cNvSpPr txBox="1"/>
          <p:nvPr/>
        </p:nvSpPr>
        <p:spPr>
          <a:xfrm>
            <a:off x="2673569" y="4880701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rsys_clk</a:t>
            </a:r>
            <a:endParaRPr kumimoji="1" lang="ko-Kore-KR" altLang="en-US" sz="1000" b="1" dirty="0"/>
          </a:p>
        </p:txBody>
      </p:sp>
      <p:cxnSp>
        <p:nvCxnSpPr>
          <p:cNvPr id="179" name="꺾인 연결선[E] 178">
            <a:extLst>
              <a:ext uri="{FF2B5EF4-FFF2-40B4-BE49-F238E27FC236}">
                <a16:creationId xmlns:a16="http://schemas.microsoft.com/office/drawing/2014/main" id="{55AF1799-93E1-284A-B44E-7D5EF2E5C773}"/>
              </a:ext>
            </a:extLst>
          </p:cNvPr>
          <p:cNvCxnSpPr>
            <a:cxnSpLocks/>
            <a:stCxn id="178" idx="3"/>
            <a:endCxn id="177" idx="3"/>
          </p:cNvCxnSpPr>
          <p:nvPr/>
        </p:nvCxnSpPr>
        <p:spPr>
          <a:xfrm flipV="1">
            <a:off x="3485908" y="5003449"/>
            <a:ext cx="163958" cy="3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D7EBA3F5-2DEC-FD4E-8B7D-42887BF0DB23}"/>
              </a:ext>
            </a:extLst>
          </p:cNvPr>
          <p:cNvGrpSpPr/>
          <p:nvPr/>
        </p:nvGrpSpPr>
        <p:grpSpPr>
          <a:xfrm>
            <a:off x="7762284" y="5667976"/>
            <a:ext cx="529936" cy="311727"/>
            <a:chOff x="8351754" y="4880701"/>
            <a:chExt cx="529936" cy="311727"/>
          </a:xfrm>
        </p:grpSpPr>
        <p:sp>
          <p:nvSpPr>
            <p:cNvPr id="193" name="사다리꼴[T] 192">
              <a:extLst>
                <a:ext uri="{FF2B5EF4-FFF2-40B4-BE49-F238E27FC236}">
                  <a16:creationId xmlns:a16="http://schemas.microsoft.com/office/drawing/2014/main" id="{07D9D594-BF31-4D45-922B-9B52B32BF344}"/>
                </a:ext>
              </a:extLst>
            </p:cNvPr>
            <p:cNvSpPr/>
            <p:nvPr/>
          </p:nvSpPr>
          <p:spPr>
            <a:xfrm>
              <a:off x="8351754" y="4880701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MUX</a:t>
              </a:r>
              <a:endParaRPr kumimoji="1" lang="ko-Kore-KR" altLang="en-US" sz="800" dirty="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B742F1BF-9987-3742-8619-EEE65EB08687}"/>
                </a:ext>
              </a:extLst>
            </p:cNvPr>
            <p:cNvSpPr/>
            <p:nvPr/>
          </p:nvSpPr>
          <p:spPr>
            <a:xfrm>
              <a:off x="8430886" y="5096780"/>
              <a:ext cx="104242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B65E4EAF-8B6F-D341-84DF-BDF7F294BD20}"/>
                </a:ext>
              </a:extLst>
            </p:cNvPr>
            <p:cNvSpPr/>
            <p:nvPr/>
          </p:nvSpPr>
          <p:spPr>
            <a:xfrm>
              <a:off x="8705237" y="5093683"/>
              <a:ext cx="104242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FADAD97E-45B3-4949-9D95-52FA65684DF3}"/>
              </a:ext>
            </a:extLst>
          </p:cNvPr>
          <p:cNvGrpSpPr/>
          <p:nvPr/>
        </p:nvGrpSpPr>
        <p:grpSpPr>
          <a:xfrm>
            <a:off x="10104711" y="5667975"/>
            <a:ext cx="529936" cy="311727"/>
            <a:chOff x="8351754" y="4880701"/>
            <a:chExt cx="529936" cy="311727"/>
          </a:xfrm>
        </p:grpSpPr>
        <p:sp>
          <p:nvSpPr>
            <p:cNvPr id="200" name="사다리꼴[T] 199">
              <a:extLst>
                <a:ext uri="{FF2B5EF4-FFF2-40B4-BE49-F238E27FC236}">
                  <a16:creationId xmlns:a16="http://schemas.microsoft.com/office/drawing/2014/main" id="{77E7C1B3-DE41-154C-8C27-4CC1942347C7}"/>
                </a:ext>
              </a:extLst>
            </p:cNvPr>
            <p:cNvSpPr/>
            <p:nvPr/>
          </p:nvSpPr>
          <p:spPr>
            <a:xfrm>
              <a:off x="8351754" y="4880701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MUX</a:t>
              </a:r>
              <a:endParaRPr kumimoji="1" lang="ko-Kore-KR" altLang="en-US" sz="800" dirty="0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E9FD3438-5148-2044-92B4-654A53775681}"/>
                </a:ext>
              </a:extLst>
            </p:cNvPr>
            <p:cNvSpPr/>
            <p:nvPr/>
          </p:nvSpPr>
          <p:spPr>
            <a:xfrm>
              <a:off x="8430886" y="5096780"/>
              <a:ext cx="104242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4B624831-CE9B-DB4B-833B-22FE6D951A99}"/>
                </a:ext>
              </a:extLst>
            </p:cNvPr>
            <p:cNvSpPr/>
            <p:nvPr/>
          </p:nvSpPr>
          <p:spPr>
            <a:xfrm>
              <a:off x="8705237" y="5093683"/>
              <a:ext cx="104242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27F2DF1-BB3B-444F-BFC1-5196EA2AD012}"/>
              </a:ext>
            </a:extLst>
          </p:cNvPr>
          <p:cNvGrpSpPr/>
          <p:nvPr/>
        </p:nvGrpSpPr>
        <p:grpSpPr>
          <a:xfrm>
            <a:off x="10230747" y="4709785"/>
            <a:ext cx="1134006" cy="702841"/>
            <a:chOff x="2883371" y="5392849"/>
            <a:chExt cx="962915" cy="702841"/>
          </a:xfrm>
        </p:grpSpPr>
        <p:sp>
          <p:nvSpPr>
            <p:cNvPr id="205" name="사다리꼴[T] 204">
              <a:extLst>
                <a:ext uri="{FF2B5EF4-FFF2-40B4-BE49-F238E27FC236}">
                  <a16:creationId xmlns:a16="http://schemas.microsoft.com/office/drawing/2014/main" id="{3D56C79F-2AF4-BF41-AA65-CED9C475122F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SUB</a:t>
              </a:r>
              <a:endParaRPr kumimoji="1" lang="ko-Kore-KR" altLang="en-US" dirty="0"/>
            </a:p>
          </p:txBody>
        </p:sp>
        <p:sp>
          <p:nvSpPr>
            <p:cNvPr id="206" name="삼각형 205">
              <a:extLst>
                <a:ext uri="{FF2B5EF4-FFF2-40B4-BE49-F238E27FC236}">
                  <a16:creationId xmlns:a16="http://schemas.microsoft.com/office/drawing/2014/main" id="{18D6C00F-35D5-7B42-9E37-2349FA740F76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ABB8628F-2381-BB4E-8F4C-CFE2C531741E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B1B4A17F-7A13-824F-8959-CDA7519DBB37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A91CB247-DE75-7947-82CA-10F4CFD8FA43}"/>
              </a:ext>
            </a:extLst>
          </p:cNvPr>
          <p:cNvGrpSpPr/>
          <p:nvPr/>
        </p:nvGrpSpPr>
        <p:grpSpPr>
          <a:xfrm>
            <a:off x="7978473" y="4708931"/>
            <a:ext cx="1134006" cy="702841"/>
            <a:chOff x="2883371" y="5392849"/>
            <a:chExt cx="962915" cy="702841"/>
          </a:xfrm>
        </p:grpSpPr>
        <p:sp>
          <p:nvSpPr>
            <p:cNvPr id="212" name="사다리꼴[T] 211">
              <a:extLst>
                <a:ext uri="{FF2B5EF4-FFF2-40B4-BE49-F238E27FC236}">
                  <a16:creationId xmlns:a16="http://schemas.microsoft.com/office/drawing/2014/main" id="{0673640A-764A-C54E-94FD-C387880A1509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SUB</a:t>
              </a:r>
              <a:endParaRPr kumimoji="1" lang="ko-Kore-KR" altLang="en-US" dirty="0"/>
            </a:p>
          </p:txBody>
        </p:sp>
        <p:sp>
          <p:nvSpPr>
            <p:cNvPr id="213" name="삼각형 212">
              <a:extLst>
                <a:ext uri="{FF2B5EF4-FFF2-40B4-BE49-F238E27FC236}">
                  <a16:creationId xmlns:a16="http://schemas.microsoft.com/office/drawing/2014/main" id="{0BB98D3D-F659-BF45-A5C2-33D6713295CD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6A3452D9-4327-6343-9673-FD7D02AD3939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CA533D37-0365-7E41-B5E7-71CFD43481B1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E29E8D46-E93A-AC45-AB8A-691899457744}"/>
              </a:ext>
            </a:extLst>
          </p:cNvPr>
          <p:cNvGrpSpPr/>
          <p:nvPr/>
        </p:nvGrpSpPr>
        <p:grpSpPr>
          <a:xfrm>
            <a:off x="5883487" y="4651828"/>
            <a:ext cx="1134006" cy="702841"/>
            <a:chOff x="2883371" y="5392849"/>
            <a:chExt cx="962915" cy="702841"/>
          </a:xfrm>
        </p:grpSpPr>
        <p:sp>
          <p:nvSpPr>
            <p:cNvPr id="217" name="사다리꼴[T] 216">
              <a:extLst>
                <a:ext uri="{FF2B5EF4-FFF2-40B4-BE49-F238E27FC236}">
                  <a16:creationId xmlns:a16="http://schemas.microsoft.com/office/drawing/2014/main" id="{B8D3C223-FD7F-4941-AA61-81A347C2304E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SUB</a:t>
              </a:r>
              <a:endParaRPr kumimoji="1" lang="ko-Kore-KR" altLang="en-US" dirty="0"/>
            </a:p>
          </p:txBody>
        </p:sp>
        <p:sp>
          <p:nvSpPr>
            <p:cNvPr id="218" name="삼각형 217">
              <a:extLst>
                <a:ext uri="{FF2B5EF4-FFF2-40B4-BE49-F238E27FC236}">
                  <a16:creationId xmlns:a16="http://schemas.microsoft.com/office/drawing/2014/main" id="{EE484FC9-9B63-4D4D-A9F1-FD3DB11F53E8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6F4EB6F4-00CF-5042-B779-E1FDBE1006E7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CBF02EE6-AB76-9B44-B151-89180EE48ABA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22" name="꺾인 연결선[E] 221">
            <a:extLst>
              <a:ext uri="{FF2B5EF4-FFF2-40B4-BE49-F238E27FC236}">
                <a16:creationId xmlns:a16="http://schemas.microsoft.com/office/drawing/2014/main" id="{FB128686-CD08-C54A-849D-7D2B2F0886A8}"/>
              </a:ext>
            </a:extLst>
          </p:cNvPr>
          <p:cNvCxnSpPr>
            <a:stCxn id="117" idx="0"/>
            <a:endCxn id="219" idx="5"/>
          </p:cNvCxnSpPr>
          <p:nvPr/>
        </p:nvCxnSpPr>
        <p:spPr>
          <a:xfrm rot="5400000" flipH="1" flipV="1">
            <a:off x="5819880" y="5296138"/>
            <a:ext cx="983637" cy="1037023"/>
          </a:xfrm>
          <a:prstGeom prst="bentConnector3">
            <a:avLst>
              <a:gd name="adj1" fmla="val 1190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꺾인 연결선[E] 224">
            <a:extLst>
              <a:ext uri="{FF2B5EF4-FFF2-40B4-BE49-F238E27FC236}">
                <a16:creationId xmlns:a16="http://schemas.microsoft.com/office/drawing/2014/main" id="{41CCE648-E51A-1542-B7EC-2077776B0752}"/>
              </a:ext>
            </a:extLst>
          </p:cNvPr>
          <p:cNvCxnSpPr>
            <a:stCxn id="117" idx="0"/>
            <a:endCxn id="214" idx="5"/>
          </p:cNvCxnSpPr>
          <p:nvPr/>
        </p:nvCxnSpPr>
        <p:spPr>
          <a:xfrm rot="5400000" flipH="1" flipV="1">
            <a:off x="6895924" y="4277196"/>
            <a:ext cx="926534" cy="3132009"/>
          </a:xfrm>
          <a:prstGeom prst="bentConnector3">
            <a:avLst>
              <a:gd name="adj1" fmla="val 127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꺾인 연결선[E] 227">
            <a:extLst>
              <a:ext uri="{FF2B5EF4-FFF2-40B4-BE49-F238E27FC236}">
                <a16:creationId xmlns:a16="http://schemas.microsoft.com/office/drawing/2014/main" id="{A2318177-452D-DB46-8C7B-B9C0D5127329}"/>
              </a:ext>
            </a:extLst>
          </p:cNvPr>
          <p:cNvCxnSpPr>
            <a:stCxn id="117" idx="0"/>
            <a:endCxn id="207" idx="4"/>
          </p:cNvCxnSpPr>
          <p:nvPr/>
        </p:nvCxnSpPr>
        <p:spPr>
          <a:xfrm rot="5400000" flipH="1" flipV="1">
            <a:off x="8010494" y="3176346"/>
            <a:ext cx="912815" cy="5347428"/>
          </a:xfrm>
          <a:prstGeom prst="bentConnector3">
            <a:avLst>
              <a:gd name="adj1" fmla="val 126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꺾인 연결선[E] 230">
            <a:extLst>
              <a:ext uri="{FF2B5EF4-FFF2-40B4-BE49-F238E27FC236}">
                <a16:creationId xmlns:a16="http://schemas.microsoft.com/office/drawing/2014/main" id="{E5136AC2-D718-2D44-931E-F83B01D0FFDC}"/>
              </a:ext>
            </a:extLst>
          </p:cNvPr>
          <p:cNvCxnSpPr>
            <a:stCxn id="131" idx="1"/>
            <a:endCxn id="200" idx="1"/>
          </p:cNvCxnSpPr>
          <p:nvPr/>
        </p:nvCxnSpPr>
        <p:spPr>
          <a:xfrm rot="10800000" flipH="1" flipV="1">
            <a:off x="9790067" y="2105385"/>
            <a:ext cx="353609" cy="3718454"/>
          </a:xfrm>
          <a:prstGeom prst="bentConnector3">
            <a:avLst>
              <a:gd name="adj1" fmla="val -351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꺾인 연결선[E] 233">
            <a:extLst>
              <a:ext uri="{FF2B5EF4-FFF2-40B4-BE49-F238E27FC236}">
                <a16:creationId xmlns:a16="http://schemas.microsoft.com/office/drawing/2014/main" id="{17AE2512-EAF2-F14C-A900-B58204A22057}"/>
              </a:ext>
            </a:extLst>
          </p:cNvPr>
          <p:cNvCxnSpPr>
            <a:stCxn id="129" idx="1"/>
            <a:endCxn id="193" idx="1"/>
          </p:cNvCxnSpPr>
          <p:nvPr/>
        </p:nvCxnSpPr>
        <p:spPr>
          <a:xfrm rot="10800000" flipV="1">
            <a:off x="7801250" y="508702"/>
            <a:ext cx="2146134" cy="5315137"/>
          </a:xfrm>
          <a:prstGeom prst="bentConnector3">
            <a:avLst>
              <a:gd name="adj1" fmla="val 1194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A2F814AC-8785-1641-BF7F-016B315E2ED1}"/>
              </a:ext>
            </a:extLst>
          </p:cNvPr>
          <p:cNvGrpSpPr/>
          <p:nvPr/>
        </p:nvGrpSpPr>
        <p:grpSpPr>
          <a:xfrm>
            <a:off x="5126118" y="3750408"/>
            <a:ext cx="2344279" cy="668168"/>
            <a:chOff x="5126118" y="3737529"/>
            <a:chExt cx="2344279" cy="668168"/>
          </a:xfrm>
        </p:grpSpPr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76E863AA-D2E4-A040-9918-459D20A4AC3B}"/>
                </a:ext>
              </a:extLst>
            </p:cNvPr>
            <p:cNvSpPr/>
            <p:nvPr/>
          </p:nvSpPr>
          <p:spPr>
            <a:xfrm>
              <a:off x="5126118" y="4100897"/>
              <a:ext cx="2181786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last_minus_timestamp</a:t>
              </a:r>
              <a:r>
                <a:rPr kumimoji="1" lang="en-US" altLang="ko-Kore-KR" sz="1100" dirty="0"/>
                <a:t>[61:0]</a:t>
              </a:r>
              <a:endParaRPr kumimoji="1" lang="ko-Kore-KR" altLang="en-US" sz="1100" dirty="0"/>
            </a:p>
          </p:txBody>
        </p:sp>
        <p:sp>
          <p:nvSpPr>
            <p:cNvPr id="236" name="삼각형 235">
              <a:extLst>
                <a:ext uri="{FF2B5EF4-FFF2-40B4-BE49-F238E27FC236}">
                  <a16:creationId xmlns:a16="http://schemas.microsoft.com/office/drawing/2014/main" id="{BC467EAF-DBD3-9B4A-B817-909042DAE99E}"/>
                </a:ext>
              </a:extLst>
            </p:cNvPr>
            <p:cNvSpPr/>
            <p:nvPr/>
          </p:nvSpPr>
          <p:spPr>
            <a:xfrm rot="10800000">
              <a:off x="7036625" y="410620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5A86BC13-D006-364F-9DC8-E6CF1D296145}"/>
                </a:ext>
              </a:extLst>
            </p:cNvPr>
            <p:cNvSpPr txBox="1"/>
            <p:nvPr/>
          </p:nvSpPr>
          <p:spPr>
            <a:xfrm>
              <a:off x="6658058" y="373752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38" name="꺾인 연결선[E] 237">
              <a:extLst>
                <a:ext uri="{FF2B5EF4-FFF2-40B4-BE49-F238E27FC236}">
                  <a16:creationId xmlns:a16="http://schemas.microsoft.com/office/drawing/2014/main" id="{C60581FD-9B47-BD49-820D-AFB9E6FE5320}"/>
                </a:ext>
              </a:extLst>
            </p:cNvPr>
            <p:cNvCxnSpPr>
              <a:cxnSpLocks/>
              <a:stCxn id="237" idx="2"/>
              <a:endCxn id="236" idx="3"/>
            </p:cNvCxnSpPr>
            <p:nvPr/>
          </p:nvCxnSpPr>
          <p:spPr>
            <a:xfrm rot="5400000">
              <a:off x="7001007" y="4042979"/>
              <a:ext cx="122451" cy="399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4" name="그룹 273">
            <a:extLst>
              <a:ext uri="{FF2B5EF4-FFF2-40B4-BE49-F238E27FC236}">
                <a16:creationId xmlns:a16="http://schemas.microsoft.com/office/drawing/2014/main" id="{986AEED3-F1F1-A24F-8B41-1308831491DB}"/>
              </a:ext>
            </a:extLst>
          </p:cNvPr>
          <p:cNvGrpSpPr/>
          <p:nvPr/>
        </p:nvGrpSpPr>
        <p:grpSpPr>
          <a:xfrm>
            <a:off x="9703213" y="3739373"/>
            <a:ext cx="2419338" cy="674671"/>
            <a:chOff x="9703213" y="3752252"/>
            <a:chExt cx="2419338" cy="674671"/>
          </a:xfrm>
        </p:grpSpPr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E3B8BB1D-AD99-9546-BA1E-652C6D39B51C}"/>
                </a:ext>
              </a:extLst>
            </p:cNvPr>
            <p:cNvSpPr txBox="1"/>
            <p:nvPr/>
          </p:nvSpPr>
          <p:spPr>
            <a:xfrm>
              <a:off x="11310212" y="3752252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8BE18E9C-4ECF-8D4A-BB8A-02CFBF215CB6}"/>
                </a:ext>
              </a:extLst>
            </p:cNvPr>
            <p:cNvGrpSpPr/>
            <p:nvPr/>
          </p:nvGrpSpPr>
          <p:grpSpPr>
            <a:xfrm>
              <a:off x="9703213" y="3998472"/>
              <a:ext cx="2181786" cy="428451"/>
              <a:chOff x="9726659" y="3998472"/>
              <a:chExt cx="2181786" cy="428451"/>
            </a:xfrm>
          </p:grpSpPr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12D0037D-3800-0F4A-B85D-223B8AFF6AED}"/>
                  </a:ext>
                </a:extLst>
              </p:cNvPr>
              <p:cNvSpPr/>
              <p:nvPr/>
            </p:nvSpPr>
            <p:spPr>
              <a:xfrm>
                <a:off x="9726659" y="4122123"/>
                <a:ext cx="2181786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laneAmin_minus_timestamp</a:t>
                </a:r>
                <a:r>
                  <a:rPr kumimoji="1" lang="en-US" altLang="ko-Kore-KR" sz="1100" dirty="0"/>
                  <a:t>[61:0]</a:t>
                </a:r>
                <a:endParaRPr kumimoji="1" lang="ko-Kore-KR" altLang="en-US" sz="1100" dirty="0"/>
              </a:p>
            </p:txBody>
          </p:sp>
          <p:sp>
            <p:nvSpPr>
              <p:cNvPr id="242" name="삼각형 241">
                <a:extLst>
                  <a:ext uri="{FF2B5EF4-FFF2-40B4-BE49-F238E27FC236}">
                    <a16:creationId xmlns:a16="http://schemas.microsoft.com/office/drawing/2014/main" id="{4F0E3C39-5DE9-974C-BE51-1E7B907EFBEA}"/>
                  </a:ext>
                </a:extLst>
              </p:cNvPr>
              <p:cNvSpPr/>
              <p:nvPr/>
            </p:nvSpPr>
            <p:spPr>
              <a:xfrm rot="10800000">
                <a:off x="11688779" y="4120924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244" name="꺾인 연결선[E] 243">
                <a:extLst>
                  <a:ext uri="{FF2B5EF4-FFF2-40B4-BE49-F238E27FC236}">
                    <a16:creationId xmlns:a16="http://schemas.microsoft.com/office/drawing/2014/main" id="{2FCFB498-E782-254B-97B5-CCE29C668DE9}"/>
                  </a:ext>
                </a:extLst>
              </p:cNvPr>
              <p:cNvCxnSpPr>
                <a:cxnSpLocks/>
                <a:stCxn id="243" idx="2"/>
                <a:endCxn id="242" idx="3"/>
              </p:cNvCxnSpPr>
              <p:nvPr/>
            </p:nvCxnSpPr>
            <p:spPr>
              <a:xfrm rot="5400000">
                <a:off x="11653161" y="4057702"/>
                <a:ext cx="122451" cy="3992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37F721B5-A7BF-774D-B0E9-34B5F2D00D64}"/>
              </a:ext>
            </a:extLst>
          </p:cNvPr>
          <p:cNvCxnSpPr>
            <a:stCxn id="184" idx="0"/>
            <a:endCxn id="200" idx="2"/>
          </p:cNvCxnSpPr>
          <p:nvPr/>
        </p:nvCxnSpPr>
        <p:spPr>
          <a:xfrm rot="16200000" flipV="1">
            <a:off x="10370703" y="5978679"/>
            <a:ext cx="322457" cy="324504"/>
          </a:xfrm>
          <a:prstGeom prst="bentConnector3">
            <a:avLst>
              <a:gd name="adj1" fmla="val 638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꺾인 연결선[E] 248">
            <a:extLst>
              <a:ext uri="{FF2B5EF4-FFF2-40B4-BE49-F238E27FC236}">
                <a16:creationId xmlns:a16="http://schemas.microsoft.com/office/drawing/2014/main" id="{9B0E1C06-4C63-2049-89AB-53CC0A14B3D5}"/>
              </a:ext>
            </a:extLst>
          </p:cNvPr>
          <p:cNvCxnSpPr>
            <a:stCxn id="184" idx="0"/>
            <a:endCxn id="193" idx="2"/>
          </p:cNvCxnSpPr>
          <p:nvPr/>
        </p:nvCxnSpPr>
        <p:spPr>
          <a:xfrm rot="16200000" flipV="1">
            <a:off x="9199490" y="4807465"/>
            <a:ext cx="322456" cy="2666931"/>
          </a:xfrm>
          <a:prstGeom prst="bentConnector3">
            <a:avLst>
              <a:gd name="adj1" fmla="val 638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꺾인 연결선[E] 251">
            <a:extLst>
              <a:ext uri="{FF2B5EF4-FFF2-40B4-BE49-F238E27FC236}">
                <a16:creationId xmlns:a16="http://schemas.microsoft.com/office/drawing/2014/main" id="{98136254-E5DB-954C-A38C-991396F4FE9B}"/>
              </a:ext>
            </a:extLst>
          </p:cNvPr>
          <p:cNvCxnSpPr>
            <a:stCxn id="193" idx="0"/>
            <a:endCxn id="215" idx="4"/>
          </p:cNvCxnSpPr>
          <p:nvPr/>
        </p:nvCxnSpPr>
        <p:spPr>
          <a:xfrm rot="5400000" flipH="1" flipV="1">
            <a:off x="7991665" y="5425785"/>
            <a:ext cx="277779" cy="2066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꺾인 연결선[E] 253">
            <a:extLst>
              <a:ext uri="{FF2B5EF4-FFF2-40B4-BE49-F238E27FC236}">
                <a16:creationId xmlns:a16="http://schemas.microsoft.com/office/drawing/2014/main" id="{FBD9ADBB-27A4-7A4B-B1F4-F8DC50D150AB}"/>
              </a:ext>
            </a:extLst>
          </p:cNvPr>
          <p:cNvCxnSpPr>
            <a:stCxn id="200" idx="0"/>
            <a:endCxn id="208" idx="4"/>
          </p:cNvCxnSpPr>
          <p:nvPr/>
        </p:nvCxnSpPr>
        <p:spPr>
          <a:xfrm rot="5400000" flipH="1" flipV="1">
            <a:off x="10289443" y="5471287"/>
            <a:ext cx="276924" cy="1164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꺾인 연결선[E] 255">
            <a:extLst>
              <a:ext uri="{FF2B5EF4-FFF2-40B4-BE49-F238E27FC236}">
                <a16:creationId xmlns:a16="http://schemas.microsoft.com/office/drawing/2014/main" id="{AE1E2708-CA49-8245-9A70-A4C317BEA6B2}"/>
              </a:ext>
            </a:extLst>
          </p:cNvPr>
          <p:cNvCxnSpPr>
            <a:stCxn id="203" idx="0"/>
            <a:endCxn id="220" idx="4"/>
          </p:cNvCxnSpPr>
          <p:nvPr/>
        </p:nvCxnSpPr>
        <p:spPr>
          <a:xfrm rot="16200000" flipV="1">
            <a:off x="6594850" y="4877116"/>
            <a:ext cx="969065" cy="1881022"/>
          </a:xfrm>
          <a:prstGeom prst="bentConnector3">
            <a:avLst>
              <a:gd name="adj1" fmla="val 28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꺾인 연결선[E] 262">
            <a:extLst>
              <a:ext uri="{FF2B5EF4-FFF2-40B4-BE49-F238E27FC236}">
                <a16:creationId xmlns:a16="http://schemas.microsoft.com/office/drawing/2014/main" id="{D3F2A743-BBAD-6642-8B21-B59469FCF2DA}"/>
              </a:ext>
            </a:extLst>
          </p:cNvPr>
          <p:cNvCxnSpPr>
            <a:stCxn id="217" idx="0"/>
            <a:endCxn id="209" idx="2"/>
          </p:cNvCxnSpPr>
          <p:nvPr/>
        </p:nvCxnSpPr>
        <p:spPr>
          <a:xfrm rot="16200000" flipV="1">
            <a:off x="6217125" y="4418462"/>
            <a:ext cx="233252" cy="2334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1" name="그룹 270">
            <a:extLst>
              <a:ext uri="{FF2B5EF4-FFF2-40B4-BE49-F238E27FC236}">
                <a16:creationId xmlns:a16="http://schemas.microsoft.com/office/drawing/2014/main" id="{655B9CE7-E2C0-6444-9759-656AD9ACE817}"/>
              </a:ext>
            </a:extLst>
          </p:cNvPr>
          <p:cNvGrpSpPr/>
          <p:nvPr/>
        </p:nvGrpSpPr>
        <p:grpSpPr>
          <a:xfrm>
            <a:off x="7451935" y="3746501"/>
            <a:ext cx="2329874" cy="671504"/>
            <a:chOff x="7428489" y="3746501"/>
            <a:chExt cx="2329874" cy="671504"/>
          </a:xfrm>
        </p:grpSpPr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A42EB2AF-2E69-0E41-91CD-75C246EDFF4D}"/>
                </a:ext>
              </a:extLst>
            </p:cNvPr>
            <p:cNvSpPr/>
            <p:nvPr/>
          </p:nvSpPr>
          <p:spPr>
            <a:xfrm>
              <a:off x="7428489" y="4113205"/>
              <a:ext cx="2181786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laneBmin_minus_timestamp</a:t>
              </a:r>
              <a:r>
                <a:rPr kumimoji="1" lang="en-US" altLang="ko-Kore-KR" sz="1100" dirty="0"/>
                <a:t>[61:0]</a:t>
              </a:r>
              <a:endParaRPr kumimoji="1" lang="ko-Kore-KR" altLang="en-US" sz="1100" dirty="0"/>
            </a:p>
          </p:txBody>
        </p:sp>
        <p:sp>
          <p:nvSpPr>
            <p:cNvPr id="239" name="삼각형 238">
              <a:extLst>
                <a:ext uri="{FF2B5EF4-FFF2-40B4-BE49-F238E27FC236}">
                  <a16:creationId xmlns:a16="http://schemas.microsoft.com/office/drawing/2014/main" id="{C714DE89-B610-7541-89E0-5E8B876DEFFE}"/>
                </a:ext>
              </a:extLst>
            </p:cNvPr>
            <p:cNvSpPr/>
            <p:nvPr/>
          </p:nvSpPr>
          <p:spPr>
            <a:xfrm rot="10800000">
              <a:off x="9324591" y="411517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2A2B5301-B7E6-8341-9BF1-DE4CFACE1B25}"/>
                </a:ext>
              </a:extLst>
            </p:cNvPr>
            <p:cNvSpPr txBox="1"/>
            <p:nvPr/>
          </p:nvSpPr>
          <p:spPr>
            <a:xfrm>
              <a:off x="8946024" y="3746501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41" name="꺾인 연결선[E] 240">
              <a:extLst>
                <a:ext uri="{FF2B5EF4-FFF2-40B4-BE49-F238E27FC236}">
                  <a16:creationId xmlns:a16="http://schemas.microsoft.com/office/drawing/2014/main" id="{A8097BDF-A78C-0B47-9A5D-1187C2ACBEC9}"/>
                </a:ext>
              </a:extLst>
            </p:cNvPr>
            <p:cNvCxnSpPr>
              <a:cxnSpLocks/>
              <a:stCxn id="240" idx="2"/>
              <a:endCxn id="239" idx="3"/>
            </p:cNvCxnSpPr>
            <p:nvPr/>
          </p:nvCxnSpPr>
          <p:spPr>
            <a:xfrm rot="5400000">
              <a:off x="9288973" y="4051951"/>
              <a:ext cx="122451" cy="399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5" name="꺾인 연결선[E] 264">
            <a:extLst>
              <a:ext uri="{FF2B5EF4-FFF2-40B4-BE49-F238E27FC236}">
                <a16:creationId xmlns:a16="http://schemas.microsoft.com/office/drawing/2014/main" id="{391E0C3E-E00D-2A49-9E9A-18E7648858A1}"/>
              </a:ext>
            </a:extLst>
          </p:cNvPr>
          <p:cNvCxnSpPr>
            <a:stCxn id="212" idx="0"/>
            <a:endCxn id="182" idx="2"/>
          </p:cNvCxnSpPr>
          <p:nvPr/>
        </p:nvCxnSpPr>
        <p:spPr>
          <a:xfrm rot="16200000" flipV="1">
            <a:off x="8398689" y="4562144"/>
            <a:ext cx="290926" cy="26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꺾인 연결선[E] 266">
            <a:extLst>
              <a:ext uri="{FF2B5EF4-FFF2-40B4-BE49-F238E27FC236}">
                <a16:creationId xmlns:a16="http://schemas.microsoft.com/office/drawing/2014/main" id="{131E6ACF-2422-E04B-BB69-1C4A32B52091}"/>
              </a:ext>
            </a:extLst>
          </p:cNvPr>
          <p:cNvCxnSpPr>
            <a:stCxn id="205" idx="0"/>
            <a:endCxn id="181" idx="2"/>
          </p:cNvCxnSpPr>
          <p:nvPr/>
        </p:nvCxnSpPr>
        <p:spPr>
          <a:xfrm rot="16200000" flipV="1">
            <a:off x="10648058" y="4560093"/>
            <a:ext cx="295741" cy="36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직선 연결선[R] 279">
            <a:extLst>
              <a:ext uri="{FF2B5EF4-FFF2-40B4-BE49-F238E27FC236}">
                <a16:creationId xmlns:a16="http://schemas.microsoft.com/office/drawing/2014/main" id="{449940A9-6C3C-D245-A907-5F268D447AE0}"/>
              </a:ext>
            </a:extLst>
          </p:cNvPr>
          <p:cNvCxnSpPr/>
          <p:nvPr/>
        </p:nvCxnSpPr>
        <p:spPr>
          <a:xfrm>
            <a:off x="3649866" y="1402544"/>
            <a:ext cx="160134" cy="175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직선 연결선[R] 281">
            <a:extLst>
              <a:ext uri="{FF2B5EF4-FFF2-40B4-BE49-F238E27FC236}">
                <a16:creationId xmlns:a16="http://schemas.microsoft.com/office/drawing/2014/main" id="{F40B54F2-9605-6047-9EBB-24C111F4223B}"/>
              </a:ext>
            </a:extLst>
          </p:cNvPr>
          <p:cNvCxnSpPr>
            <a:cxnSpLocks/>
          </p:cNvCxnSpPr>
          <p:nvPr/>
        </p:nvCxnSpPr>
        <p:spPr>
          <a:xfrm flipH="1">
            <a:off x="3649866" y="1402544"/>
            <a:ext cx="160134" cy="175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8" name="그룹 287">
            <a:extLst>
              <a:ext uri="{FF2B5EF4-FFF2-40B4-BE49-F238E27FC236}">
                <a16:creationId xmlns:a16="http://schemas.microsoft.com/office/drawing/2014/main" id="{7A6E7146-E291-D14C-861E-DF2227EB2869}"/>
              </a:ext>
            </a:extLst>
          </p:cNvPr>
          <p:cNvGrpSpPr/>
          <p:nvPr/>
        </p:nvGrpSpPr>
        <p:grpSpPr>
          <a:xfrm>
            <a:off x="9519672" y="1588479"/>
            <a:ext cx="1628339" cy="669306"/>
            <a:chOff x="9519672" y="1588479"/>
            <a:chExt cx="1628339" cy="669306"/>
          </a:xfrm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F41496E-9510-BA40-A8BB-52E0308B0F71}"/>
                </a:ext>
              </a:extLst>
            </p:cNvPr>
            <p:cNvSpPr/>
            <p:nvPr/>
          </p:nvSpPr>
          <p:spPr>
            <a:xfrm>
              <a:off x="9790068" y="1952985"/>
              <a:ext cx="135794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current_lane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6207C6CB-7234-B34B-BE8B-726DC0D9F480}"/>
                </a:ext>
              </a:extLst>
            </p:cNvPr>
            <p:cNvSpPr txBox="1"/>
            <p:nvPr/>
          </p:nvSpPr>
          <p:spPr>
            <a:xfrm>
              <a:off x="9519672" y="158847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286" name="삼각형 285">
              <a:extLst>
                <a:ext uri="{FF2B5EF4-FFF2-40B4-BE49-F238E27FC236}">
                  <a16:creationId xmlns:a16="http://schemas.microsoft.com/office/drawing/2014/main" id="{D21FD3A9-BD46-514F-993F-9D1522A85105}"/>
                </a:ext>
              </a:extLst>
            </p:cNvPr>
            <p:cNvSpPr/>
            <p:nvPr/>
          </p:nvSpPr>
          <p:spPr>
            <a:xfrm rot="10800000">
              <a:off x="9874793" y="195715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7" name="꺾인 연결선[E] 286">
              <a:extLst>
                <a:ext uri="{FF2B5EF4-FFF2-40B4-BE49-F238E27FC236}">
                  <a16:creationId xmlns:a16="http://schemas.microsoft.com/office/drawing/2014/main" id="{1E94F59A-C373-4648-B665-B757BA46D7B7}"/>
                </a:ext>
              </a:extLst>
            </p:cNvPr>
            <p:cNvCxnSpPr>
              <a:cxnSpLocks/>
              <a:stCxn id="285" idx="2"/>
              <a:endCxn id="286" idx="3"/>
            </p:cNvCxnSpPr>
            <p:nvPr/>
          </p:nvCxnSpPr>
          <p:spPr>
            <a:xfrm rot="5400000">
              <a:off x="9839175" y="1893929"/>
              <a:ext cx="122451" cy="399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0" name="그룹 299">
            <a:extLst>
              <a:ext uri="{FF2B5EF4-FFF2-40B4-BE49-F238E27FC236}">
                <a16:creationId xmlns:a16="http://schemas.microsoft.com/office/drawing/2014/main" id="{E70BFD11-2971-3C49-89DD-1D6DEAFBA05A}"/>
              </a:ext>
            </a:extLst>
          </p:cNvPr>
          <p:cNvGrpSpPr/>
          <p:nvPr/>
        </p:nvGrpSpPr>
        <p:grpSpPr>
          <a:xfrm>
            <a:off x="6842987" y="6302159"/>
            <a:ext cx="2353811" cy="555841"/>
            <a:chOff x="6842987" y="6302159"/>
            <a:chExt cx="2353811" cy="555841"/>
          </a:xfrm>
        </p:grpSpPr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F3636FA4-FD0B-FC4D-8851-47EBF9B72814}"/>
                </a:ext>
              </a:extLst>
            </p:cNvPr>
            <p:cNvSpPr/>
            <p:nvPr/>
          </p:nvSpPr>
          <p:spPr>
            <a:xfrm>
              <a:off x="6842987" y="6302159"/>
              <a:ext cx="235381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last_coarse_timestamp</a:t>
              </a:r>
              <a:r>
                <a:rPr kumimoji="1" lang="en-US" altLang="ko-Kore-KR" sz="1100" dirty="0"/>
                <a:t>[60:0]</a:t>
              </a:r>
              <a:endParaRPr kumimoji="1" lang="ko-Kore-KR" altLang="en-US" sz="1100" dirty="0"/>
            </a:p>
          </p:txBody>
        </p:sp>
        <p:sp>
          <p:nvSpPr>
            <p:cNvPr id="289" name="삼각형 288">
              <a:extLst>
                <a:ext uri="{FF2B5EF4-FFF2-40B4-BE49-F238E27FC236}">
                  <a16:creationId xmlns:a16="http://schemas.microsoft.com/office/drawing/2014/main" id="{7E938CC9-DDED-7143-A06A-87D71AE4B67A}"/>
                </a:ext>
              </a:extLst>
            </p:cNvPr>
            <p:cNvSpPr/>
            <p:nvPr/>
          </p:nvSpPr>
          <p:spPr>
            <a:xfrm>
              <a:off x="9067588" y="6558344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5F60E7EB-13C0-534F-A3EE-ADA79A1DDF93}"/>
                </a:ext>
              </a:extLst>
            </p:cNvPr>
            <p:cNvSpPr txBox="1"/>
            <p:nvPr/>
          </p:nvSpPr>
          <p:spPr>
            <a:xfrm>
              <a:off x="8149145" y="661177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91" name="꺾인 연결선[E] 290">
              <a:extLst>
                <a:ext uri="{FF2B5EF4-FFF2-40B4-BE49-F238E27FC236}">
                  <a16:creationId xmlns:a16="http://schemas.microsoft.com/office/drawing/2014/main" id="{63875EE4-6882-6441-A632-B9DF039F6110}"/>
                </a:ext>
              </a:extLst>
            </p:cNvPr>
            <p:cNvCxnSpPr>
              <a:cxnSpLocks/>
              <a:stCxn id="290" idx="3"/>
              <a:endCxn id="289" idx="3"/>
            </p:cNvCxnSpPr>
            <p:nvPr/>
          </p:nvCxnSpPr>
          <p:spPr>
            <a:xfrm flipV="1">
              <a:off x="8961484" y="6606959"/>
              <a:ext cx="129716" cy="12793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9" name="그룹 298">
            <a:extLst>
              <a:ext uri="{FF2B5EF4-FFF2-40B4-BE49-F238E27FC236}">
                <a16:creationId xmlns:a16="http://schemas.microsoft.com/office/drawing/2014/main" id="{043BFDFA-3D33-744C-81E0-058536B308B3}"/>
              </a:ext>
            </a:extLst>
          </p:cNvPr>
          <p:cNvGrpSpPr/>
          <p:nvPr/>
        </p:nvGrpSpPr>
        <p:grpSpPr>
          <a:xfrm>
            <a:off x="9232588" y="6302159"/>
            <a:ext cx="2923189" cy="557297"/>
            <a:chOff x="9232588" y="6302159"/>
            <a:chExt cx="2923189" cy="557297"/>
          </a:xfrm>
        </p:grpSpPr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BC2AD845-2024-EB47-A174-D6B097F13BF6}"/>
                </a:ext>
              </a:extLst>
            </p:cNvPr>
            <p:cNvSpPr/>
            <p:nvPr/>
          </p:nvSpPr>
          <p:spPr>
            <a:xfrm>
              <a:off x="9232588" y="6302159"/>
              <a:ext cx="2923189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last_lane_coarse_timestamps</a:t>
              </a:r>
              <a:r>
                <a:rPr kumimoji="1" lang="en-US" altLang="ko-Kore-KR" sz="1100" dirty="0"/>
                <a:t>[</a:t>
              </a:r>
              <a:r>
                <a:rPr kumimoji="1" lang="en-US" altLang="ko-KR" sz="1100" dirty="0"/>
                <a:t>0,1,2…7</a:t>
              </a:r>
              <a:r>
                <a:rPr kumimoji="1" lang="en-US" altLang="ko-Kore-KR" sz="1100" dirty="0"/>
                <a:t>][60:0]</a:t>
              </a:r>
              <a:endParaRPr kumimoji="1" lang="ko-Kore-KR" altLang="en-US" sz="1100" dirty="0"/>
            </a:p>
          </p:txBody>
        </p:sp>
        <p:sp>
          <p:nvSpPr>
            <p:cNvPr id="296" name="삼각형 295">
              <a:extLst>
                <a:ext uri="{FF2B5EF4-FFF2-40B4-BE49-F238E27FC236}">
                  <a16:creationId xmlns:a16="http://schemas.microsoft.com/office/drawing/2014/main" id="{01974AF1-0F31-554C-ABB5-2339DFB04584}"/>
                </a:ext>
              </a:extLst>
            </p:cNvPr>
            <p:cNvSpPr/>
            <p:nvPr/>
          </p:nvSpPr>
          <p:spPr>
            <a:xfrm>
              <a:off x="11967671" y="655980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7215C819-DC0B-4A46-9201-F14B41F4B330}"/>
                </a:ext>
              </a:extLst>
            </p:cNvPr>
            <p:cNvSpPr txBox="1"/>
            <p:nvPr/>
          </p:nvSpPr>
          <p:spPr>
            <a:xfrm>
              <a:off x="11049228" y="6613235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98" name="꺾인 연결선[E] 297">
              <a:extLst>
                <a:ext uri="{FF2B5EF4-FFF2-40B4-BE49-F238E27FC236}">
                  <a16:creationId xmlns:a16="http://schemas.microsoft.com/office/drawing/2014/main" id="{93994AB9-3ACC-3A4F-82C2-9151442D44E8}"/>
                </a:ext>
              </a:extLst>
            </p:cNvPr>
            <p:cNvCxnSpPr>
              <a:cxnSpLocks/>
              <a:stCxn id="297" idx="3"/>
              <a:endCxn id="296" idx="3"/>
            </p:cNvCxnSpPr>
            <p:nvPr/>
          </p:nvCxnSpPr>
          <p:spPr>
            <a:xfrm flipV="1">
              <a:off x="11861567" y="6608415"/>
              <a:ext cx="129716" cy="12793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5" name="그룹 304">
            <a:extLst>
              <a:ext uri="{FF2B5EF4-FFF2-40B4-BE49-F238E27FC236}">
                <a16:creationId xmlns:a16="http://schemas.microsoft.com/office/drawing/2014/main" id="{87294444-1605-EC40-9131-90E6DF48153A}"/>
              </a:ext>
            </a:extLst>
          </p:cNvPr>
          <p:cNvGrpSpPr/>
          <p:nvPr/>
        </p:nvGrpSpPr>
        <p:grpSpPr>
          <a:xfrm>
            <a:off x="2274128" y="3034810"/>
            <a:ext cx="1355763" cy="535772"/>
            <a:chOff x="2274128" y="3034810"/>
            <a:chExt cx="1355763" cy="535772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553D2A67-66CD-7E49-B712-014D0835E1B4}"/>
                </a:ext>
              </a:extLst>
            </p:cNvPr>
            <p:cNvSpPr/>
            <p:nvPr/>
          </p:nvSpPr>
          <p:spPr>
            <a:xfrm>
              <a:off x="2274128" y="3034810"/>
              <a:ext cx="1355763" cy="28531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seqn</a:t>
              </a:r>
              <a:r>
                <a:rPr kumimoji="1" lang="en-US" altLang="ko-Kore-KR" sz="1100" dirty="0"/>
                <a:t>[11:0]</a:t>
              </a:r>
              <a:endParaRPr kumimoji="1" lang="ko-Kore-KR" altLang="en-US" sz="1100" dirty="0"/>
            </a:p>
          </p:txBody>
        </p:sp>
        <p:sp>
          <p:nvSpPr>
            <p:cNvPr id="301" name="삼각형 300">
              <a:extLst>
                <a:ext uri="{FF2B5EF4-FFF2-40B4-BE49-F238E27FC236}">
                  <a16:creationId xmlns:a16="http://schemas.microsoft.com/office/drawing/2014/main" id="{EA9308FE-DA47-624C-B2E0-84AF870C4D2F}"/>
                </a:ext>
              </a:extLst>
            </p:cNvPr>
            <p:cNvSpPr/>
            <p:nvPr/>
          </p:nvSpPr>
          <p:spPr>
            <a:xfrm>
              <a:off x="3493930" y="32709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614D4681-51A3-9443-B31B-787B01F00C04}"/>
                </a:ext>
              </a:extLst>
            </p:cNvPr>
            <p:cNvSpPr txBox="1"/>
            <p:nvPr/>
          </p:nvSpPr>
          <p:spPr>
            <a:xfrm>
              <a:off x="2575487" y="3324361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03" name="꺾인 연결선[E] 302">
              <a:extLst>
                <a:ext uri="{FF2B5EF4-FFF2-40B4-BE49-F238E27FC236}">
                  <a16:creationId xmlns:a16="http://schemas.microsoft.com/office/drawing/2014/main" id="{CC567D6A-1AA2-C64A-8523-2390988A8851}"/>
                </a:ext>
              </a:extLst>
            </p:cNvPr>
            <p:cNvCxnSpPr>
              <a:cxnSpLocks/>
              <a:stCxn id="302" idx="3"/>
              <a:endCxn id="301" idx="3"/>
            </p:cNvCxnSpPr>
            <p:nvPr/>
          </p:nvCxnSpPr>
          <p:spPr>
            <a:xfrm flipV="1">
              <a:off x="3387826" y="3319541"/>
              <a:ext cx="129716" cy="12793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날짜 개체 틀 21">
            <a:extLst>
              <a:ext uri="{FF2B5EF4-FFF2-40B4-BE49-F238E27FC236}">
                <a16:creationId xmlns:a16="http://schemas.microsoft.com/office/drawing/2014/main" id="{4050536A-80D6-D047-9606-31B7A9540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3" name="바닥글 개체 틀 22">
            <a:extLst>
              <a:ext uri="{FF2B5EF4-FFF2-40B4-BE49-F238E27FC236}">
                <a16:creationId xmlns:a16="http://schemas.microsoft.com/office/drawing/2014/main" id="{34DED24D-FBEA-DD45-A6D3-B44822072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8EDAC410-3EA9-C848-BFBD-FC6804188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10753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0F02419-E421-CE4E-8F61-A00966767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0391" y="1825625"/>
            <a:ext cx="3551217" cy="4351338"/>
          </a:xfrm>
        </p:spPr>
      </p:pic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18D26914-74C1-A545-A56E-D24E0C9B3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464C5645-2103-AF44-8398-B334F502B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EE019F3-A29D-5E49-8534-AB112ADBB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5</a:t>
            </a:fld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B202530-C545-384D-A2A4-5ADC6985DF58}"/>
              </a:ext>
            </a:extLst>
          </p:cNvPr>
          <p:cNvSpPr/>
          <p:nvPr/>
        </p:nvSpPr>
        <p:spPr>
          <a:xfrm>
            <a:off x="5118576" y="2033875"/>
            <a:ext cx="774224" cy="2228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CD8D77-1B88-524A-81A4-80AC1593994A}"/>
              </a:ext>
            </a:extLst>
          </p:cNvPr>
          <p:cNvSpPr/>
          <p:nvPr/>
        </p:nvSpPr>
        <p:spPr>
          <a:xfrm>
            <a:off x="5118576" y="2574294"/>
            <a:ext cx="774224" cy="2228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187EE2-00AD-234D-A608-EB7402EBE76E}"/>
              </a:ext>
            </a:extLst>
          </p:cNvPr>
          <p:cNvSpPr/>
          <p:nvPr/>
        </p:nvSpPr>
        <p:spPr>
          <a:xfrm>
            <a:off x="5118576" y="3156577"/>
            <a:ext cx="774224" cy="2228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386A31-0776-384D-ADE1-7D8DD93E6091}"/>
              </a:ext>
            </a:extLst>
          </p:cNvPr>
          <p:cNvSpPr/>
          <p:nvPr/>
        </p:nvSpPr>
        <p:spPr>
          <a:xfrm>
            <a:off x="6359547" y="2033874"/>
            <a:ext cx="774224" cy="2228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0DD018-7A06-1F4F-BAE8-227C574ADF43}"/>
              </a:ext>
            </a:extLst>
          </p:cNvPr>
          <p:cNvSpPr/>
          <p:nvPr/>
        </p:nvSpPr>
        <p:spPr>
          <a:xfrm>
            <a:off x="6262914" y="3717533"/>
            <a:ext cx="870857" cy="2228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7842B65C-0068-E445-9092-A9FBF8AEC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en-US" altLang="ko-Kore-KR" dirty="0"/>
              <a:t>PLLE2_ADV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19D4B5-2150-BC42-9552-06805B5797E2}"/>
              </a:ext>
            </a:extLst>
          </p:cNvPr>
          <p:cNvSpPr txBox="1"/>
          <p:nvPr/>
        </p:nvSpPr>
        <p:spPr>
          <a:xfrm>
            <a:off x="502480" y="2006800"/>
            <a:ext cx="1290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reference clock</a:t>
            </a:r>
            <a:endParaRPr kumimoji="1" lang="ko-Kore-KR" altLang="en-US" sz="1200" dirty="0"/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9539FF0-6F4F-2843-9F4F-DA89F7091B1B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1792942" y="2145300"/>
            <a:ext cx="3325634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7FDDE1E-F98F-ED43-BFF5-4367AF163A2A}"/>
              </a:ext>
            </a:extLst>
          </p:cNvPr>
          <p:cNvSpPr txBox="1"/>
          <p:nvPr/>
        </p:nvSpPr>
        <p:spPr>
          <a:xfrm>
            <a:off x="502480" y="2543458"/>
            <a:ext cx="1704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input of feedback clock</a:t>
            </a:r>
            <a:endParaRPr kumimoji="1" lang="ko-Kore-KR" altLang="en-US" sz="1200" dirty="0"/>
          </a:p>
        </p:txBody>
      </p: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00770B57-0B9D-3241-AD36-9821A7852DB1}"/>
              </a:ext>
            </a:extLst>
          </p:cNvPr>
          <p:cNvCxnSpPr>
            <a:cxnSpLocks/>
            <a:stCxn id="26" idx="3"/>
            <a:endCxn id="10" idx="1"/>
          </p:cNvCxnSpPr>
          <p:nvPr/>
        </p:nvCxnSpPr>
        <p:spPr>
          <a:xfrm>
            <a:off x="2207419" y="2681958"/>
            <a:ext cx="2911157" cy="376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A3550B3-8530-354A-9747-46ED4A5F1EB5}"/>
              </a:ext>
            </a:extLst>
          </p:cNvPr>
          <p:cNvSpPr txBox="1"/>
          <p:nvPr/>
        </p:nvSpPr>
        <p:spPr>
          <a:xfrm>
            <a:off x="502480" y="3128055"/>
            <a:ext cx="1523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select </a:t>
            </a:r>
            <a:r>
              <a:rPr kumimoji="1" lang="en-US" altLang="ko-Kore-KR" sz="1200" dirty="0" err="1"/>
              <a:t>refernce</a:t>
            </a:r>
            <a:r>
              <a:rPr kumimoji="1" lang="en-US" altLang="ko-Kore-KR" sz="1200" dirty="0"/>
              <a:t> clock</a:t>
            </a:r>
            <a:endParaRPr kumimoji="1" lang="ko-Kore-KR" altLang="en-US" sz="1200" dirty="0"/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AEC43A6-FD5E-E847-9229-BD20C4684B32}"/>
              </a:ext>
            </a:extLst>
          </p:cNvPr>
          <p:cNvCxnSpPr>
            <a:cxnSpLocks/>
            <a:stCxn id="30" idx="3"/>
            <a:endCxn id="11" idx="1"/>
          </p:cNvCxnSpPr>
          <p:nvPr/>
        </p:nvCxnSpPr>
        <p:spPr>
          <a:xfrm>
            <a:off x="2026024" y="3266555"/>
            <a:ext cx="3092552" cy="144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CC62A13-9F3F-B54B-91B8-E9A45B63185F}"/>
              </a:ext>
            </a:extLst>
          </p:cNvPr>
          <p:cNvSpPr txBox="1"/>
          <p:nvPr/>
        </p:nvSpPr>
        <p:spPr>
          <a:xfrm>
            <a:off x="8992055" y="3690458"/>
            <a:ext cx="2173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output of feedback clock</a:t>
            </a:r>
            <a:endParaRPr kumimoji="1" lang="ko-Kore-KR" altLang="en-US" sz="1200" dirty="0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FF27A040-FFF0-2C48-858F-D369A860B948}"/>
              </a:ext>
            </a:extLst>
          </p:cNvPr>
          <p:cNvCxnSpPr>
            <a:cxnSpLocks/>
            <a:stCxn id="34" idx="1"/>
            <a:endCxn id="13" idx="3"/>
          </p:cNvCxnSpPr>
          <p:nvPr/>
        </p:nvCxnSpPr>
        <p:spPr>
          <a:xfrm flipH="1">
            <a:off x="7133771" y="3828958"/>
            <a:ext cx="1858284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C1F08C5-11E4-C649-96F1-6CAFC7FAC9B6}"/>
              </a:ext>
            </a:extLst>
          </p:cNvPr>
          <p:cNvSpPr txBox="1"/>
          <p:nvPr/>
        </p:nvSpPr>
        <p:spPr>
          <a:xfrm>
            <a:off x="8992055" y="2006800"/>
            <a:ext cx="2173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output of modified clock</a:t>
            </a:r>
            <a:endParaRPr kumimoji="1" lang="ko-Kore-KR" altLang="en-US" sz="1200" dirty="0"/>
          </a:p>
        </p:txBody>
      </p: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0CDBD38F-7D38-884E-BB8C-A1AC3755E01D}"/>
              </a:ext>
            </a:extLst>
          </p:cNvPr>
          <p:cNvCxnSpPr>
            <a:cxnSpLocks/>
            <a:stCxn id="43" idx="1"/>
            <a:endCxn id="12" idx="3"/>
          </p:cNvCxnSpPr>
          <p:nvPr/>
        </p:nvCxnSpPr>
        <p:spPr>
          <a:xfrm flipH="1" flipV="1">
            <a:off x="7133771" y="2145299"/>
            <a:ext cx="1858284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3804D6B-4D10-F94A-A481-3A4CD3B87681}"/>
              </a:ext>
            </a:extLst>
          </p:cNvPr>
          <p:cNvSpPr/>
          <p:nvPr/>
        </p:nvSpPr>
        <p:spPr>
          <a:xfrm>
            <a:off x="6262914" y="4967689"/>
            <a:ext cx="870857" cy="4865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A631B2E-A97F-D241-9241-F66F47DD1E29}"/>
              </a:ext>
            </a:extLst>
          </p:cNvPr>
          <p:cNvSpPr/>
          <p:nvPr/>
        </p:nvSpPr>
        <p:spPr>
          <a:xfrm>
            <a:off x="5115730" y="3453843"/>
            <a:ext cx="897594" cy="13266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8B88DB7-44B2-C441-8C8A-0D22ABAF5F59}"/>
              </a:ext>
            </a:extLst>
          </p:cNvPr>
          <p:cNvSpPr txBox="1"/>
          <p:nvPr/>
        </p:nvSpPr>
        <p:spPr>
          <a:xfrm>
            <a:off x="502478" y="3888898"/>
            <a:ext cx="2460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input of dynamic reconfiguration</a:t>
            </a:r>
          </a:p>
          <a:p>
            <a:r>
              <a:rPr kumimoji="1" lang="en-US" altLang="ko-Kore-KR" sz="1200" dirty="0"/>
              <a:t>(ARTIQ </a:t>
            </a:r>
            <a:r>
              <a:rPr kumimoji="1" lang="en-US" altLang="ko-Kore-KR" sz="1200" dirty="0" err="1"/>
              <a:t>gateware</a:t>
            </a:r>
            <a:r>
              <a:rPr kumimoji="1" lang="en-US" altLang="ko-Kore-KR" sz="1200" dirty="0"/>
              <a:t> don’t use this)</a:t>
            </a:r>
            <a:endParaRPr kumimoji="1" lang="ko-Kore-KR" altLang="en-US" sz="1200" dirty="0"/>
          </a:p>
        </p:txBody>
      </p:sp>
      <p:cxnSp>
        <p:nvCxnSpPr>
          <p:cNvPr id="53" name="직선 연결선[R] 52">
            <a:extLst>
              <a:ext uri="{FF2B5EF4-FFF2-40B4-BE49-F238E27FC236}">
                <a16:creationId xmlns:a16="http://schemas.microsoft.com/office/drawing/2014/main" id="{8CFE9C7F-D810-8344-9AF8-99F21D561FEB}"/>
              </a:ext>
            </a:extLst>
          </p:cNvPr>
          <p:cNvCxnSpPr>
            <a:cxnSpLocks/>
            <a:stCxn id="52" idx="3"/>
            <a:endCxn id="51" idx="1"/>
          </p:cNvCxnSpPr>
          <p:nvPr/>
        </p:nvCxnSpPr>
        <p:spPr>
          <a:xfrm flipV="1">
            <a:off x="2962837" y="4117184"/>
            <a:ext cx="2152893" cy="254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319FF20-A896-C047-AD4B-C84DA6C54CD0}"/>
              </a:ext>
            </a:extLst>
          </p:cNvPr>
          <p:cNvSpPr txBox="1"/>
          <p:nvPr/>
        </p:nvSpPr>
        <p:spPr>
          <a:xfrm>
            <a:off x="8992055" y="4980126"/>
            <a:ext cx="2460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output of dynamic reconfiguration</a:t>
            </a:r>
          </a:p>
          <a:p>
            <a:r>
              <a:rPr kumimoji="1" lang="en-US" altLang="ko-Kore-KR" sz="1200" dirty="0"/>
              <a:t>(ARTIQ </a:t>
            </a:r>
            <a:r>
              <a:rPr kumimoji="1" lang="en-US" altLang="ko-Kore-KR" sz="1200" dirty="0" err="1"/>
              <a:t>gateware</a:t>
            </a:r>
            <a:r>
              <a:rPr kumimoji="1" lang="en-US" altLang="ko-Kore-KR" sz="1200" dirty="0"/>
              <a:t> don’t use this)</a:t>
            </a:r>
            <a:endParaRPr kumimoji="1" lang="ko-Kore-KR" altLang="en-US" sz="1200" dirty="0"/>
          </a:p>
        </p:txBody>
      </p:sp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03AD82E-237B-574A-8269-8ED19870BEBA}"/>
              </a:ext>
            </a:extLst>
          </p:cNvPr>
          <p:cNvCxnSpPr>
            <a:cxnSpLocks/>
            <a:stCxn id="61" idx="1"/>
            <a:endCxn id="50" idx="3"/>
          </p:cNvCxnSpPr>
          <p:nvPr/>
        </p:nvCxnSpPr>
        <p:spPr>
          <a:xfrm flipH="1">
            <a:off x="7133771" y="5210959"/>
            <a:ext cx="1858284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0FD2490-4444-EF45-A36E-DF5BB4DDDFFF}"/>
              </a:ext>
            </a:extLst>
          </p:cNvPr>
          <p:cNvSpPr/>
          <p:nvPr/>
        </p:nvSpPr>
        <p:spPr>
          <a:xfrm>
            <a:off x="6261807" y="4677248"/>
            <a:ext cx="870857" cy="2228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1FC1C14-8A9E-1C49-9717-A3E51B9D7880}"/>
              </a:ext>
            </a:extLst>
          </p:cNvPr>
          <p:cNvSpPr txBox="1"/>
          <p:nvPr/>
        </p:nvSpPr>
        <p:spPr>
          <a:xfrm>
            <a:off x="8992055" y="4655010"/>
            <a:ext cx="2173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whether PLL is stabilized</a:t>
            </a:r>
            <a:endParaRPr kumimoji="1" lang="ko-Kore-KR" altLang="en-US" sz="1200" dirty="0"/>
          </a:p>
        </p:txBody>
      </p:sp>
      <p:cxnSp>
        <p:nvCxnSpPr>
          <p:cNvPr id="71" name="직선 연결선[R] 70">
            <a:extLst>
              <a:ext uri="{FF2B5EF4-FFF2-40B4-BE49-F238E27FC236}">
                <a16:creationId xmlns:a16="http://schemas.microsoft.com/office/drawing/2014/main" id="{C08F6765-9F8D-124F-B06B-CD6CF2C32652}"/>
              </a:ext>
            </a:extLst>
          </p:cNvPr>
          <p:cNvCxnSpPr>
            <a:cxnSpLocks/>
            <a:stCxn id="70" idx="1"/>
            <a:endCxn id="69" idx="3"/>
          </p:cNvCxnSpPr>
          <p:nvPr/>
        </p:nvCxnSpPr>
        <p:spPr>
          <a:xfrm flipH="1" flipV="1">
            <a:off x="7132664" y="4788673"/>
            <a:ext cx="1859391" cy="483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BD46E08-B7DC-AF4F-87A8-37424D5B5F40}"/>
              </a:ext>
            </a:extLst>
          </p:cNvPr>
          <p:cNvSpPr/>
          <p:nvPr/>
        </p:nvSpPr>
        <p:spPr>
          <a:xfrm>
            <a:off x="5118576" y="4820584"/>
            <a:ext cx="774224" cy="2228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75BA31A-B78A-AA49-914E-1A9B5FCF534D}"/>
              </a:ext>
            </a:extLst>
          </p:cNvPr>
          <p:cNvSpPr txBox="1"/>
          <p:nvPr/>
        </p:nvSpPr>
        <p:spPr>
          <a:xfrm>
            <a:off x="502478" y="4701895"/>
            <a:ext cx="2267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select mode which decrease output power not using </a:t>
            </a:r>
            <a:endParaRPr kumimoji="1" lang="ko-Kore-KR" altLang="en-US" sz="1200" dirty="0"/>
          </a:p>
        </p:txBody>
      </p: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1E993129-8D96-0E40-AFFC-FAFB58585D31}"/>
              </a:ext>
            </a:extLst>
          </p:cNvPr>
          <p:cNvCxnSpPr>
            <a:cxnSpLocks/>
            <a:stCxn id="74" idx="3"/>
            <a:endCxn id="73" idx="1"/>
          </p:cNvCxnSpPr>
          <p:nvPr/>
        </p:nvCxnSpPr>
        <p:spPr>
          <a:xfrm flipV="1">
            <a:off x="2770094" y="4932009"/>
            <a:ext cx="2348482" cy="71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43578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40F6798F-B87B-3E40-859A-CADF729D6FD1}"/>
              </a:ext>
            </a:extLst>
          </p:cNvPr>
          <p:cNvGrpSpPr/>
          <p:nvPr/>
        </p:nvGrpSpPr>
        <p:grpSpPr>
          <a:xfrm>
            <a:off x="111821" y="636130"/>
            <a:ext cx="1815833" cy="5585739"/>
            <a:chOff x="1285713" y="843936"/>
            <a:chExt cx="1815833" cy="55857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C47C49B-6204-4244-AF3D-D89FA74A2E0F}"/>
                </a:ext>
              </a:extLst>
            </p:cNvPr>
            <p:cNvSpPr/>
            <p:nvPr/>
          </p:nvSpPr>
          <p:spPr>
            <a:xfrm>
              <a:off x="1285713" y="843936"/>
              <a:ext cx="1815833" cy="55857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cri (interface)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63235EB-2A70-3047-A5D5-F5092595870F}"/>
                </a:ext>
              </a:extLst>
            </p:cNvPr>
            <p:cNvSpPr/>
            <p:nvPr/>
          </p:nvSpPr>
          <p:spPr>
            <a:xfrm>
              <a:off x="1457459" y="1308483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cmd</a:t>
              </a:r>
              <a:r>
                <a:rPr kumimoji="1" lang="en-US" altLang="ko-Kore-KR" sz="1100" dirty="0"/>
                <a:t>[1:0]</a:t>
              </a:r>
              <a:endParaRPr kumimoji="1" lang="ko-Kore-KR" altLang="en-US" sz="11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22E927-44DC-3749-9D5F-086AE8AC9972}"/>
                </a:ext>
              </a:extLst>
            </p:cNvPr>
            <p:cNvSpPr/>
            <p:nvPr/>
          </p:nvSpPr>
          <p:spPr>
            <a:xfrm>
              <a:off x="1457454" y="1688714"/>
              <a:ext cx="1075676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chan_sel</a:t>
              </a:r>
              <a:r>
                <a:rPr kumimoji="1" lang="en-US" altLang="ko-Kore-KR" sz="1100" dirty="0"/>
                <a:t>[23:0]</a:t>
              </a:r>
              <a:endParaRPr kumimoji="1" lang="ko-Kore-KR" altLang="en-US" sz="11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43C775F-2923-1E4A-9FDE-F785F9B3EC4A}"/>
                </a:ext>
              </a:extLst>
            </p:cNvPr>
            <p:cNvSpPr/>
            <p:nvPr/>
          </p:nvSpPr>
          <p:spPr>
            <a:xfrm>
              <a:off x="1457454" y="2068945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BBA1CFD-1C8D-7E4C-ADB2-9B1DBC24ADF1}"/>
                </a:ext>
              </a:extLst>
            </p:cNvPr>
            <p:cNvSpPr/>
            <p:nvPr/>
          </p:nvSpPr>
          <p:spPr>
            <a:xfrm>
              <a:off x="1457453" y="2436301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o_data</a:t>
              </a:r>
              <a:r>
                <a:rPr kumimoji="1" lang="en-US" altLang="ko-Kore-KR" sz="1100" dirty="0"/>
                <a:t>[511:0]</a:t>
              </a:r>
              <a:endParaRPr kumimoji="1" lang="ko-Kore-KR" altLang="en-US" sz="11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AA28285-0B7A-174D-8505-D5C37EE81573}"/>
                </a:ext>
              </a:extLst>
            </p:cNvPr>
            <p:cNvSpPr/>
            <p:nvPr/>
          </p:nvSpPr>
          <p:spPr>
            <a:xfrm>
              <a:off x="1457453" y="2813474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o_address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F40982D-3414-E541-8A15-1CDB4C29CB88}"/>
                </a:ext>
              </a:extLst>
            </p:cNvPr>
            <p:cNvSpPr/>
            <p:nvPr/>
          </p:nvSpPr>
          <p:spPr>
            <a:xfrm>
              <a:off x="1457452" y="3189237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o_status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B75A093-4861-254A-8280-22FD74CB77B7}"/>
                </a:ext>
              </a:extLst>
            </p:cNvPr>
            <p:cNvSpPr/>
            <p:nvPr/>
          </p:nvSpPr>
          <p:spPr>
            <a:xfrm>
              <a:off x="1457454" y="358078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o_buffer_space_valid</a:t>
              </a:r>
              <a:endParaRPr kumimoji="1" lang="ko-Kore-KR" altLang="en-US" sz="11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9601701-2DDE-B44B-B476-9A3F990F9C38}"/>
                </a:ext>
              </a:extLst>
            </p:cNvPr>
            <p:cNvSpPr/>
            <p:nvPr/>
          </p:nvSpPr>
          <p:spPr>
            <a:xfrm>
              <a:off x="1457452" y="397875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80E9883-6059-C446-894F-D278DA75EA2E}"/>
                </a:ext>
              </a:extLst>
            </p:cNvPr>
            <p:cNvSpPr/>
            <p:nvPr/>
          </p:nvSpPr>
          <p:spPr>
            <a:xfrm>
              <a:off x="1457447" y="437672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i_timeout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03EAA6F-0506-BC44-90CF-C4487C7022F9}"/>
                </a:ext>
              </a:extLst>
            </p:cNvPr>
            <p:cNvSpPr/>
            <p:nvPr/>
          </p:nvSpPr>
          <p:spPr>
            <a:xfrm>
              <a:off x="1457447" y="4765191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i_data</a:t>
              </a:r>
              <a:r>
                <a:rPr kumimoji="1" lang="en-US" altLang="ko-Kore-KR" sz="1100" dirty="0"/>
                <a:t>[31:0]</a:t>
              </a:r>
              <a:endParaRPr kumimoji="1" lang="ko-Kore-KR" altLang="en-US" sz="11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DD4A219-2F36-2449-8FCD-8AFC831D7AF5}"/>
                </a:ext>
              </a:extLst>
            </p:cNvPr>
            <p:cNvSpPr/>
            <p:nvPr/>
          </p:nvSpPr>
          <p:spPr>
            <a:xfrm>
              <a:off x="1457447" y="5149089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D661385-C941-4140-A6C8-DEED32392DD6}"/>
                </a:ext>
              </a:extLst>
            </p:cNvPr>
            <p:cNvSpPr/>
            <p:nvPr/>
          </p:nvSpPr>
          <p:spPr>
            <a:xfrm>
              <a:off x="1457447" y="5545410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</a:t>
              </a:r>
              <a:r>
                <a:rPr kumimoji="1" lang="en-US" altLang="ko-Kore-KR" sz="1100" dirty="0"/>
                <a:t>[3:0]</a:t>
              </a:r>
              <a:endParaRPr kumimoji="1" lang="ko-Kore-KR" altLang="en-US" sz="1100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BE1D7C1-C043-7C4E-9FF2-BBDC51862309}"/>
              </a:ext>
            </a:extLst>
          </p:cNvPr>
          <p:cNvGrpSpPr/>
          <p:nvPr/>
        </p:nvGrpSpPr>
        <p:grpSpPr>
          <a:xfrm>
            <a:off x="2099394" y="199253"/>
            <a:ext cx="4523614" cy="2788917"/>
            <a:chOff x="2099394" y="199253"/>
            <a:chExt cx="4523614" cy="2788917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3A37B0B-DE4B-5648-BCB7-009DE2547435}"/>
                </a:ext>
              </a:extLst>
            </p:cNvPr>
            <p:cNvSpPr/>
            <p:nvPr/>
          </p:nvSpPr>
          <p:spPr>
            <a:xfrm>
              <a:off x="2277125" y="667344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we</a:t>
              </a:r>
              <a:endParaRPr kumimoji="1" lang="ko-Kore-KR" altLang="en-US" sz="1100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E8A5748-7AB2-0742-BB36-5749A4980F4E}"/>
                </a:ext>
              </a:extLst>
            </p:cNvPr>
            <p:cNvSpPr/>
            <p:nvPr/>
          </p:nvSpPr>
          <p:spPr>
            <a:xfrm>
              <a:off x="2277125" y="1044031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writable</a:t>
              </a:r>
              <a:endParaRPr kumimoji="1" lang="ko-Kore-KR" altLang="en-US" sz="1100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861B15B-9F52-A641-920D-700CB35B18BA}"/>
                </a:ext>
              </a:extLst>
            </p:cNvPr>
            <p:cNvSpPr/>
            <p:nvPr/>
          </p:nvSpPr>
          <p:spPr>
            <a:xfrm>
              <a:off x="2284488" y="1448633"/>
              <a:ext cx="1348399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seqn</a:t>
              </a:r>
              <a:r>
                <a:rPr kumimoji="1" lang="en-US" altLang="ko-Kore-KR" sz="1100" dirty="0"/>
                <a:t>[11:0]</a:t>
              </a:r>
              <a:endParaRPr kumimoji="1" lang="ko-Kore-KR" altLang="en-US" sz="1100" dirty="0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2916BD7-88E4-C140-957E-9A5F3E08CF63}"/>
                </a:ext>
              </a:extLst>
            </p:cNvPr>
            <p:cNvGrpSpPr/>
            <p:nvPr/>
          </p:nvGrpSpPr>
          <p:grpSpPr>
            <a:xfrm>
              <a:off x="4638299" y="600742"/>
              <a:ext cx="1815833" cy="1872849"/>
              <a:chOff x="4638298" y="1037619"/>
              <a:chExt cx="1815833" cy="187284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070B3AD-5939-9E46-B005-800E2DF2D5E6}"/>
                  </a:ext>
                </a:extLst>
              </p:cNvPr>
              <p:cNvSpPr/>
              <p:nvPr/>
            </p:nvSpPr>
            <p:spPr>
              <a:xfrm>
                <a:off x="4740237" y="1405477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channel[4:0]</a:t>
                </a:r>
                <a:endParaRPr kumimoji="1" lang="ko-Kore-KR" altLang="en-US" sz="1100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836822C-B63F-8E4F-B1B9-E8228BC7D892}"/>
                  </a:ext>
                </a:extLst>
              </p:cNvPr>
              <p:cNvSpPr/>
              <p:nvPr/>
            </p:nvSpPr>
            <p:spPr>
              <a:xfrm>
                <a:off x="4638298" y="1037619"/>
                <a:ext cx="1815833" cy="187284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payload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9C85B24-E0A6-CC45-918B-7BC7FE2FCF14}"/>
                  </a:ext>
                </a:extLst>
              </p:cNvPr>
              <p:cNvSpPr/>
              <p:nvPr/>
            </p:nvSpPr>
            <p:spPr>
              <a:xfrm>
                <a:off x="4726813" y="1780618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timestamp[63:0]</a:t>
                </a:r>
                <a:endParaRPr kumimoji="1" lang="ko-Kore-KR" altLang="en-US" sz="1100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85EE446F-60C0-2347-8063-6AD3E2F80FA9}"/>
                  </a:ext>
                </a:extLst>
              </p:cNvPr>
              <p:cNvSpPr/>
              <p:nvPr/>
            </p:nvSpPr>
            <p:spPr>
              <a:xfrm>
                <a:off x="4740237" y="2150475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address[7:0]</a:t>
                </a:r>
                <a:endParaRPr kumimoji="1" lang="ko-Kore-KR" altLang="en-US" sz="1100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3003F977-2A1E-6340-9C3D-13B563D740D0}"/>
                  </a:ext>
                </a:extLst>
              </p:cNvPr>
              <p:cNvSpPr/>
              <p:nvPr/>
            </p:nvSpPr>
            <p:spPr>
              <a:xfrm>
                <a:off x="4740237" y="2523617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data[31:0]</a:t>
                </a:r>
                <a:endParaRPr kumimoji="1" lang="ko-Kore-KR" altLang="en-US" sz="1100" dirty="0"/>
              </a:p>
            </p:txBody>
          </p:sp>
        </p:grp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5206B5C9-60FD-E747-8B67-D7C0A3A0B3BE}"/>
                </a:ext>
              </a:extLst>
            </p:cNvPr>
            <p:cNvSpPr/>
            <p:nvPr/>
          </p:nvSpPr>
          <p:spPr>
            <a:xfrm>
              <a:off x="2099394" y="199253"/>
              <a:ext cx="4523614" cy="2788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output[0,1,2,…,7]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912B07E-FD30-4E4F-A72D-6ACD3170BCDC}"/>
              </a:ext>
            </a:extLst>
          </p:cNvPr>
          <p:cNvSpPr/>
          <p:nvPr/>
        </p:nvSpPr>
        <p:spPr>
          <a:xfrm>
            <a:off x="6095605" y="3380875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timestamp_above_min</a:t>
            </a:r>
            <a:endParaRPr kumimoji="1" lang="ko-Kore-KR" altLang="en-US" sz="11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14FF49-DC35-B44E-B235-3477E034015A}"/>
              </a:ext>
            </a:extLst>
          </p:cNvPr>
          <p:cNvSpPr/>
          <p:nvPr/>
        </p:nvSpPr>
        <p:spPr>
          <a:xfrm>
            <a:off x="6095605" y="6233927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timestamp_above_last</a:t>
            </a:r>
            <a:endParaRPr kumimoji="1" lang="ko-Kore-KR" altLang="en-US" sz="11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E83A609-19EF-2B41-A706-982DE608F8C8}"/>
              </a:ext>
            </a:extLst>
          </p:cNvPr>
          <p:cNvSpPr/>
          <p:nvPr/>
        </p:nvSpPr>
        <p:spPr>
          <a:xfrm>
            <a:off x="6095605" y="4364351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timestamp_above_laneA_min</a:t>
            </a:r>
            <a:endParaRPr kumimoji="1" lang="ko-Kore-KR" altLang="en-US" sz="11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B4158AB-B791-D347-ABF3-E956BA349855}"/>
              </a:ext>
            </a:extLst>
          </p:cNvPr>
          <p:cNvSpPr/>
          <p:nvPr/>
        </p:nvSpPr>
        <p:spPr>
          <a:xfrm>
            <a:off x="6095605" y="5301130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timestamp_above_laneB_min</a:t>
            </a:r>
            <a:endParaRPr kumimoji="1" lang="ko-Kore-KR" altLang="en-US" sz="11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B3EB1-0B5E-BF41-8DC4-DC742C7CFE24}"/>
              </a:ext>
            </a:extLst>
          </p:cNvPr>
          <p:cNvSpPr/>
          <p:nvPr/>
        </p:nvSpPr>
        <p:spPr>
          <a:xfrm>
            <a:off x="9580379" y="3380875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timestamp_above_lane_min</a:t>
            </a:r>
            <a:endParaRPr kumimoji="1" lang="ko-Kore-KR" altLang="en-US" sz="11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C1D2865-0155-8549-B838-DB8B3D67F94B}"/>
              </a:ext>
            </a:extLst>
          </p:cNvPr>
          <p:cNvSpPr/>
          <p:nvPr/>
        </p:nvSpPr>
        <p:spPr>
          <a:xfrm>
            <a:off x="6093746" y="5815405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force_laneB</a:t>
            </a:r>
            <a:endParaRPr kumimoji="1" lang="ko-Kore-KR" altLang="en-US" sz="11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B01108C-7527-3F4F-8C5E-510C0D952C0A}"/>
              </a:ext>
            </a:extLst>
          </p:cNvPr>
          <p:cNvSpPr/>
          <p:nvPr/>
        </p:nvSpPr>
        <p:spPr>
          <a:xfrm>
            <a:off x="9534778" y="5515522"/>
            <a:ext cx="875108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use_laneB</a:t>
            </a:r>
            <a:endParaRPr kumimoji="1" lang="ko-Kore-KR" altLang="en-US" sz="11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C8F71B4-E47F-7440-8734-9E4D33BDB08C}"/>
              </a:ext>
            </a:extLst>
          </p:cNvPr>
          <p:cNvSpPr/>
          <p:nvPr/>
        </p:nvSpPr>
        <p:spPr>
          <a:xfrm>
            <a:off x="10572274" y="5513243"/>
            <a:ext cx="1137915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use_lanen</a:t>
            </a:r>
            <a:r>
              <a:rPr kumimoji="1" lang="en-US" altLang="ko-Kore-KR" sz="1100" dirty="0"/>
              <a:t>[2:0]</a:t>
            </a:r>
            <a:endParaRPr kumimoji="1" lang="ko-Kore-KR" altLang="en-US" sz="11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BCB7B57-B2F5-B349-8746-6D976C061817}"/>
              </a:ext>
            </a:extLst>
          </p:cNvPr>
          <p:cNvSpPr/>
          <p:nvPr/>
        </p:nvSpPr>
        <p:spPr>
          <a:xfrm>
            <a:off x="10186365" y="683299"/>
            <a:ext cx="162082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do_write</a:t>
            </a:r>
            <a:endParaRPr kumimoji="1" lang="ko-Kore-KR" altLang="en-US" sz="11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38CC857-1978-3B4D-A843-6DE4E218642A}"/>
              </a:ext>
            </a:extLst>
          </p:cNvPr>
          <p:cNvSpPr/>
          <p:nvPr/>
        </p:nvSpPr>
        <p:spPr>
          <a:xfrm>
            <a:off x="10173887" y="1427007"/>
            <a:ext cx="162082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do_underflow</a:t>
            </a:r>
            <a:endParaRPr kumimoji="1" lang="ko-Kore-KR" altLang="en-US" sz="11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87BDE2B-E1FC-E44A-9181-BED325D61648}"/>
              </a:ext>
            </a:extLst>
          </p:cNvPr>
          <p:cNvSpPr/>
          <p:nvPr/>
        </p:nvSpPr>
        <p:spPr>
          <a:xfrm>
            <a:off x="10173887" y="1023347"/>
            <a:ext cx="162082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do_sequence_error</a:t>
            </a:r>
            <a:endParaRPr kumimoji="1" lang="ko-Kore-KR" altLang="en-US" sz="11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C9B6F9C-87F8-DB4E-A0B0-9E4945A1D284}"/>
              </a:ext>
            </a:extLst>
          </p:cNvPr>
          <p:cNvGrpSpPr/>
          <p:nvPr/>
        </p:nvGrpSpPr>
        <p:grpSpPr>
          <a:xfrm>
            <a:off x="1814478" y="3121296"/>
            <a:ext cx="2886079" cy="304800"/>
            <a:chOff x="2794145" y="4842427"/>
            <a:chExt cx="2886079" cy="3048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FDF267E-2877-7440-A284-1123019BEFA6}"/>
                </a:ext>
              </a:extLst>
            </p:cNvPr>
            <p:cNvSpPr/>
            <p:nvPr/>
          </p:nvSpPr>
          <p:spPr>
            <a:xfrm>
              <a:off x="3652203" y="4842427"/>
              <a:ext cx="202802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min_minus_timestamp</a:t>
              </a:r>
              <a:r>
                <a:rPr kumimoji="1" lang="en-US" altLang="ko-Kore-KR" sz="1100" dirty="0"/>
                <a:t>[61:0]</a:t>
              </a:r>
              <a:endParaRPr kumimoji="1" lang="ko-Kore-KR" altLang="en-US" sz="1100" dirty="0"/>
            </a:p>
          </p:txBody>
        </p:sp>
        <p:sp>
          <p:nvSpPr>
            <p:cNvPr id="48" name="삼각형 47">
              <a:extLst>
                <a:ext uri="{FF2B5EF4-FFF2-40B4-BE49-F238E27FC236}">
                  <a16:creationId xmlns:a16="http://schemas.microsoft.com/office/drawing/2014/main" id="{BB7D6404-DBF3-9E43-8BA1-4297E16D27E7}"/>
                </a:ext>
              </a:extLst>
            </p:cNvPr>
            <p:cNvSpPr/>
            <p:nvPr/>
          </p:nvSpPr>
          <p:spPr>
            <a:xfrm rot="5400000">
              <a:off x="3650562" y="497914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2865017-154F-DD4A-96B0-987021FF81FB}"/>
                </a:ext>
              </a:extLst>
            </p:cNvPr>
            <p:cNvSpPr txBox="1"/>
            <p:nvPr/>
          </p:nvSpPr>
          <p:spPr>
            <a:xfrm>
              <a:off x="2794145" y="4880701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50" name="꺾인 연결선[E] 49">
              <a:extLst>
                <a:ext uri="{FF2B5EF4-FFF2-40B4-BE49-F238E27FC236}">
                  <a16:creationId xmlns:a16="http://schemas.microsoft.com/office/drawing/2014/main" id="{EAB0BFBC-8FC8-974D-BBC4-9AABC8ABA212}"/>
                </a:ext>
              </a:extLst>
            </p:cNvPr>
            <p:cNvCxnSpPr>
              <a:cxnSpLocks/>
              <a:stCxn id="49" idx="3"/>
              <a:endCxn id="48" idx="3"/>
            </p:cNvCxnSpPr>
            <p:nvPr/>
          </p:nvCxnSpPr>
          <p:spPr>
            <a:xfrm flipV="1">
              <a:off x="3606484" y="5003449"/>
              <a:ext cx="43382" cy="36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44FBBE2-4268-A14D-89AA-C01A09C8F89B}"/>
              </a:ext>
            </a:extLst>
          </p:cNvPr>
          <p:cNvSpPr/>
          <p:nvPr/>
        </p:nvSpPr>
        <p:spPr>
          <a:xfrm>
            <a:off x="2653888" y="6505844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compensation[13:0}</a:t>
            </a:r>
            <a:endParaRPr kumimoji="1" lang="ko-Kore-KR" altLang="en-US" sz="1100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62D8E0E-B98B-3F42-8092-ED69DE11E844}"/>
              </a:ext>
            </a:extLst>
          </p:cNvPr>
          <p:cNvGrpSpPr/>
          <p:nvPr/>
        </p:nvGrpSpPr>
        <p:grpSpPr>
          <a:xfrm>
            <a:off x="1808375" y="4101366"/>
            <a:ext cx="3047447" cy="304800"/>
            <a:chOff x="2113174" y="3809374"/>
            <a:chExt cx="3047447" cy="304800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8DAB555-0BCF-1545-9940-5921B2E7176B}"/>
                </a:ext>
              </a:extLst>
            </p:cNvPr>
            <p:cNvSpPr/>
            <p:nvPr/>
          </p:nvSpPr>
          <p:spPr>
            <a:xfrm>
              <a:off x="2978835" y="3809374"/>
              <a:ext cx="2181786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laneAmin_minus_timestamp</a:t>
              </a:r>
              <a:r>
                <a:rPr kumimoji="1" lang="en-US" altLang="ko-Kore-KR" sz="1100" dirty="0"/>
                <a:t>[61:0]</a:t>
              </a:r>
              <a:endParaRPr kumimoji="1" lang="ko-Kore-KR" altLang="en-US" sz="1100" dirty="0"/>
            </a:p>
          </p:txBody>
        </p:sp>
        <p:sp>
          <p:nvSpPr>
            <p:cNvPr id="68" name="삼각형 67">
              <a:extLst>
                <a:ext uri="{FF2B5EF4-FFF2-40B4-BE49-F238E27FC236}">
                  <a16:creationId xmlns:a16="http://schemas.microsoft.com/office/drawing/2014/main" id="{C97FD22A-8A1B-7B46-A588-6DB3A535B558}"/>
                </a:ext>
              </a:extLst>
            </p:cNvPr>
            <p:cNvSpPr/>
            <p:nvPr/>
          </p:nvSpPr>
          <p:spPr>
            <a:xfrm rot="5400000">
              <a:off x="2989687" y="3940128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D02FF45-18C4-B943-95C6-8A3FCE000A91}"/>
                </a:ext>
              </a:extLst>
            </p:cNvPr>
            <p:cNvSpPr txBox="1"/>
            <p:nvPr/>
          </p:nvSpPr>
          <p:spPr>
            <a:xfrm>
              <a:off x="2113174" y="3841688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70" name="꺾인 연결선[E] 69">
              <a:extLst>
                <a:ext uri="{FF2B5EF4-FFF2-40B4-BE49-F238E27FC236}">
                  <a16:creationId xmlns:a16="http://schemas.microsoft.com/office/drawing/2014/main" id="{3E295A17-6094-F946-9FE8-A7D3E49A8DDD}"/>
                </a:ext>
              </a:extLst>
            </p:cNvPr>
            <p:cNvCxnSpPr>
              <a:cxnSpLocks/>
              <a:stCxn id="69" idx="3"/>
              <a:endCxn id="68" idx="3"/>
            </p:cNvCxnSpPr>
            <p:nvPr/>
          </p:nvCxnSpPr>
          <p:spPr>
            <a:xfrm flipV="1">
              <a:off x="2925513" y="3964436"/>
              <a:ext cx="63478" cy="36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0979C2D-1F63-2B40-8CEB-3CD80C8A0090}"/>
              </a:ext>
            </a:extLst>
          </p:cNvPr>
          <p:cNvGrpSpPr/>
          <p:nvPr/>
        </p:nvGrpSpPr>
        <p:grpSpPr>
          <a:xfrm>
            <a:off x="1804430" y="5040609"/>
            <a:ext cx="3047555" cy="304800"/>
            <a:chOff x="2109229" y="4402837"/>
            <a:chExt cx="3047555" cy="304800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811C6DE-53BB-5B43-864F-93DC8946845B}"/>
                </a:ext>
              </a:extLst>
            </p:cNvPr>
            <p:cNvSpPr/>
            <p:nvPr/>
          </p:nvSpPr>
          <p:spPr>
            <a:xfrm>
              <a:off x="2974998" y="4402837"/>
              <a:ext cx="2181786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laneBmin_minus_timestamp</a:t>
              </a:r>
              <a:r>
                <a:rPr kumimoji="1" lang="en-US" altLang="ko-Kore-KR" sz="1100" dirty="0"/>
                <a:t>[61:0]</a:t>
              </a:r>
              <a:endParaRPr kumimoji="1" lang="ko-Kore-KR" altLang="en-US" sz="1100" dirty="0"/>
            </a:p>
          </p:txBody>
        </p:sp>
        <p:sp>
          <p:nvSpPr>
            <p:cNvPr id="71" name="삼각형 70">
              <a:extLst>
                <a:ext uri="{FF2B5EF4-FFF2-40B4-BE49-F238E27FC236}">
                  <a16:creationId xmlns:a16="http://schemas.microsoft.com/office/drawing/2014/main" id="{DCD487C8-FE98-A04E-863A-9E28F66E7E98}"/>
                </a:ext>
              </a:extLst>
            </p:cNvPr>
            <p:cNvSpPr/>
            <p:nvPr/>
          </p:nvSpPr>
          <p:spPr>
            <a:xfrm rot="5400000">
              <a:off x="2975694" y="453710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C63BFAA-AEB0-CC43-9F65-5879318E00AE}"/>
                </a:ext>
              </a:extLst>
            </p:cNvPr>
            <p:cNvSpPr txBox="1"/>
            <p:nvPr/>
          </p:nvSpPr>
          <p:spPr>
            <a:xfrm>
              <a:off x="2109229" y="4438662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0E60A107-984B-2F4B-8549-5D3ABF744187}"/>
                </a:ext>
              </a:extLst>
            </p:cNvPr>
            <p:cNvCxnSpPr>
              <a:cxnSpLocks/>
              <a:stCxn id="72" idx="3"/>
              <a:endCxn id="71" idx="3"/>
            </p:cNvCxnSpPr>
            <p:nvPr/>
          </p:nvCxnSpPr>
          <p:spPr>
            <a:xfrm flipV="1">
              <a:off x="2921568" y="4561410"/>
              <a:ext cx="53430" cy="36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F247FBF-B587-2B4F-9C1C-DC2E2D41F306}"/>
              </a:ext>
            </a:extLst>
          </p:cNvPr>
          <p:cNvGrpSpPr/>
          <p:nvPr/>
        </p:nvGrpSpPr>
        <p:grpSpPr>
          <a:xfrm>
            <a:off x="1802097" y="5983320"/>
            <a:ext cx="3028943" cy="304800"/>
            <a:chOff x="2114817" y="5094370"/>
            <a:chExt cx="3028943" cy="304800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420594E-E7CA-C04C-8E96-FC65921507D1}"/>
                </a:ext>
              </a:extLst>
            </p:cNvPr>
            <p:cNvSpPr/>
            <p:nvPr/>
          </p:nvSpPr>
          <p:spPr>
            <a:xfrm>
              <a:off x="2961974" y="5094370"/>
              <a:ext cx="2181786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last_minus_timestamp</a:t>
              </a:r>
              <a:r>
                <a:rPr kumimoji="1" lang="en-US" altLang="ko-Kore-KR" sz="1100" dirty="0"/>
                <a:t>[61:0]</a:t>
              </a:r>
              <a:endParaRPr kumimoji="1" lang="ko-Kore-KR" altLang="en-US" sz="1100" dirty="0"/>
            </a:p>
          </p:txBody>
        </p: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AC0C6A28-83C0-CC4D-A022-50BE9ED554F9}"/>
                </a:ext>
              </a:extLst>
            </p:cNvPr>
            <p:cNvSpPr/>
            <p:nvPr/>
          </p:nvSpPr>
          <p:spPr>
            <a:xfrm rot="5400000">
              <a:off x="2971234" y="523055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89CD598-0A4B-BB4B-8A81-A5077F0D38C6}"/>
                </a:ext>
              </a:extLst>
            </p:cNvPr>
            <p:cNvSpPr txBox="1"/>
            <p:nvPr/>
          </p:nvSpPr>
          <p:spPr>
            <a:xfrm>
              <a:off x="2114817" y="513211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76" name="꺾인 연결선[E] 75">
              <a:extLst>
                <a:ext uri="{FF2B5EF4-FFF2-40B4-BE49-F238E27FC236}">
                  <a16:creationId xmlns:a16="http://schemas.microsoft.com/office/drawing/2014/main" id="{A00F723C-0DEF-794C-B094-D381DD09A9D4}"/>
                </a:ext>
              </a:extLst>
            </p:cNvPr>
            <p:cNvCxnSpPr>
              <a:cxnSpLocks/>
              <a:stCxn id="75" idx="3"/>
              <a:endCxn id="74" idx="3"/>
            </p:cNvCxnSpPr>
            <p:nvPr/>
          </p:nvCxnSpPr>
          <p:spPr>
            <a:xfrm flipV="1">
              <a:off x="2927156" y="5254867"/>
              <a:ext cx="43382" cy="36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11D8BF6-A8BB-4D4D-BBF9-DE3D2220DBC5}"/>
              </a:ext>
            </a:extLst>
          </p:cNvPr>
          <p:cNvGrpSpPr/>
          <p:nvPr/>
        </p:nvGrpSpPr>
        <p:grpSpPr>
          <a:xfrm rot="5400000">
            <a:off x="5075430" y="3173961"/>
            <a:ext cx="909766" cy="702841"/>
            <a:chOff x="2883371" y="5392849"/>
            <a:chExt cx="962915" cy="702841"/>
          </a:xfrm>
        </p:grpSpPr>
        <p:sp>
          <p:nvSpPr>
            <p:cNvPr id="79" name="사다리꼴[T] 78">
              <a:extLst>
                <a:ext uri="{FF2B5EF4-FFF2-40B4-BE49-F238E27FC236}">
                  <a16:creationId xmlns:a16="http://schemas.microsoft.com/office/drawing/2014/main" id="{ABA87F6B-C4C1-7642-BA8A-982435E39785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SLT</a:t>
              </a:r>
              <a:endParaRPr kumimoji="1" lang="ko-Kore-KR" altLang="en-US" dirty="0"/>
            </a:p>
          </p:txBody>
        </p:sp>
        <p:sp>
          <p:nvSpPr>
            <p:cNvPr id="80" name="삼각형 79">
              <a:extLst>
                <a:ext uri="{FF2B5EF4-FFF2-40B4-BE49-F238E27FC236}">
                  <a16:creationId xmlns:a16="http://schemas.microsoft.com/office/drawing/2014/main" id="{6C11244C-326B-9046-830A-240AF29D8156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5E160BA7-E9DB-1241-B112-B9046A964475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30B82248-2425-EB48-9D91-0B9957ABA432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BC71F372-B15D-1341-908D-1F26F93353D0}"/>
              </a:ext>
            </a:extLst>
          </p:cNvPr>
          <p:cNvGrpSpPr/>
          <p:nvPr/>
        </p:nvGrpSpPr>
        <p:grpSpPr>
          <a:xfrm rot="5400000">
            <a:off x="5075429" y="4156675"/>
            <a:ext cx="909766" cy="702841"/>
            <a:chOff x="2883371" y="5392849"/>
            <a:chExt cx="962915" cy="702841"/>
          </a:xfrm>
        </p:grpSpPr>
        <p:sp>
          <p:nvSpPr>
            <p:cNvPr id="84" name="사다리꼴[T] 83">
              <a:extLst>
                <a:ext uri="{FF2B5EF4-FFF2-40B4-BE49-F238E27FC236}">
                  <a16:creationId xmlns:a16="http://schemas.microsoft.com/office/drawing/2014/main" id="{8774E0A3-280C-164B-B9A5-3D2E3E35D2BF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SLT</a:t>
              </a:r>
              <a:endParaRPr kumimoji="1" lang="ko-Kore-KR" altLang="en-US" dirty="0"/>
            </a:p>
          </p:txBody>
        </p:sp>
        <p:sp>
          <p:nvSpPr>
            <p:cNvPr id="85" name="삼각형 84">
              <a:extLst>
                <a:ext uri="{FF2B5EF4-FFF2-40B4-BE49-F238E27FC236}">
                  <a16:creationId xmlns:a16="http://schemas.microsoft.com/office/drawing/2014/main" id="{E44B2081-39A0-004F-B583-1E6ABC1D50E2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C2A3EE0D-C047-A44C-8E0D-397F26048197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49F58B99-735D-A34F-8F51-CCF111E84261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53BE41B9-7ED7-354A-B67B-ECD0A08F3664}"/>
              </a:ext>
            </a:extLst>
          </p:cNvPr>
          <p:cNvGrpSpPr/>
          <p:nvPr/>
        </p:nvGrpSpPr>
        <p:grpSpPr>
          <a:xfrm rot="5400000">
            <a:off x="5071223" y="5094216"/>
            <a:ext cx="909766" cy="702841"/>
            <a:chOff x="2883371" y="5392849"/>
            <a:chExt cx="962915" cy="702841"/>
          </a:xfrm>
        </p:grpSpPr>
        <p:sp>
          <p:nvSpPr>
            <p:cNvPr id="89" name="사다리꼴[T] 88">
              <a:extLst>
                <a:ext uri="{FF2B5EF4-FFF2-40B4-BE49-F238E27FC236}">
                  <a16:creationId xmlns:a16="http://schemas.microsoft.com/office/drawing/2014/main" id="{2C8C9D94-231C-C14F-812E-EE3DAD88CDCA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SLT</a:t>
              </a:r>
              <a:endParaRPr kumimoji="1" lang="ko-Kore-KR" altLang="en-US" dirty="0"/>
            </a:p>
          </p:txBody>
        </p:sp>
        <p:sp>
          <p:nvSpPr>
            <p:cNvPr id="90" name="삼각형 89">
              <a:extLst>
                <a:ext uri="{FF2B5EF4-FFF2-40B4-BE49-F238E27FC236}">
                  <a16:creationId xmlns:a16="http://schemas.microsoft.com/office/drawing/2014/main" id="{23BBC38D-9E59-CE44-8EF8-6635141B9DD9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5EF4E424-AF3C-9148-849F-122B2321EED7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E7FA044C-CF2C-6D49-A121-A37EBDC10F04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2C1EA6A6-F051-C840-9BBC-7CCCC875DF84}"/>
              </a:ext>
            </a:extLst>
          </p:cNvPr>
          <p:cNvGrpSpPr/>
          <p:nvPr/>
        </p:nvGrpSpPr>
        <p:grpSpPr>
          <a:xfrm rot="5400000">
            <a:off x="5071222" y="6031758"/>
            <a:ext cx="909766" cy="702841"/>
            <a:chOff x="2883371" y="5392849"/>
            <a:chExt cx="962915" cy="702841"/>
          </a:xfrm>
        </p:grpSpPr>
        <p:sp>
          <p:nvSpPr>
            <p:cNvPr id="94" name="사다리꼴[T] 93">
              <a:extLst>
                <a:ext uri="{FF2B5EF4-FFF2-40B4-BE49-F238E27FC236}">
                  <a16:creationId xmlns:a16="http://schemas.microsoft.com/office/drawing/2014/main" id="{89243450-BE88-0447-A2D5-05F28CAF13B1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SLT</a:t>
              </a:r>
              <a:endParaRPr kumimoji="1" lang="ko-Kore-KR" altLang="en-US" dirty="0"/>
            </a:p>
          </p:txBody>
        </p:sp>
        <p:sp>
          <p:nvSpPr>
            <p:cNvPr id="95" name="삼각형 94">
              <a:extLst>
                <a:ext uri="{FF2B5EF4-FFF2-40B4-BE49-F238E27FC236}">
                  <a16:creationId xmlns:a16="http://schemas.microsoft.com/office/drawing/2014/main" id="{BD338766-442E-2E47-AADF-D18C1702B927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87A80FC6-12AD-1044-8A94-E1FDE17AD501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F11984CA-6209-4F4C-81C5-32CE1067372C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C84B5FBA-A01B-CC4E-A72D-ECD551C03906}"/>
              </a:ext>
            </a:extLst>
          </p:cNvPr>
          <p:cNvCxnSpPr>
            <a:stCxn id="47" idx="3"/>
            <a:endCxn id="82" idx="4"/>
          </p:cNvCxnSpPr>
          <p:nvPr/>
        </p:nvCxnSpPr>
        <p:spPr>
          <a:xfrm>
            <a:off x="4700557" y="3273696"/>
            <a:ext cx="499910" cy="16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54134D23-6A8A-474E-8474-64721AB50E38}"/>
              </a:ext>
            </a:extLst>
          </p:cNvPr>
          <p:cNvCxnSpPr>
            <a:stCxn id="60" idx="3"/>
            <a:endCxn id="87" idx="4"/>
          </p:cNvCxnSpPr>
          <p:nvPr/>
        </p:nvCxnSpPr>
        <p:spPr>
          <a:xfrm>
            <a:off x="4855822" y="4253766"/>
            <a:ext cx="344644" cy="43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꺾인 연결선[E] 98">
            <a:extLst>
              <a:ext uri="{FF2B5EF4-FFF2-40B4-BE49-F238E27FC236}">
                <a16:creationId xmlns:a16="http://schemas.microsoft.com/office/drawing/2014/main" id="{01BB9113-B647-6C43-9351-DB2C4AA9C4C9}"/>
              </a:ext>
            </a:extLst>
          </p:cNvPr>
          <p:cNvCxnSpPr>
            <a:stCxn id="64" idx="3"/>
            <a:endCxn id="92" idx="4"/>
          </p:cNvCxnSpPr>
          <p:nvPr/>
        </p:nvCxnSpPr>
        <p:spPr>
          <a:xfrm>
            <a:off x="4851985" y="5193009"/>
            <a:ext cx="344275" cy="26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241D0EC0-D815-2F48-B0B3-E5AC8B555F0E}"/>
              </a:ext>
            </a:extLst>
          </p:cNvPr>
          <p:cNvCxnSpPr>
            <a:stCxn id="53" idx="3"/>
            <a:endCxn id="97" idx="4"/>
          </p:cNvCxnSpPr>
          <p:nvPr/>
        </p:nvCxnSpPr>
        <p:spPr>
          <a:xfrm flipV="1">
            <a:off x="4831040" y="6133180"/>
            <a:ext cx="365219" cy="25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꺾인 연결선[E] 102">
            <a:extLst>
              <a:ext uri="{FF2B5EF4-FFF2-40B4-BE49-F238E27FC236}">
                <a16:creationId xmlns:a16="http://schemas.microsoft.com/office/drawing/2014/main" id="{28FDFD03-9A9D-D349-9FC8-0EF2A8E9DA61}"/>
              </a:ext>
            </a:extLst>
          </p:cNvPr>
          <p:cNvCxnSpPr>
            <a:stCxn id="51" idx="3"/>
            <a:endCxn id="96" idx="4"/>
          </p:cNvCxnSpPr>
          <p:nvPr/>
        </p:nvCxnSpPr>
        <p:spPr>
          <a:xfrm>
            <a:off x="4835674" y="6658244"/>
            <a:ext cx="357984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A92144F-FDE6-8742-B924-BB6D3F3F4748}"/>
              </a:ext>
            </a:extLst>
          </p:cNvPr>
          <p:cNvCxnSpPr>
            <a:stCxn id="51" idx="3"/>
            <a:endCxn id="91" idx="5"/>
          </p:cNvCxnSpPr>
          <p:nvPr/>
        </p:nvCxnSpPr>
        <p:spPr>
          <a:xfrm flipV="1">
            <a:off x="4835674" y="5750270"/>
            <a:ext cx="370850" cy="9079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[E] 106">
            <a:extLst>
              <a:ext uri="{FF2B5EF4-FFF2-40B4-BE49-F238E27FC236}">
                <a16:creationId xmlns:a16="http://schemas.microsoft.com/office/drawing/2014/main" id="{1EEA16D7-2AFA-1D46-BEDE-06740550A438}"/>
              </a:ext>
            </a:extLst>
          </p:cNvPr>
          <p:cNvCxnSpPr>
            <a:stCxn id="51" idx="3"/>
            <a:endCxn id="86" idx="4"/>
          </p:cNvCxnSpPr>
          <p:nvPr/>
        </p:nvCxnSpPr>
        <p:spPr>
          <a:xfrm flipV="1">
            <a:off x="4835674" y="4783162"/>
            <a:ext cx="362191" cy="18750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꺾인 연결선[E] 108">
            <a:extLst>
              <a:ext uri="{FF2B5EF4-FFF2-40B4-BE49-F238E27FC236}">
                <a16:creationId xmlns:a16="http://schemas.microsoft.com/office/drawing/2014/main" id="{05B3BF9D-CB4A-724E-98C8-EF1902F874A8}"/>
              </a:ext>
            </a:extLst>
          </p:cNvPr>
          <p:cNvCxnSpPr>
            <a:stCxn id="51" idx="3"/>
            <a:endCxn id="81" idx="4"/>
          </p:cNvCxnSpPr>
          <p:nvPr/>
        </p:nvCxnSpPr>
        <p:spPr>
          <a:xfrm flipV="1">
            <a:off x="4835674" y="3800448"/>
            <a:ext cx="362192" cy="28577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AEA102FF-5BC8-9948-B332-AFCAEE4A69DC}"/>
              </a:ext>
            </a:extLst>
          </p:cNvPr>
          <p:cNvCxnSpPr>
            <a:stCxn id="79" idx="0"/>
            <a:endCxn id="27" idx="1"/>
          </p:cNvCxnSpPr>
          <p:nvPr/>
        </p:nvCxnSpPr>
        <p:spPr>
          <a:xfrm>
            <a:off x="5881734" y="3525382"/>
            <a:ext cx="213871" cy="7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56796700-9B0E-A244-983F-D97FC064BADA}"/>
              </a:ext>
            </a:extLst>
          </p:cNvPr>
          <p:cNvCxnSpPr>
            <a:stCxn id="84" idx="0"/>
            <a:endCxn id="29" idx="1"/>
          </p:cNvCxnSpPr>
          <p:nvPr/>
        </p:nvCxnSpPr>
        <p:spPr>
          <a:xfrm>
            <a:off x="5881733" y="4508096"/>
            <a:ext cx="213872" cy="8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735B08C5-7852-6B40-BB2C-73873C87AD50}"/>
              </a:ext>
            </a:extLst>
          </p:cNvPr>
          <p:cNvCxnSpPr>
            <a:stCxn id="89" idx="0"/>
            <a:endCxn id="30" idx="1"/>
          </p:cNvCxnSpPr>
          <p:nvPr/>
        </p:nvCxnSpPr>
        <p:spPr>
          <a:xfrm>
            <a:off x="5877527" y="5445637"/>
            <a:ext cx="218078" cy="7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68B50BC4-D6DF-864D-84EA-E7A4F609B402}"/>
              </a:ext>
            </a:extLst>
          </p:cNvPr>
          <p:cNvCxnSpPr>
            <a:stCxn id="94" idx="0"/>
            <a:endCxn id="28" idx="1"/>
          </p:cNvCxnSpPr>
          <p:nvPr/>
        </p:nvCxnSpPr>
        <p:spPr>
          <a:xfrm>
            <a:off x="5877526" y="6383179"/>
            <a:ext cx="218079" cy="3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3DD84102-9FBA-3040-AE79-37CC4AA30570}"/>
              </a:ext>
            </a:extLst>
          </p:cNvPr>
          <p:cNvSpPr/>
          <p:nvPr/>
        </p:nvSpPr>
        <p:spPr>
          <a:xfrm>
            <a:off x="8419554" y="6474977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current_lane_plus_one</a:t>
            </a:r>
            <a:r>
              <a:rPr kumimoji="1" lang="en-US" altLang="ko-Kore-KR" sz="1100" dirty="0"/>
              <a:t>[2:0]</a:t>
            </a:r>
            <a:endParaRPr kumimoji="1" lang="ko-Kore-KR" altLang="en-US" sz="1100" dirty="0"/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8160A58B-7C8E-E948-A351-C6FC20BD7BAE}"/>
              </a:ext>
            </a:extLst>
          </p:cNvPr>
          <p:cNvGrpSpPr/>
          <p:nvPr/>
        </p:nvGrpSpPr>
        <p:grpSpPr>
          <a:xfrm rot="10800000">
            <a:off x="8498832" y="6027992"/>
            <a:ext cx="536009" cy="339976"/>
            <a:chOff x="3570898" y="3755771"/>
            <a:chExt cx="536009" cy="339976"/>
          </a:xfrm>
        </p:grpSpPr>
        <p:sp>
          <p:nvSpPr>
            <p:cNvPr id="123" name="달 122">
              <a:extLst>
                <a:ext uri="{FF2B5EF4-FFF2-40B4-BE49-F238E27FC236}">
                  <a16:creationId xmlns:a16="http://schemas.microsoft.com/office/drawing/2014/main" id="{D9191D94-F23E-474C-958D-4104F1EDE181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6CC36834-F7A9-5F45-B526-9B19B3A775B7}"/>
                </a:ext>
              </a:extLst>
            </p:cNvPr>
            <p:cNvSpPr/>
            <p:nvPr/>
          </p:nvSpPr>
          <p:spPr>
            <a:xfrm rot="10800000">
              <a:off x="3957008" y="400213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E6A6ACAC-8C4D-9844-BAFA-C2EFD28785DA}"/>
                </a:ext>
              </a:extLst>
            </p:cNvPr>
            <p:cNvSpPr/>
            <p:nvPr/>
          </p:nvSpPr>
          <p:spPr>
            <a:xfrm rot="10800000">
              <a:off x="4026934" y="3812930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130DC45C-7535-7045-815F-47F1B34530BB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28" name="꺾인 연결선[E] 127">
            <a:extLst>
              <a:ext uri="{FF2B5EF4-FFF2-40B4-BE49-F238E27FC236}">
                <a16:creationId xmlns:a16="http://schemas.microsoft.com/office/drawing/2014/main" id="{E3977443-9513-7C45-8EC1-FD1A488A1CF1}"/>
              </a:ext>
            </a:extLst>
          </p:cNvPr>
          <p:cNvCxnSpPr>
            <a:stCxn id="28" idx="3"/>
            <a:endCxn id="125" idx="2"/>
          </p:cNvCxnSpPr>
          <p:nvPr/>
        </p:nvCxnSpPr>
        <p:spPr>
          <a:xfrm flipV="1">
            <a:off x="8277391" y="6278195"/>
            <a:ext cx="238458" cy="1081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4E4DC845-B9C6-9E46-83F9-26AAF82ED7C8}"/>
              </a:ext>
            </a:extLst>
          </p:cNvPr>
          <p:cNvCxnSpPr>
            <a:stCxn id="32" idx="3"/>
            <a:endCxn id="124" idx="2"/>
          </p:cNvCxnSpPr>
          <p:nvPr/>
        </p:nvCxnSpPr>
        <p:spPr>
          <a:xfrm>
            <a:off x="8275532" y="5967805"/>
            <a:ext cx="310243" cy="12118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A16F8361-03D9-5B4D-944F-A63AF2620C66}"/>
              </a:ext>
            </a:extLst>
          </p:cNvPr>
          <p:cNvGrpSpPr/>
          <p:nvPr/>
        </p:nvGrpSpPr>
        <p:grpSpPr>
          <a:xfrm>
            <a:off x="10868967" y="5953747"/>
            <a:ext cx="529936" cy="318262"/>
            <a:chOff x="8353698" y="2332008"/>
            <a:chExt cx="529936" cy="318262"/>
          </a:xfrm>
        </p:grpSpPr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BB131537-D0C9-6E4A-B3D1-8F82016573B5}"/>
                </a:ext>
              </a:extLst>
            </p:cNvPr>
            <p:cNvSpPr/>
            <p:nvPr/>
          </p:nvSpPr>
          <p:spPr>
            <a:xfrm>
              <a:off x="8443978" y="2549196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0BA27BE1-15A5-D74D-BF1F-2E3442333C14}"/>
                </a:ext>
              </a:extLst>
            </p:cNvPr>
            <p:cNvSpPr/>
            <p:nvPr/>
          </p:nvSpPr>
          <p:spPr>
            <a:xfrm>
              <a:off x="8690971" y="2549200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B35E670C-2AE1-7D46-BEE9-2F6FC0F032E5}"/>
                </a:ext>
              </a:extLst>
            </p:cNvPr>
            <p:cNvGrpSpPr/>
            <p:nvPr/>
          </p:nvGrpSpPr>
          <p:grpSpPr>
            <a:xfrm>
              <a:off x="8353698" y="2332008"/>
              <a:ext cx="529936" cy="312423"/>
              <a:chOff x="8349396" y="2796887"/>
              <a:chExt cx="529936" cy="312423"/>
            </a:xfrm>
          </p:grpSpPr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7ADC5C4D-3D06-E046-9787-882CA543AD58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140" name="그룹 139">
                <a:extLst>
                  <a:ext uri="{FF2B5EF4-FFF2-40B4-BE49-F238E27FC236}">
                    <a16:creationId xmlns:a16="http://schemas.microsoft.com/office/drawing/2014/main" id="{86DB4A60-682A-2C4B-9AF7-D35EAB7613F5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141" name="타원 140">
                  <a:extLst>
                    <a:ext uri="{FF2B5EF4-FFF2-40B4-BE49-F238E27FC236}">
                      <a16:creationId xmlns:a16="http://schemas.microsoft.com/office/drawing/2014/main" id="{9576D944-24C6-C34D-8AA6-A09A418DB9DE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42" name="사다리꼴[T] 141">
                  <a:extLst>
                    <a:ext uri="{FF2B5EF4-FFF2-40B4-BE49-F238E27FC236}">
                      <a16:creationId xmlns:a16="http://schemas.microsoft.com/office/drawing/2014/main" id="{7A5781E6-98E1-9941-9637-14721F7FE55F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EB5205F-2435-3548-804A-AEAF647404CA}"/>
              </a:ext>
            </a:extLst>
          </p:cNvPr>
          <p:cNvCxnSpPr>
            <a:stCxn id="120" idx="0"/>
            <a:endCxn id="136" idx="4"/>
          </p:cNvCxnSpPr>
          <p:nvPr/>
        </p:nvCxnSpPr>
        <p:spPr>
          <a:xfrm rot="5400000" flipH="1" flipV="1">
            <a:off x="10156872" y="5625580"/>
            <a:ext cx="202972" cy="14958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꺾인 연결선[E] 145">
            <a:extLst>
              <a:ext uri="{FF2B5EF4-FFF2-40B4-BE49-F238E27FC236}">
                <a16:creationId xmlns:a16="http://schemas.microsoft.com/office/drawing/2014/main" id="{F3279FDB-59ED-BA4E-B167-C52EC5334FA3}"/>
              </a:ext>
            </a:extLst>
          </p:cNvPr>
          <p:cNvCxnSpPr>
            <a:stCxn id="121" idx="0"/>
            <a:endCxn id="137" idx="4"/>
          </p:cNvCxnSpPr>
          <p:nvPr/>
        </p:nvCxnSpPr>
        <p:spPr>
          <a:xfrm rot="16200000" flipV="1">
            <a:off x="11241859" y="6283413"/>
            <a:ext cx="192021" cy="1692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꺾인 연결선[E] 147">
            <a:extLst>
              <a:ext uri="{FF2B5EF4-FFF2-40B4-BE49-F238E27FC236}">
                <a16:creationId xmlns:a16="http://schemas.microsoft.com/office/drawing/2014/main" id="{2E8F47F6-B758-884F-8EC0-55E89E45EEEE}"/>
              </a:ext>
            </a:extLst>
          </p:cNvPr>
          <p:cNvCxnSpPr>
            <a:stCxn id="123" idx="1"/>
            <a:endCxn id="41" idx="2"/>
          </p:cNvCxnSpPr>
          <p:nvPr/>
        </p:nvCxnSpPr>
        <p:spPr>
          <a:xfrm flipV="1">
            <a:off x="9034841" y="5820322"/>
            <a:ext cx="937491" cy="3776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꺾인 연결선[E] 149">
            <a:extLst>
              <a:ext uri="{FF2B5EF4-FFF2-40B4-BE49-F238E27FC236}">
                <a16:creationId xmlns:a16="http://schemas.microsoft.com/office/drawing/2014/main" id="{21777B61-F987-B742-9D29-6FB00186FBDD}"/>
              </a:ext>
            </a:extLst>
          </p:cNvPr>
          <p:cNvCxnSpPr>
            <a:stCxn id="123" idx="1"/>
            <a:endCxn id="142" idx="1"/>
          </p:cNvCxnSpPr>
          <p:nvPr/>
        </p:nvCxnSpPr>
        <p:spPr>
          <a:xfrm flipV="1">
            <a:off x="9034841" y="6109611"/>
            <a:ext cx="1873092" cy="883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꺾인 연결선[E] 151">
            <a:extLst>
              <a:ext uri="{FF2B5EF4-FFF2-40B4-BE49-F238E27FC236}">
                <a16:creationId xmlns:a16="http://schemas.microsoft.com/office/drawing/2014/main" id="{8CCC71B3-A1C6-9241-9323-22F449434522}"/>
              </a:ext>
            </a:extLst>
          </p:cNvPr>
          <p:cNvCxnSpPr>
            <a:stCxn id="142" idx="0"/>
            <a:endCxn id="42" idx="2"/>
          </p:cNvCxnSpPr>
          <p:nvPr/>
        </p:nvCxnSpPr>
        <p:spPr>
          <a:xfrm rot="5400000" flipH="1" flipV="1">
            <a:off x="11069731" y="5882247"/>
            <a:ext cx="135704" cy="72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456FECF3-0C4F-2544-9C32-F32A9F4CD79A}"/>
              </a:ext>
            </a:extLst>
          </p:cNvPr>
          <p:cNvGrpSpPr/>
          <p:nvPr/>
        </p:nvGrpSpPr>
        <p:grpSpPr>
          <a:xfrm>
            <a:off x="10409886" y="3849537"/>
            <a:ext cx="529936" cy="318262"/>
            <a:chOff x="8353698" y="2332008"/>
            <a:chExt cx="529936" cy="318262"/>
          </a:xfrm>
        </p:grpSpPr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61D47531-8F78-C147-A93E-4B0403741F52}"/>
                </a:ext>
              </a:extLst>
            </p:cNvPr>
            <p:cNvSpPr/>
            <p:nvPr/>
          </p:nvSpPr>
          <p:spPr>
            <a:xfrm>
              <a:off x="8443978" y="2549196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813DE833-719A-7141-8B18-80BE7C692E36}"/>
                </a:ext>
              </a:extLst>
            </p:cNvPr>
            <p:cNvSpPr/>
            <p:nvPr/>
          </p:nvSpPr>
          <p:spPr>
            <a:xfrm>
              <a:off x="8690971" y="2549200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BD1C528F-7E4C-CC42-83F2-58C3203AF777}"/>
                </a:ext>
              </a:extLst>
            </p:cNvPr>
            <p:cNvGrpSpPr/>
            <p:nvPr/>
          </p:nvGrpSpPr>
          <p:grpSpPr>
            <a:xfrm>
              <a:off x="8353698" y="2332008"/>
              <a:ext cx="529936" cy="312423"/>
              <a:chOff x="8349396" y="2796887"/>
              <a:chExt cx="529936" cy="312423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4BFA95A2-69FF-7048-9E1A-973A1F25F54B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DE10BFA2-31DC-4D4A-9A44-CF62C2028EF2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169" name="타원 168">
                  <a:extLst>
                    <a:ext uri="{FF2B5EF4-FFF2-40B4-BE49-F238E27FC236}">
                      <a16:creationId xmlns:a16="http://schemas.microsoft.com/office/drawing/2014/main" id="{467C0DA2-6C57-E74C-9F25-6B1DE88C6F1A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70" name="사다리꼴[T] 169">
                  <a:extLst>
                    <a:ext uri="{FF2B5EF4-FFF2-40B4-BE49-F238E27FC236}">
                      <a16:creationId xmlns:a16="http://schemas.microsoft.com/office/drawing/2014/main" id="{181BF667-F561-4A48-9C6A-C5D84D9F0F52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cxnSp>
        <p:nvCxnSpPr>
          <p:cNvPr id="172" name="꺾인 연결선[E] 171">
            <a:extLst>
              <a:ext uri="{FF2B5EF4-FFF2-40B4-BE49-F238E27FC236}">
                <a16:creationId xmlns:a16="http://schemas.microsoft.com/office/drawing/2014/main" id="{66C3011E-AB62-924A-B57F-B2F4B55B2246}"/>
              </a:ext>
            </a:extLst>
          </p:cNvPr>
          <p:cNvCxnSpPr>
            <a:stCxn id="30" idx="3"/>
            <a:endCxn id="164" idx="4"/>
          </p:cNvCxnSpPr>
          <p:nvPr/>
        </p:nvCxnSpPr>
        <p:spPr>
          <a:xfrm flipV="1">
            <a:off x="8277391" y="4167795"/>
            <a:ext cx="2269797" cy="12857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꺾인 연결선[E] 173">
            <a:extLst>
              <a:ext uri="{FF2B5EF4-FFF2-40B4-BE49-F238E27FC236}">
                <a16:creationId xmlns:a16="http://schemas.microsoft.com/office/drawing/2014/main" id="{426F639A-0CAF-4B44-8DF3-DD438045ABB6}"/>
              </a:ext>
            </a:extLst>
          </p:cNvPr>
          <p:cNvCxnSpPr>
            <a:stCxn id="29" idx="3"/>
            <a:endCxn id="165" idx="4"/>
          </p:cNvCxnSpPr>
          <p:nvPr/>
        </p:nvCxnSpPr>
        <p:spPr>
          <a:xfrm flipV="1">
            <a:off x="8277391" y="4167799"/>
            <a:ext cx="2516790" cy="3489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꺾인 연결선[E] 175">
            <a:extLst>
              <a:ext uri="{FF2B5EF4-FFF2-40B4-BE49-F238E27FC236}">
                <a16:creationId xmlns:a16="http://schemas.microsoft.com/office/drawing/2014/main" id="{049926B1-55E5-FA46-9E8F-EADE88C8FC29}"/>
              </a:ext>
            </a:extLst>
          </p:cNvPr>
          <p:cNvCxnSpPr>
            <a:stCxn id="41" idx="0"/>
            <a:endCxn id="170" idx="1"/>
          </p:cNvCxnSpPr>
          <p:nvPr/>
        </p:nvCxnSpPr>
        <p:spPr>
          <a:xfrm rot="5400000" flipH="1" flipV="1">
            <a:off x="9455532" y="4522202"/>
            <a:ext cx="1510121" cy="4765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D665F8DD-2B74-DB40-901E-C907921B0A74}"/>
              </a:ext>
            </a:extLst>
          </p:cNvPr>
          <p:cNvCxnSpPr>
            <a:stCxn id="170" idx="0"/>
            <a:endCxn id="31" idx="2"/>
          </p:cNvCxnSpPr>
          <p:nvPr/>
        </p:nvCxnSpPr>
        <p:spPr>
          <a:xfrm flipH="1" flipV="1">
            <a:off x="10671272" y="3685675"/>
            <a:ext cx="3582" cy="163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E295D41A-3335-F14E-B0C2-1A929A5F8CC4}"/>
              </a:ext>
            </a:extLst>
          </p:cNvPr>
          <p:cNvGrpSpPr/>
          <p:nvPr/>
        </p:nvGrpSpPr>
        <p:grpSpPr>
          <a:xfrm rot="10800000">
            <a:off x="7689083" y="762476"/>
            <a:ext cx="440920" cy="291600"/>
            <a:chOff x="4747737" y="4069123"/>
            <a:chExt cx="440920" cy="290333"/>
          </a:xfrm>
        </p:grpSpPr>
        <p:grpSp>
          <p:nvGrpSpPr>
            <p:cNvPr id="180" name="그룹 179">
              <a:extLst>
                <a:ext uri="{FF2B5EF4-FFF2-40B4-BE49-F238E27FC236}">
                  <a16:creationId xmlns:a16="http://schemas.microsoft.com/office/drawing/2014/main" id="{1151A877-53C7-4E4C-AE66-7BB75E4CBD57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0920" cy="290333"/>
              <a:chOff x="5843382" y="4971788"/>
              <a:chExt cx="440920" cy="290333"/>
            </a:xfrm>
          </p:grpSpPr>
          <p:sp>
            <p:nvSpPr>
              <p:cNvPr id="182" name="지연 181">
                <a:extLst>
                  <a:ext uri="{FF2B5EF4-FFF2-40B4-BE49-F238E27FC236}">
                    <a16:creationId xmlns:a16="http://schemas.microsoft.com/office/drawing/2014/main" id="{51C44609-3BE0-4748-BC51-98E3E711974A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51E63231-95EE-0C44-9494-B58250EE52BC}"/>
                  </a:ext>
                </a:extLst>
              </p:cNvPr>
              <p:cNvSpPr/>
              <p:nvPr/>
            </p:nvSpPr>
            <p:spPr>
              <a:xfrm>
                <a:off x="5843382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C539437F-2EFE-7148-B1CE-5B4A329DA418}"/>
                  </a:ext>
                </a:extLst>
              </p:cNvPr>
              <p:cNvSpPr/>
              <p:nvPr/>
            </p:nvSpPr>
            <p:spPr>
              <a:xfrm>
                <a:off x="5914941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ADC0CEA6-55B6-CB4F-992E-4A9D9E7D2D26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86" name="꺾인 연결선[E] 185">
            <a:extLst>
              <a:ext uri="{FF2B5EF4-FFF2-40B4-BE49-F238E27FC236}">
                <a16:creationId xmlns:a16="http://schemas.microsoft.com/office/drawing/2014/main" id="{EDE76E53-85A3-5047-AD9E-131FD9F833E9}"/>
              </a:ext>
            </a:extLst>
          </p:cNvPr>
          <p:cNvCxnSpPr>
            <a:cxnSpLocks/>
            <a:stCxn id="5" idx="3"/>
            <a:endCxn id="191" idx="4"/>
          </p:cNvCxnSpPr>
          <p:nvPr/>
        </p:nvCxnSpPr>
        <p:spPr>
          <a:xfrm flipV="1">
            <a:off x="1040470" y="484932"/>
            <a:ext cx="5762804" cy="768145"/>
          </a:xfrm>
          <a:prstGeom prst="bentConnector3">
            <a:avLst>
              <a:gd name="adj1" fmla="val 169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72F049DA-AA72-664A-A60C-0EA6E9114CA7}"/>
              </a:ext>
            </a:extLst>
          </p:cNvPr>
          <p:cNvGrpSpPr/>
          <p:nvPr/>
        </p:nvGrpSpPr>
        <p:grpSpPr>
          <a:xfrm rot="5400000">
            <a:off x="6523916" y="468323"/>
            <a:ext cx="1218407" cy="702841"/>
            <a:chOff x="2883371" y="5392849"/>
            <a:chExt cx="962915" cy="702841"/>
          </a:xfrm>
        </p:grpSpPr>
        <p:sp>
          <p:nvSpPr>
            <p:cNvPr id="188" name="사다리꼴[T] 187">
              <a:extLst>
                <a:ext uri="{FF2B5EF4-FFF2-40B4-BE49-F238E27FC236}">
                  <a16:creationId xmlns:a16="http://schemas.microsoft.com/office/drawing/2014/main" id="{844F6511-821F-D04E-B92F-94A1DE8F19CA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EQUAL?</a:t>
              </a:r>
              <a:endParaRPr kumimoji="1" lang="ko-Kore-KR" altLang="en-US" dirty="0"/>
            </a:p>
          </p:txBody>
        </p:sp>
        <p:sp>
          <p:nvSpPr>
            <p:cNvPr id="189" name="삼각형 188">
              <a:extLst>
                <a:ext uri="{FF2B5EF4-FFF2-40B4-BE49-F238E27FC236}">
                  <a16:creationId xmlns:a16="http://schemas.microsoft.com/office/drawing/2014/main" id="{8FD56D28-B7DE-114C-BBEA-345BA4AC4927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ACF4F00E-6F4E-5B41-9BC7-DB16ACABAC58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34F58690-37AE-2243-A1B5-56473C8F305E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D3538143-468A-CD43-88AD-C756842121FF}"/>
              </a:ext>
            </a:extLst>
          </p:cNvPr>
          <p:cNvSpPr/>
          <p:nvPr/>
        </p:nvSpPr>
        <p:spPr>
          <a:xfrm>
            <a:off x="6784832" y="1523807"/>
            <a:ext cx="699709" cy="352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“write” = 2’d01</a:t>
            </a:r>
            <a:endParaRPr kumimoji="1" lang="ko-Kore-KR" altLang="en-US" sz="1100" dirty="0"/>
          </a:p>
        </p:txBody>
      </p:sp>
      <p:cxnSp>
        <p:nvCxnSpPr>
          <p:cNvPr id="196" name="꺾인 연결선[E] 195">
            <a:extLst>
              <a:ext uri="{FF2B5EF4-FFF2-40B4-BE49-F238E27FC236}">
                <a16:creationId xmlns:a16="http://schemas.microsoft.com/office/drawing/2014/main" id="{7CC58F8F-90E1-8448-99A2-C231DD69F2E9}"/>
              </a:ext>
            </a:extLst>
          </p:cNvPr>
          <p:cNvCxnSpPr>
            <a:cxnSpLocks/>
            <a:stCxn id="194" idx="1"/>
            <a:endCxn id="190" idx="4"/>
          </p:cNvCxnSpPr>
          <p:nvPr/>
        </p:nvCxnSpPr>
        <p:spPr>
          <a:xfrm rot="10800000" flipH="1">
            <a:off x="6784831" y="1188129"/>
            <a:ext cx="15841" cy="511829"/>
          </a:xfrm>
          <a:prstGeom prst="bentConnector3">
            <a:avLst>
              <a:gd name="adj1" fmla="val -7215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9F1275EB-AD9E-D94B-9B59-A0BB56FC5CB7}"/>
              </a:ext>
            </a:extLst>
          </p:cNvPr>
          <p:cNvGrpSpPr/>
          <p:nvPr/>
        </p:nvGrpSpPr>
        <p:grpSpPr>
          <a:xfrm>
            <a:off x="6598207" y="2177679"/>
            <a:ext cx="1276155" cy="308516"/>
            <a:chOff x="7579926" y="974741"/>
            <a:chExt cx="1276155" cy="308516"/>
          </a:xfrm>
        </p:grpSpPr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5279ECCC-29CA-794B-81CD-BCBE7BA95526}"/>
                </a:ext>
              </a:extLst>
            </p:cNvPr>
            <p:cNvSpPr/>
            <p:nvPr/>
          </p:nvSpPr>
          <p:spPr>
            <a:xfrm>
              <a:off x="8274949" y="974741"/>
              <a:ext cx="581132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quash</a:t>
              </a:r>
              <a:endParaRPr kumimoji="1" lang="ko-Kore-KR" altLang="en-US" sz="1100" dirty="0"/>
            </a:p>
          </p:txBody>
        </p:sp>
        <p:sp>
          <p:nvSpPr>
            <p:cNvPr id="201" name="삼각형 200">
              <a:extLst>
                <a:ext uri="{FF2B5EF4-FFF2-40B4-BE49-F238E27FC236}">
                  <a16:creationId xmlns:a16="http://schemas.microsoft.com/office/drawing/2014/main" id="{1861C22A-D24E-C940-914D-B18B7736DDD1}"/>
                </a:ext>
              </a:extLst>
            </p:cNvPr>
            <p:cNvSpPr/>
            <p:nvPr/>
          </p:nvSpPr>
          <p:spPr>
            <a:xfrm rot="5400000">
              <a:off x="8280069" y="113547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5811229-DC2D-1749-BFC3-ACCC30443F20}"/>
                </a:ext>
              </a:extLst>
            </p:cNvPr>
            <p:cNvSpPr txBox="1"/>
            <p:nvPr/>
          </p:nvSpPr>
          <p:spPr>
            <a:xfrm>
              <a:off x="7579926" y="1037036"/>
              <a:ext cx="601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03" name="꺾인 연결선[E] 202">
              <a:extLst>
                <a:ext uri="{FF2B5EF4-FFF2-40B4-BE49-F238E27FC236}">
                  <a16:creationId xmlns:a16="http://schemas.microsoft.com/office/drawing/2014/main" id="{397780E0-D7C0-2448-BAC9-0876E3F3DE3B}"/>
                </a:ext>
              </a:extLst>
            </p:cNvPr>
            <p:cNvCxnSpPr>
              <a:cxnSpLocks/>
              <a:stCxn id="202" idx="3"/>
              <a:endCxn id="201" idx="3"/>
            </p:cNvCxnSpPr>
            <p:nvPr/>
          </p:nvCxnSpPr>
          <p:spPr>
            <a:xfrm flipV="1">
              <a:off x="8181434" y="1159784"/>
              <a:ext cx="97939" cy="36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5" name="꺾인 연결선[E] 224">
            <a:extLst>
              <a:ext uri="{FF2B5EF4-FFF2-40B4-BE49-F238E27FC236}">
                <a16:creationId xmlns:a16="http://schemas.microsoft.com/office/drawing/2014/main" id="{85621DDE-3382-E341-90BC-2540B8811830}"/>
              </a:ext>
            </a:extLst>
          </p:cNvPr>
          <p:cNvCxnSpPr>
            <a:stCxn id="200" idx="0"/>
            <a:endCxn id="183" idx="2"/>
          </p:cNvCxnSpPr>
          <p:nvPr/>
        </p:nvCxnSpPr>
        <p:spPr>
          <a:xfrm rot="5400000" flipH="1" flipV="1">
            <a:off x="7046362" y="1534959"/>
            <a:ext cx="1180154" cy="1052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꺾인 연결선[E] 226">
            <a:extLst>
              <a:ext uri="{FF2B5EF4-FFF2-40B4-BE49-F238E27FC236}">
                <a16:creationId xmlns:a16="http://schemas.microsoft.com/office/drawing/2014/main" id="{36966093-EE29-E342-92C5-2CF1CDCA0F0C}"/>
              </a:ext>
            </a:extLst>
          </p:cNvPr>
          <p:cNvCxnSpPr>
            <a:stCxn id="188" idx="0"/>
            <a:endCxn id="184" idx="2"/>
          </p:cNvCxnSpPr>
          <p:nvPr/>
        </p:nvCxnSpPr>
        <p:spPr>
          <a:xfrm flipV="1">
            <a:off x="7484541" y="817252"/>
            <a:ext cx="276101" cy="24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꺾인 연결선[E] 230">
            <a:extLst>
              <a:ext uri="{FF2B5EF4-FFF2-40B4-BE49-F238E27FC236}">
                <a16:creationId xmlns:a16="http://schemas.microsoft.com/office/drawing/2014/main" id="{DC4B636E-CC15-244D-9F64-311B0A5EC4C4}"/>
              </a:ext>
            </a:extLst>
          </p:cNvPr>
          <p:cNvCxnSpPr>
            <a:cxnSpLocks/>
            <a:stCxn id="182" idx="3"/>
            <a:endCxn id="221" idx="2"/>
          </p:cNvCxnSpPr>
          <p:nvPr/>
        </p:nvCxnSpPr>
        <p:spPr>
          <a:xfrm>
            <a:off x="8130003" y="908276"/>
            <a:ext cx="430588" cy="50431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8ADA76B7-90F0-7C42-A295-1B22599ADA3B}"/>
              </a:ext>
            </a:extLst>
          </p:cNvPr>
          <p:cNvGrpSpPr/>
          <p:nvPr/>
        </p:nvGrpSpPr>
        <p:grpSpPr>
          <a:xfrm>
            <a:off x="8560591" y="950070"/>
            <a:ext cx="295912" cy="925040"/>
            <a:chOff x="8682511" y="950070"/>
            <a:chExt cx="295912" cy="925040"/>
          </a:xfrm>
        </p:grpSpPr>
        <p:sp>
          <p:nvSpPr>
            <p:cNvPr id="221" name="수동 작업 220">
              <a:extLst>
                <a:ext uri="{FF2B5EF4-FFF2-40B4-BE49-F238E27FC236}">
                  <a16:creationId xmlns:a16="http://schemas.microsoft.com/office/drawing/2014/main" id="{BE95688D-F087-2048-B0D5-BB6EF30D1056}"/>
                </a:ext>
              </a:extLst>
            </p:cNvPr>
            <p:cNvSpPr/>
            <p:nvPr/>
          </p:nvSpPr>
          <p:spPr>
            <a:xfrm rot="5400000">
              <a:off x="8367947" y="1264634"/>
              <a:ext cx="925040" cy="295912"/>
            </a:xfrm>
            <a:prstGeom prst="flowChartManualOperat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1            0</a:t>
              </a:r>
              <a:endParaRPr kumimoji="1" lang="ko-Kore-KR" altLang="en-US" sz="800" dirty="0"/>
            </a:p>
          </p:txBody>
        </p:sp>
        <p:sp>
          <p:nvSpPr>
            <p:cNvPr id="237" name="타원 236">
              <a:extLst>
                <a:ext uri="{FF2B5EF4-FFF2-40B4-BE49-F238E27FC236}">
                  <a16:creationId xmlns:a16="http://schemas.microsoft.com/office/drawing/2014/main" id="{7D5F65A5-0FD4-0843-B798-74CA0ADB2F0F}"/>
                </a:ext>
              </a:extLst>
            </p:cNvPr>
            <p:cNvSpPr/>
            <p:nvPr/>
          </p:nvSpPr>
          <p:spPr>
            <a:xfrm>
              <a:off x="8915467" y="1216626"/>
              <a:ext cx="62956" cy="655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38" name="타원 237">
              <a:extLst>
                <a:ext uri="{FF2B5EF4-FFF2-40B4-BE49-F238E27FC236}">
                  <a16:creationId xmlns:a16="http://schemas.microsoft.com/office/drawing/2014/main" id="{23B997AD-1E39-C64E-8094-A02FFDC7F692}"/>
                </a:ext>
              </a:extLst>
            </p:cNvPr>
            <p:cNvSpPr/>
            <p:nvPr/>
          </p:nvSpPr>
          <p:spPr>
            <a:xfrm>
              <a:off x="8915467" y="1544666"/>
              <a:ext cx="62956" cy="655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17D1E4BD-8638-8B43-83A5-F7827C593B21}"/>
              </a:ext>
            </a:extLst>
          </p:cNvPr>
          <p:cNvGrpSpPr/>
          <p:nvPr/>
        </p:nvGrpSpPr>
        <p:grpSpPr>
          <a:xfrm>
            <a:off x="9197130" y="552295"/>
            <a:ext cx="295981" cy="925040"/>
            <a:chOff x="9179264" y="552295"/>
            <a:chExt cx="295981" cy="925040"/>
          </a:xfrm>
        </p:grpSpPr>
        <p:sp>
          <p:nvSpPr>
            <p:cNvPr id="222" name="수동 작업 221">
              <a:extLst>
                <a:ext uri="{FF2B5EF4-FFF2-40B4-BE49-F238E27FC236}">
                  <a16:creationId xmlns:a16="http://schemas.microsoft.com/office/drawing/2014/main" id="{237DF328-59E4-0848-A890-B6CD28328002}"/>
                </a:ext>
              </a:extLst>
            </p:cNvPr>
            <p:cNvSpPr/>
            <p:nvPr/>
          </p:nvSpPr>
          <p:spPr>
            <a:xfrm rot="5400000">
              <a:off x="8864700" y="866859"/>
              <a:ext cx="925040" cy="295912"/>
            </a:xfrm>
            <a:prstGeom prst="flowChartManualOperat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1            0</a:t>
              </a:r>
              <a:endParaRPr kumimoji="1" lang="ko-Kore-KR" altLang="en-US" sz="800" dirty="0"/>
            </a:p>
          </p:txBody>
        </p:sp>
        <p:sp>
          <p:nvSpPr>
            <p:cNvPr id="239" name="타원 238">
              <a:extLst>
                <a:ext uri="{FF2B5EF4-FFF2-40B4-BE49-F238E27FC236}">
                  <a16:creationId xmlns:a16="http://schemas.microsoft.com/office/drawing/2014/main" id="{40AB1761-BD2A-E049-AD27-6AB7B6B4A82A}"/>
                </a:ext>
              </a:extLst>
            </p:cNvPr>
            <p:cNvSpPr/>
            <p:nvPr/>
          </p:nvSpPr>
          <p:spPr>
            <a:xfrm>
              <a:off x="9412289" y="830315"/>
              <a:ext cx="62956" cy="655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0" name="타원 239">
              <a:extLst>
                <a:ext uri="{FF2B5EF4-FFF2-40B4-BE49-F238E27FC236}">
                  <a16:creationId xmlns:a16="http://schemas.microsoft.com/office/drawing/2014/main" id="{F057878B-B1DE-6E44-B27C-38BE8D5C8348}"/>
                </a:ext>
              </a:extLst>
            </p:cNvPr>
            <p:cNvSpPr/>
            <p:nvPr/>
          </p:nvSpPr>
          <p:spPr>
            <a:xfrm>
              <a:off x="9412220" y="1140069"/>
              <a:ext cx="62956" cy="655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45" name="꺾인 연결선[E] 244">
            <a:extLst>
              <a:ext uri="{FF2B5EF4-FFF2-40B4-BE49-F238E27FC236}">
                <a16:creationId xmlns:a16="http://schemas.microsoft.com/office/drawing/2014/main" id="{8FF7DBE0-54D4-384D-A861-D936C32A92ED}"/>
              </a:ext>
            </a:extLst>
          </p:cNvPr>
          <p:cNvCxnSpPr>
            <a:stCxn id="27" idx="0"/>
            <a:endCxn id="221" idx="3"/>
          </p:cNvCxnSpPr>
          <p:nvPr/>
        </p:nvCxnSpPr>
        <p:spPr>
          <a:xfrm rot="5400000" flipH="1" flipV="1">
            <a:off x="7148388" y="1820717"/>
            <a:ext cx="1598269" cy="15220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꺾인 연결선[E] 246">
            <a:extLst>
              <a:ext uri="{FF2B5EF4-FFF2-40B4-BE49-F238E27FC236}">
                <a16:creationId xmlns:a16="http://schemas.microsoft.com/office/drawing/2014/main" id="{2931E635-1FE8-F047-8231-6A7FEE4202F8}"/>
              </a:ext>
            </a:extLst>
          </p:cNvPr>
          <p:cNvCxnSpPr>
            <a:stCxn id="31" idx="0"/>
            <a:endCxn id="222" idx="3"/>
          </p:cNvCxnSpPr>
          <p:nvPr/>
        </p:nvCxnSpPr>
        <p:spPr>
          <a:xfrm rot="16200000" flipV="1">
            <a:off x="9010157" y="1719760"/>
            <a:ext cx="1996044" cy="13261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꺾인 연결선[E] 248">
            <a:extLst>
              <a:ext uri="{FF2B5EF4-FFF2-40B4-BE49-F238E27FC236}">
                <a16:creationId xmlns:a16="http://schemas.microsoft.com/office/drawing/2014/main" id="{54E94F46-5232-D84A-A2AB-A84B1970E0CC}"/>
              </a:ext>
            </a:extLst>
          </p:cNvPr>
          <p:cNvCxnSpPr>
            <a:stCxn id="237" idx="6"/>
            <a:endCxn id="222" idx="2"/>
          </p:cNvCxnSpPr>
          <p:nvPr/>
        </p:nvCxnSpPr>
        <p:spPr>
          <a:xfrm flipV="1">
            <a:off x="8856503" y="1014815"/>
            <a:ext cx="340627" cy="2345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화살표 연결선 253">
            <a:extLst>
              <a:ext uri="{FF2B5EF4-FFF2-40B4-BE49-F238E27FC236}">
                <a16:creationId xmlns:a16="http://schemas.microsoft.com/office/drawing/2014/main" id="{76A77601-7915-754F-B931-91CD2954BA8B}"/>
              </a:ext>
            </a:extLst>
          </p:cNvPr>
          <p:cNvCxnSpPr>
            <a:stCxn id="238" idx="6"/>
            <a:endCxn id="44" idx="1"/>
          </p:cNvCxnSpPr>
          <p:nvPr/>
        </p:nvCxnSpPr>
        <p:spPr>
          <a:xfrm>
            <a:off x="8856503" y="1577423"/>
            <a:ext cx="1317384" cy="1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화살표 연결선 255">
            <a:extLst>
              <a:ext uri="{FF2B5EF4-FFF2-40B4-BE49-F238E27FC236}">
                <a16:creationId xmlns:a16="http://schemas.microsoft.com/office/drawing/2014/main" id="{C48D2B54-3810-AB47-8FBA-45FFF90151D8}"/>
              </a:ext>
            </a:extLst>
          </p:cNvPr>
          <p:cNvCxnSpPr>
            <a:stCxn id="240" idx="6"/>
            <a:endCxn id="45" idx="1"/>
          </p:cNvCxnSpPr>
          <p:nvPr/>
        </p:nvCxnSpPr>
        <p:spPr>
          <a:xfrm>
            <a:off x="9493042" y="1172826"/>
            <a:ext cx="680845" cy="2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FB3EFEB-A6FA-1243-AB14-CD22ED8C9711}"/>
              </a:ext>
            </a:extLst>
          </p:cNvPr>
          <p:cNvCxnSpPr>
            <a:stCxn id="239" idx="7"/>
            <a:endCxn id="43" idx="1"/>
          </p:cNvCxnSpPr>
          <p:nvPr/>
        </p:nvCxnSpPr>
        <p:spPr>
          <a:xfrm flipV="1">
            <a:off x="9483891" y="835699"/>
            <a:ext cx="702474" cy="4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4F5765F9-C0F8-EF47-80EB-56ECBC23D31A}"/>
              </a:ext>
            </a:extLst>
          </p:cNvPr>
          <p:cNvGrpSpPr/>
          <p:nvPr/>
        </p:nvGrpSpPr>
        <p:grpSpPr>
          <a:xfrm>
            <a:off x="10743504" y="6098758"/>
            <a:ext cx="1469859" cy="670072"/>
            <a:chOff x="10743504" y="6098758"/>
            <a:chExt cx="1469859" cy="670072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99358745-70B6-C044-BEEA-0B2EF6CBF421}"/>
                </a:ext>
              </a:extLst>
            </p:cNvPr>
            <p:cNvSpPr/>
            <p:nvPr/>
          </p:nvSpPr>
          <p:spPr>
            <a:xfrm>
              <a:off x="10743504" y="6464030"/>
              <a:ext cx="135794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current_lane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E2015E8D-2FDD-6244-9371-DCD91060DCF4}"/>
                </a:ext>
              </a:extLst>
            </p:cNvPr>
            <p:cNvSpPr txBox="1"/>
            <p:nvPr/>
          </p:nvSpPr>
          <p:spPr>
            <a:xfrm>
              <a:off x="11401024" y="6098758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260" name="삼각형 259">
              <a:extLst>
                <a:ext uri="{FF2B5EF4-FFF2-40B4-BE49-F238E27FC236}">
                  <a16:creationId xmlns:a16="http://schemas.microsoft.com/office/drawing/2014/main" id="{3ED2C433-029F-D245-B2A1-45419CD09C3D}"/>
                </a:ext>
              </a:extLst>
            </p:cNvPr>
            <p:cNvSpPr/>
            <p:nvPr/>
          </p:nvSpPr>
          <p:spPr>
            <a:xfrm rot="10800000">
              <a:off x="11756145" y="646743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61" name="꺾인 연결선[E] 260">
              <a:extLst>
                <a:ext uri="{FF2B5EF4-FFF2-40B4-BE49-F238E27FC236}">
                  <a16:creationId xmlns:a16="http://schemas.microsoft.com/office/drawing/2014/main" id="{4E0DC2BD-3AFB-8342-8D7B-4372692AC49C}"/>
                </a:ext>
              </a:extLst>
            </p:cNvPr>
            <p:cNvCxnSpPr>
              <a:cxnSpLocks/>
              <a:stCxn id="259" idx="2"/>
              <a:endCxn id="260" idx="3"/>
            </p:cNvCxnSpPr>
            <p:nvPr/>
          </p:nvCxnSpPr>
          <p:spPr>
            <a:xfrm rot="5400000">
              <a:off x="11720527" y="6404208"/>
              <a:ext cx="122451" cy="399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날짜 개체 틀 45">
            <a:extLst>
              <a:ext uri="{FF2B5EF4-FFF2-40B4-BE49-F238E27FC236}">
                <a16:creationId xmlns:a16="http://schemas.microsoft.com/office/drawing/2014/main" id="{50E28FE2-BAB5-5E46-BF46-3CC33B088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2" name="바닥글 개체 틀 51">
            <a:extLst>
              <a:ext uri="{FF2B5EF4-FFF2-40B4-BE49-F238E27FC236}">
                <a16:creationId xmlns:a16="http://schemas.microsoft.com/office/drawing/2014/main" id="{5FF09E00-8B1C-284C-8EDF-66F78BD46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54" name="슬라이드 번호 개체 틀 53">
            <a:extLst>
              <a:ext uri="{FF2B5EF4-FFF2-40B4-BE49-F238E27FC236}">
                <a16:creationId xmlns:a16="http://schemas.microsoft.com/office/drawing/2014/main" id="{A437C15F-0795-5F40-9FD7-FAB1E8DD8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616506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40F6798F-B87B-3E40-859A-CADF729D6FD1}"/>
              </a:ext>
            </a:extLst>
          </p:cNvPr>
          <p:cNvGrpSpPr/>
          <p:nvPr/>
        </p:nvGrpSpPr>
        <p:grpSpPr>
          <a:xfrm>
            <a:off x="111821" y="636130"/>
            <a:ext cx="1815833" cy="5585739"/>
            <a:chOff x="1285713" y="843936"/>
            <a:chExt cx="1815833" cy="55857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C47C49B-6204-4244-AF3D-D89FA74A2E0F}"/>
                </a:ext>
              </a:extLst>
            </p:cNvPr>
            <p:cNvSpPr/>
            <p:nvPr/>
          </p:nvSpPr>
          <p:spPr>
            <a:xfrm>
              <a:off x="1285713" y="843936"/>
              <a:ext cx="1815833" cy="55857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cri (interface)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63235EB-2A70-3047-A5D5-F5092595870F}"/>
                </a:ext>
              </a:extLst>
            </p:cNvPr>
            <p:cNvSpPr/>
            <p:nvPr/>
          </p:nvSpPr>
          <p:spPr>
            <a:xfrm>
              <a:off x="1457459" y="1308483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cmd</a:t>
              </a:r>
              <a:r>
                <a:rPr kumimoji="1" lang="en-US" altLang="ko-Kore-KR" sz="1100" dirty="0"/>
                <a:t>[1:0]</a:t>
              </a:r>
              <a:endParaRPr kumimoji="1" lang="ko-Kore-KR" altLang="en-US" sz="11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22E927-44DC-3749-9D5F-086AE8AC9972}"/>
                </a:ext>
              </a:extLst>
            </p:cNvPr>
            <p:cNvSpPr/>
            <p:nvPr/>
          </p:nvSpPr>
          <p:spPr>
            <a:xfrm>
              <a:off x="1457454" y="1688714"/>
              <a:ext cx="1075676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chan_sel</a:t>
              </a:r>
              <a:r>
                <a:rPr kumimoji="1" lang="en-US" altLang="ko-Kore-KR" sz="1100" dirty="0"/>
                <a:t>[23:0]</a:t>
              </a:r>
              <a:endParaRPr kumimoji="1" lang="ko-Kore-KR" altLang="en-US" sz="11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43C775F-2923-1E4A-9FDE-F785F9B3EC4A}"/>
                </a:ext>
              </a:extLst>
            </p:cNvPr>
            <p:cNvSpPr/>
            <p:nvPr/>
          </p:nvSpPr>
          <p:spPr>
            <a:xfrm>
              <a:off x="1457454" y="2068945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BBA1CFD-1C8D-7E4C-ADB2-9B1DBC24ADF1}"/>
                </a:ext>
              </a:extLst>
            </p:cNvPr>
            <p:cNvSpPr/>
            <p:nvPr/>
          </p:nvSpPr>
          <p:spPr>
            <a:xfrm>
              <a:off x="1457453" y="2436301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o_data</a:t>
              </a:r>
              <a:r>
                <a:rPr kumimoji="1" lang="en-US" altLang="ko-Kore-KR" sz="1100" dirty="0"/>
                <a:t>[511:0]</a:t>
              </a:r>
              <a:endParaRPr kumimoji="1" lang="ko-Kore-KR" altLang="en-US" sz="11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AA28285-0B7A-174D-8505-D5C37EE81573}"/>
                </a:ext>
              </a:extLst>
            </p:cNvPr>
            <p:cNvSpPr/>
            <p:nvPr/>
          </p:nvSpPr>
          <p:spPr>
            <a:xfrm>
              <a:off x="1457453" y="2813474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o_address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F40982D-3414-E541-8A15-1CDB4C29CB88}"/>
                </a:ext>
              </a:extLst>
            </p:cNvPr>
            <p:cNvSpPr/>
            <p:nvPr/>
          </p:nvSpPr>
          <p:spPr>
            <a:xfrm>
              <a:off x="1457452" y="3189237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o_status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B75A093-4861-254A-8280-22FD74CB77B7}"/>
                </a:ext>
              </a:extLst>
            </p:cNvPr>
            <p:cNvSpPr/>
            <p:nvPr/>
          </p:nvSpPr>
          <p:spPr>
            <a:xfrm>
              <a:off x="1457454" y="358078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o_buffer_space_valid</a:t>
              </a:r>
              <a:endParaRPr kumimoji="1" lang="ko-Kore-KR" altLang="en-US" sz="11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9601701-2DDE-B44B-B476-9A3F990F9C38}"/>
                </a:ext>
              </a:extLst>
            </p:cNvPr>
            <p:cNvSpPr/>
            <p:nvPr/>
          </p:nvSpPr>
          <p:spPr>
            <a:xfrm>
              <a:off x="1457452" y="397875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80E9883-6059-C446-894F-D278DA75EA2E}"/>
                </a:ext>
              </a:extLst>
            </p:cNvPr>
            <p:cNvSpPr/>
            <p:nvPr/>
          </p:nvSpPr>
          <p:spPr>
            <a:xfrm>
              <a:off x="1457447" y="437672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i_timeout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03EAA6F-0506-BC44-90CF-C4487C7022F9}"/>
                </a:ext>
              </a:extLst>
            </p:cNvPr>
            <p:cNvSpPr/>
            <p:nvPr/>
          </p:nvSpPr>
          <p:spPr>
            <a:xfrm>
              <a:off x="1457447" y="4765191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i_data</a:t>
              </a:r>
              <a:r>
                <a:rPr kumimoji="1" lang="en-US" altLang="ko-Kore-KR" sz="1100" dirty="0"/>
                <a:t>[31:0]</a:t>
              </a:r>
              <a:endParaRPr kumimoji="1" lang="ko-Kore-KR" altLang="en-US" sz="11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DD4A219-2F36-2449-8FCD-8AFC831D7AF5}"/>
                </a:ext>
              </a:extLst>
            </p:cNvPr>
            <p:cNvSpPr/>
            <p:nvPr/>
          </p:nvSpPr>
          <p:spPr>
            <a:xfrm>
              <a:off x="1457447" y="5149089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D661385-C941-4140-A6C8-DEED32392DD6}"/>
                </a:ext>
              </a:extLst>
            </p:cNvPr>
            <p:cNvSpPr/>
            <p:nvPr/>
          </p:nvSpPr>
          <p:spPr>
            <a:xfrm>
              <a:off x="1457447" y="5545410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</a:t>
              </a:r>
              <a:r>
                <a:rPr kumimoji="1" lang="en-US" altLang="ko-Kore-KR" sz="1100" dirty="0"/>
                <a:t>[3:0]</a:t>
              </a:r>
              <a:endParaRPr kumimoji="1" lang="ko-Kore-KR" altLang="en-US" sz="1100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BE1D7C1-C043-7C4E-9FF2-BBDC51862309}"/>
              </a:ext>
            </a:extLst>
          </p:cNvPr>
          <p:cNvGrpSpPr/>
          <p:nvPr/>
        </p:nvGrpSpPr>
        <p:grpSpPr>
          <a:xfrm>
            <a:off x="2099394" y="199253"/>
            <a:ext cx="4523614" cy="2788917"/>
            <a:chOff x="2099394" y="199253"/>
            <a:chExt cx="4523614" cy="2788917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3A37B0B-DE4B-5648-BCB7-009DE2547435}"/>
                </a:ext>
              </a:extLst>
            </p:cNvPr>
            <p:cNvSpPr/>
            <p:nvPr/>
          </p:nvSpPr>
          <p:spPr>
            <a:xfrm>
              <a:off x="2277125" y="667344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we</a:t>
              </a:r>
              <a:endParaRPr kumimoji="1" lang="ko-Kore-KR" altLang="en-US" sz="1100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E8A5748-7AB2-0742-BB36-5749A4980F4E}"/>
                </a:ext>
              </a:extLst>
            </p:cNvPr>
            <p:cNvSpPr/>
            <p:nvPr/>
          </p:nvSpPr>
          <p:spPr>
            <a:xfrm>
              <a:off x="2277125" y="1044031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writable</a:t>
              </a:r>
              <a:endParaRPr kumimoji="1" lang="ko-Kore-KR" altLang="en-US" sz="1100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861B15B-9F52-A641-920D-700CB35B18BA}"/>
                </a:ext>
              </a:extLst>
            </p:cNvPr>
            <p:cNvSpPr/>
            <p:nvPr/>
          </p:nvSpPr>
          <p:spPr>
            <a:xfrm>
              <a:off x="2284488" y="1448633"/>
              <a:ext cx="1348399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seqn</a:t>
              </a:r>
              <a:r>
                <a:rPr kumimoji="1" lang="en-US" altLang="ko-Kore-KR" sz="1100" dirty="0"/>
                <a:t>[11:0]</a:t>
              </a:r>
              <a:endParaRPr kumimoji="1" lang="ko-Kore-KR" altLang="en-US" sz="1100" dirty="0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2916BD7-88E4-C140-957E-9A5F3E08CF63}"/>
                </a:ext>
              </a:extLst>
            </p:cNvPr>
            <p:cNvGrpSpPr/>
            <p:nvPr/>
          </p:nvGrpSpPr>
          <p:grpSpPr>
            <a:xfrm>
              <a:off x="4638299" y="600742"/>
              <a:ext cx="1815833" cy="1872849"/>
              <a:chOff x="4638298" y="1037619"/>
              <a:chExt cx="1815833" cy="187284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070B3AD-5939-9E46-B005-800E2DF2D5E6}"/>
                  </a:ext>
                </a:extLst>
              </p:cNvPr>
              <p:cNvSpPr/>
              <p:nvPr/>
            </p:nvSpPr>
            <p:spPr>
              <a:xfrm>
                <a:off x="4740237" y="1405477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channel[4:0]</a:t>
                </a:r>
                <a:endParaRPr kumimoji="1" lang="ko-Kore-KR" altLang="en-US" sz="1100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836822C-B63F-8E4F-B1B9-E8228BC7D892}"/>
                  </a:ext>
                </a:extLst>
              </p:cNvPr>
              <p:cNvSpPr/>
              <p:nvPr/>
            </p:nvSpPr>
            <p:spPr>
              <a:xfrm>
                <a:off x="4638298" y="1037619"/>
                <a:ext cx="1815833" cy="187284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payload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9C85B24-E0A6-CC45-918B-7BC7FE2FCF14}"/>
                  </a:ext>
                </a:extLst>
              </p:cNvPr>
              <p:cNvSpPr/>
              <p:nvPr/>
            </p:nvSpPr>
            <p:spPr>
              <a:xfrm>
                <a:off x="4726813" y="1780618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timestamp[63:0]</a:t>
                </a:r>
                <a:endParaRPr kumimoji="1" lang="ko-Kore-KR" altLang="en-US" sz="1100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85EE446F-60C0-2347-8063-6AD3E2F80FA9}"/>
                  </a:ext>
                </a:extLst>
              </p:cNvPr>
              <p:cNvSpPr/>
              <p:nvPr/>
            </p:nvSpPr>
            <p:spPr>
              <a:xfrm>
                <a:off x="4740237" y="2150475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address[7:0]</a:t>
                </a:r>
                <a:endParaRPr kumimoji="1" lang="ko-Kore-KR" altLang="en-US" sz="1100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3003F977-2A1E-6340-9C3D-13B563D740D0}"/>
                  </a:ext>
                </a:extLst>
              </p:cNvPr>
              <p:cNvSpPr/>
              <p:nvPr/>
            </p:nvSpPr>
            <p:spPr>
              <a:xfrm>
                <a:off x="4740237" y="2523617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data[31:0]</a:t>
                </a:r>
                <a:endParaRPr kumimoji="1" lang="ko-Kore-KR" altLang="en-US" sz="1100" dirty="0"/>
              </a:p>
            </p:txBody>
          </p:sp>
        </p:grp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5206B5C9-60FD-E747-8B67-D7C0A3A0B3BE}"/>
                </a:ext>
              </a:extLst>
            </p:cNvPr>
            <p:cNvSpPr/>
            <p:nvPr/>
          </p:nvSpPr>
          <p:spPr>
            <a:xfrm>
              <a:off x="2099394" y="199253"/>
              <a:ext cx="4523614" cy="2788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output[0,1,2,…,7]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1BDFEA1-3541-4248-A59A-D9A4FC1EBBCD}"/>
              </a:ext>
            </a:extLst>
          </p:cNvPr>
          <p:cNvGrpSpPr/>
          <p:nvPr/>
        </p:nvGrpSpPr>
        <p:grpSpPr>
          <a:xfrm>
            <a:off x="10165207" y="3366599"/>
            <a:ext cx="1569869" cy="648180"/>
            <a:chOff x="9578142" y="1609605"/>
            <a:chExt cx="1569869" cy="64818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5863194-B121-6145-B1A9-2546BC039549}"/>
                </a:ext>
              </a:extLst>
            </p:cNvPr>
            <p:cNvSpPr/>
            <p:nvPr/>
          </p:nvSpPr>
          <p:spPr>
            <a:xfrm>
              <a:off x="9790068" y="1952985"/>
              <a:ext cx="135794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current_lane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56DC198-522F-F647-B53C-7EEF9ACE2087}"/>
                </a:ext>
              </a:extLst>
            </p:cNvPr>
            <p:cNvSpPr txBox="1"/>
            <p:nvPr/>
          </p:nvSpPr>
          <p:spPr>
            <a:xfrm>
              <a:off x="9578142" y="1609605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30" name="삼각형 29">
              <a:extLst>
                <a:ext uri="{FF2B5EF4-FFF2-40B4-BE49-F238E27FC236}">
                  <a16:creationId xmlns:a16="http://schemas.microsoft.com/office/drawing/2014/main" id="{CCAC843E-9CA7-7B4C-9546-FC2B324E1FC9}"/>
                </a:ext>
              </a:extLst>
            </p:cNvPr>
            <p:cNvSpPr/>
            <p:nvPr/>
          </p:nvSpPr>
          <p:spPr>
            <a:xfrm rot="10800000">
              <a:off x="9962199" y="195715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1" name="꺾인 연결선[E] 30">
              <a:extLst>
                <a:ext uri="{FF2B5EF4-FFF2-40B4-BE49-F238E27FC236}">
                  <a16:creationId xmlns:a16="http://schemas.microsoft.com/office/drawing/2014/main" id="{C8839BCF-25BF-A84D-8919-8E6CA786C9FF}"/>
                </a:ext>
              </a:extLst>
            </p:cNvPr>
            <p:cNvCxnSpPr>
              <a:cxnSpLocks/>
              <a:stCxn id="29" idx="2"/>
              <a:endCxn id="30" idx="3"/>
            </p:cNvCxnSpPr>
            <p:nvPr/>
          </p:nvCxnSpPr>
          <p:spPr>
            <a:xfrm rot="16200000" flipH="1">
              <a:off x="9934399" y="1905739"/>
              <a:ext cx="101325" cy="149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FE16945-E8CB-574C-B889-8A4D7015F8BD}"/>
              </a:ext>
            </a:extLst>
          </p:cNvPr>
          <p:cNvGrpSpPr/>
          <p:nvPr/>
        </p:nvGrpSpPr>
        <p:grpSpPr>
          <a:xfrm>
            <a:off x="7151367" y="3364275"/>
            <a:ext cx="2923189" cy="643956"/>
            <a:chOff x="9232588" y="5963814"/>
            <a:chExt cx="2923189" cy="643145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06F5C5F-2DBB-6045-A538-52E200D18C2A}"/>
                </a:ext>
              </a:extLst>
            </p:cNvPr>
            <p:cNvSpPr/>
            <p:nvPr/>
          </p:nvSpPr>
          <p:spPr>
            <a:xfrm>
              <a:off x="9232588" y="6302159"/>
              <a:ext cx="2923189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last_lane_coarse_timestamps</a:t>
              </a:r>
              <a:r>
                <a:rPr kumimoji="1" lang="en-US" altLang="ko-Kore-KR" sz="1100" dirty="0"/>
                <a:t>[</a:t>
              </a:r>
              <a:r>
                <a:rPr kumimoji="1" lang="en-US" altLang="ko-KR" sz="1100" dirty="0"/>
                <a:t>0,1,2…7</a:t>
              </a:r>
              <a:r>
                <a:rPr kumimoji="1" lang="en-US" altLang="ko-Kore-KR" sz="1100" dirty="0"/>
                <a:t>][60:0]</a:t>
              </a:r>
              <a:endParaRPr kumimoji="1" lang="ko-Kore-KR" altLang="en-US" sz="1100" dirty="0"/>
            </a:p>
          </p:txBody>
        </p:sp>
        <p:sp>
          <p:nvSpPr>
            <p:cNvPr id="47" name="삼각형 46">
              <a:extLst>
                <a:ext uri="{FF2B5EF4-FFF2-40B4-BE49-F238E27FC236}">
                  <a16:creationId xmlns:a16="http://schemas.microsoft.com/office/drawing/2014/main" id="{BAC1FDDC-7F19-DE47-9999-CA3E9E2B303F}"/>
                </a:ext>
              </a:extLst>
            </p:cNvPr>
            <p:cNvSpPr/>
            <p:nvPr/>
          </p:nvSpPr>
          <p:spPr>
            <a:xfrm rot="10800000">
              <a:off x="9618626" y="630509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D11DAB8-2BB2-8249-9844-49E83638E48E}"/>
                </a:ext>
              </a:extLst>
            </p:cNvPr>
            <p:cNvSpPr txBox="1"/>
            <p:nvPr/>
          </p:nvSpPr>
          <p:spPr>
            <a:xfrm>
              <a:off x="9237746" y="5963814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49" name="꺾인 연결선[E] 48">
              <a:extLst>
                <a:ext uri="{FF2B5EF4-FFF2-40B4-BE49-F238E27FC236}">
                  <a16:creationId xmlns:a16="http://schemas.microsoft.com/office/drawing/2014/main" id="{D0742451-1D34-BD45-819D-315FE558918D}"/>
                </a:ext>
              </a:extLst>
            </p:cNvPr>
            <p:cNvCxnSpPr>
              <a:cxnSpLocks/>
              <a:stCxn id="48" idx="2"/>
              <a:endCxn id="47" idx="3"/>
            </p:cNvCxnSpPr>
            <p:nvPr/>
          </p:nvCxnSpPr>
          <p:spPr>
            <a:xfrm rot="5400000">
              <a:off x="9595549" y="6256724"/>
              <a:ext cx="95057" cy="167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BB5C5F0-5A3A-4C41-AC7C-497C406A72FE}"/>
              </a:ext>
            </a:extLst>
          </p:cNvPr>
          <p:cNvGrpSpPr/>
          <p:nvPr/>
        </p:nvGrpSpPr>
        <p:grpSpPr>
          <a:xfrm>
            <a:off x="4394968" y="3364273"/>
            <a:ext cx="2434346" cy="646515"/>
            <a:chOff x="3111869" y="2874875"/>
            <a:chExt cx="2434346" cy="64651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C86227A-CF29-FA43-97A2-E86BBBF66A71}"/>
                </a:ext>
              </a:extLst>
            </p:cNvPr>
            <p:cNvSpPr/>
            <p:nvPr/>
          </p:nvSpPr>
          <p:spPr>
            <a:xfrm>
              <a:off x="3192404" y="3216590"/>
              <a:ext cx="235381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last_coarse_timestamp</a:t>
              </a:r>
              <a:r>
                <a:rPr kumimoji="1" lang="en-US" altLang="ko-Kore-KR" sz="1100" dirty="0"/>
                <a:t>[60:0]</a:t>
              </a:r>
              <a:endParaRPr kumimoji="1" lang="ko-Kore-KR" altLang="en-US" sz="1100" dirty="0"/>
            </a:p>
          </p:txBody>
        </p:sp>
        <p:sp>
          <p:nvSpPr>
            <p:cNvPr id="50" name="삼각형 49">
              <a:extLst>
                <a:ext uri="{FF2B5EF4-FFF2-40B4-BE49-F238E27FC236}">
                  <a16:creationId xmlns:a16="http://schemas.microsoft.com/office/drawing/2014/main" id="{A2127C3C-1349-834B-A64A-30DDED1460AC}"/>
                </a:ext>
              </a:extLst>
            </p:cNvPr>
            <p:cNvSpPr/>
            <p:nvPr/>
          </p:nvSpPr>
          <p:spPr>
            <a:xfrm rot="10800000">
              <a:off x="3498803" y="3219183"/>
              <a:ext cx="47223" cy="48676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6605376-D76D-6E40-9CBA-7B9FF5B5EF14}"/>
                </a:ext>
              </a:extLst>
            </p:cNvPr>
            <p:cNvSpPr txBox="1"/>
            <p:nvPr/>
          </p:nvSpPr>
          <p:spPr>
            <a:xfrm>
              <a:off x="3111869" y="2874875"/>
              <a:ext cx="812339" cy="246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52" name="꺾인 연결선[E] 51">
              <a:extLst>
                <a:ext uri="{FF2B5EF4-FFF2-40B4-BE49-F238E27FC236}">
                  <a16:creationId xmlns:a16="http://schemas.microsoft.com/office/drawing/2014/main" id="{B759EC4B-2258-4347-99E5-EF3690F7DAE8}"/>
                </a:ext>
              </a:extLst>
            </p:cNvPr>
            <p:cNvCxnSpPr>
              <a:cxnSpLocks/>
              <a:stCxn id="51" idx="2"/>
              <a:endCxn id="50" idx="3"/>
            </p:cNvCxnSpPr>
            <p:nvPr/>
          </p:nvCxnSpPr>
          <p:spPr>
            <a:xfrm rot="16200000" flipH="1">
              <a:off x="3471338" y="3168107"/>
              <a:ext cx="97776" cy="437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94870CF-1C19-434F-A693-BC4DD6EBCA04}"/>
              </a:ext>
            </a:extLst>
          </p:cNvPr>
          <p:cNvSpPr/>
          <p:nvPr/>
        </p:nvSpPr>
        <p:spPr>
          <a:xfrm>
            <a:off x="10371101" y="5847952"/>
            <a:ext cx="1137915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use_lanen</a:t>
            </a:r>
            <a:r>
              <a:rPr kumimoji="1" lang="en-US" altLang="ko-Kore-KR" sz="1100" dirty="0"/>
              <a:t>[2:0]</a:t>
            </a:r>
            <a:endParaRPr kumimoji="1" lang="ko-Kore-KR" altLang="en-US" sz="1100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D7D88D6-0D85-154C-84F8-0D502C7F3D2B}"/>
              </a:ext>
            </a:extLst>
          </p:cNvPr>
          <p:cNvGrpSpPr/>
          <p:nvPr/>
        </p:nvGrpSpPr>
        <p:grpSpPr>
          <a:xfrm>
            <a:off x="5389164" y="4273749"/>
            <a:ext cx="529936" cy="318262"/>
            <a:chOff x="8353698" y="2332008"/>
            <a:chExt cx="529936" cy="318262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EF5F4B52-0C59-4E43-9DAD-2A3B83354F17}"/>
                </a:ext>
              </a:extLst>
            </p:cNvPr>
            <p:cNvSpPr/>
            <p:nvPr/>
          </p:nvSpPr>
          <p:spPr>
            <a:xfrm>
              <a:off x="8443978" y="2549196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01E7D982-C5A2-D942-879F-B3BDA33C5451}"/>
                </a:ext>
              </a:extLst>
            </p:cNvPr>
            <p:cNvSpPr/>
            <p:nvPr/>
          </p:nvSpPr>
          <p:spPr>
            <a:xfrm>
              <a:off x="8690971" y="2549200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985B84B9-0290-A340-92E9-A95ECDE0E059}"/>
                </a:ext>
              </a:extLst>
            </p:cNvPr>
            <p:cNvGrpSpPr/>
            <p:nvPr/>
          </p:nvGrpSpPr>
          <p:grpSpPr>
            <a:xfrm>
              <a:off x="8353698" y="2332008"/>
              <a:ext cx="529936" cy="312423"/>
              <a:chOff x="8349396" y="2796887"/>
              <a:chExt cx="529936" cy="312423"/>
            </a:xfrm>
          </p:grpSpPr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3AF0D661-DF99-D04F-8143-B41BDE84E078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619F37A9-C846-F048-83CA-BDA3E61E113E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2C07940D-FE42-3847-9620-2397B6ECD370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61" name="사다리꼴[T] 60">
                  <a:extLst>
                    <a:ext uri="{FF2B5EF4-FFF2-40B4-BE49-F238E27FC236}">
                      <a16:creationId xmlns:a16="http://schemas.microsoft.com/office/drawing/2014/main" id="{2FA00858-B013-D54F-9933-B66905312710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ECB8856-8625-0D4A-B46A-042570A5C795}"/>
              </a:ext>
            </a:extLst>
          </p:cNvPr>
          <p:cNvSpPr/>
          <p:nvPr/>
        </p:nvSpPr>
        <p:spPr>
          <a:xfrm>
            <a:off x="2012058" y="3087972"/>
            <a:ext cx="162082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do_write</a:t>
            </a:r>
            <a:endParaRPr kumimoji="1" lang="ko-Kore-KR" altLang="en-US" sz="1100" dirty="0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A7CBEFE-3179-4A42-9BBD-1F08D42EDA7B}"/>
              </a:ext>
            </a:extLst>
          </p:cNvPr>
          <p:cNvGrpSpPr/>
          <p:nvPr/>
        </p:nvGrpSpPr>
        <p:grpSpPr>
          <a:xfrm>
            <a:off x="10800968" y="5009673"/>
            <a:ext cx="529936" cy="318262"/>
            <a:chOff x="8353698" y="2332008"/>
            <a:chExt cx="529936" cy="318262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6B985266-5437-0D42-9CAC-7451B0DF0795}"/>
                </a:ext>
              </a:extLst>
            </p:cNvPr>
            <p:cNvSpPr/>
            <p:nvPr/>
          </p:nvSpPr>
          <p:spPr>
            <a:xfrm>
              <a:off x="8443978" y="2549196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2A467B7-254C-E044-AAA6-5F69005162B5}"/>
                </a:ext>
              </a:extLst>
            </p:cNvPr>
            <p:cNvSpPr/>
            <p:nvPr/>
          </p:nvSpPr>
          <p:spPr>
            <a:xfrm>
              <a:off x="8690971" y="2549200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8D8D08BF-2998-744B-826B-1D48743DA59E}"/>
                </a:ext>
              </a:extLst>
            </p:cNvPr>
            <p:cNvGrpSpPr/>
            <p:nvPr/>
          </p:nvGrpSpPr>
          <p:grpSpPr>
            <a:xfrm>
              <a:off x="8353698" y="2332008"/>
              <a:ext cx="529936" cy="312423"/>
              <a:chOff x="8349396" y="2796887"/>
              <a:chExt cx="529936" cy="312423"/>
            </a:xfrm>
          </p:grpSpPr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84CD328F-8D25-7D47-A0FB-7977F4452DAA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FAF74144-B319-BB4D-A225-F8D2D800E4EF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9D567363-88B2-614F-BDA0-81848154B300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79" name="사다리꼴[T] 78">
                  <a:extLst>
                    <a:ext uri="{FF2B5EF4-FFF2-40B4-BE49-F238E27FC236}">
                      <a16:creationId xmlns:a16="http://schemas.microsoft.com/office/drawing/2014/main" id="{DF6C0B1B-CC68-C440-B55C-2303F9EE64FA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1117EDF0-A189-B744-AB1E-AF1CB8AD75B3}"/>
              </a:ext>
            </a:extLst>
          </p:cNvPr>
          <p:cNvGrpSpPr/>
          <p:nvPr/>
        </p:nvGrpSpPr>
        <p:grpSpPr>
          <a:xfrm>
            <a:off x="8348401" y="4517346"/>
            <a:ext cx="529936" cy="331141"/>
            <a:chOff x="7035806" y="4517346"/>
            <a:chExt cx="529936" cy="331141"/>
          </a:xfrm>
        </p:grpSpPr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61B26B10-8023-8A4E-9A7A-16505AA7B1FF}"/>
                </a:ext>
              </a:extLst>
            </p:cNvPr>
            <p:cNvSpPr/>
            <p:nvPr/>
          </p:nvSpPr>
          <p:spPr>
            <a:xfrm>
              <a:off x="7126086" y="4747413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F48BB27F-0E3D-7A48-B675-750FBF65F3DF}"/>
                </a:ext>
              </a:extLst>
            </p:cNvPr>
            <p:cNvSpPr/>
            <p:nvPr/>
          </p:nvSpPr>
          <p:spPr>
            <a:xfrm>
              <a:off x="7373079" y="4747417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61C1F059-374E-CA4E-BEC1-A2F01ABF5018}"/>
                </a:ext>
              </a:extLst>
            </p:cNvPr>
            <p:cNvGrpSpPr/>
            <p:nvPr/>
          </p:nvGrpSpPr>
          <p:grpSpPr>
            <a:xfrm>
              <a:off x="7035806" y="4517346"/>
              <a:ext cx="529936" cy="312423"/>
              <a:chOff x="8349396" y="2796887"/>
              <a:chExt cx="529936" cy="312423"/>
            </a:xfrm>
          </p:grpSpPr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6F396A10-2EE5-CB43-AB59-9252FFEEC38D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FFFD83ED-6C8A-F442-A316-23A70EA83F5C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0999F354-2A06-4D46-BFA9-917822389B63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87" name="사다리꼴[T] 86">
                  <a:extLst>
                    <a:ext uri="{FF2B5EF4-FFF2-40B4-BE49-F238E27FC236}">
                      <a16:creationId xmlns:a16="http://schemas.microsoft.com/office/drawing/2014/main" id="{9BFD4608-6127-E749-8473-47FF3C77BBF2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B60A1E39-881F-4141-9DC0-3D0652AE24C7}"/>
              </a:ext>
            </a:extLst>
          </p:cNvPr>
          <p:cNvCxnSpPr>
            <a:cxnSpLocks/>
            <a:stCxn id="62" idx="2"/>
            <a:endCxn id="61" idx="1"/>
          </p:cNvCxnSpPr>
          <p:nvPr/>
        </p:nvCxnSpPr>
        <p:spPr>
          <a:xfrm rot="16200000" flipH="1">
            <a:off x="3606881" y="2608363"/>
            <a:ext cx="1036841" cy="26056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B0108952-FE7C-9A4B-942E-C7C8AF658E4A}"/>
              </a:ext>
            </a:extLst>
          </p:cNvPr>
          <p:cNvCxnSpPr>
            <a:cxnSpLocks/>
            <a:stCxn id="62" idx="2"/>
            <a:endCxn id="102" idx="2"/>
          </p:cNvCxnSpPr>
          <p:nvPr/>
        </p:nvCxnSpPr>
        <p:spPr>
          <a:xfrm rot="16200000" flipH="1">
            <a:off x="4606642" y="1608603"/>
            <a:ext cx="1283666" cy="4852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꺾인 연결선[E] 88">
            <a:extLst>
              <a:ext uri="{FF2B5EF4-FFF2-40B4-BE49-F238E27FC236}">
                <a16:creationId xmlns:a16="http://schemas.microsoft.com/office/drawing/2014/main" id="{0AFEA5E3-0BF2-D242-9180-3460EE38C126}"/>
              </a:ext>
            </a:extLst>
          </p:cNvPr>
          <p:cNvCxnSpPr>
            <a:cxnSpLocks/>
            <a:stCxn id="62" idx="2"/>
            <a:endCxn id="79" idx="1"/>
          </p:cNvCxnSpPr>
          <p:nvPr/>
        </p:nvCxnSpPr>
        <p:spPr>
          <a:xfrm rot="16200000" flipH="1">
            <a:off x="5944821" y="270423"/>
            <a:ext cx="1772765" cy="80174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1C29FE6B-FA50-1E49-A57D-C7B8FA601F34}"/>
              </a:ext>
            </a:extLst>
          </p:cNvPr>
          <p:cNvCxnSpPr>
            <a:stCxn id="41" idx="0"/>
            <a:endCxn id="56" idx="4"/>
          </p:cNvCxnSpPr>
          <p:nvPr/>
        </p:nvCxnSpPr>
        <p:spPr>
          <a:xfrm rot="16200000" flipH="1">
            <a:off x="5269922" y="4088474"/>
            <a:ext cx="886023" cy="121050"/>
          </a:xfrm>
          <a:prstGeom prst="bentConnector5">
            <a:avLst>
              <a:gd name="adj1" fmla="val -25801"/>
              <a:gd name="adj2" fmla="val 1161095"/>
              <a:gd name="adj3" fmla="val 12580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꺾인 연결선[E] 96">
            <a:extLst>
              <a:ext uri="{FF2B5EF4-FFF2-40B4-BE49-F238E27FC236}">
                <a16:creationId xmlns:a16="http://schemas.microsoft.com/office/drawing/2014/main" id="{D2D9E5E5-E366-694E-ABC6-1B39851FB7EF}"/>
              </a:ext>
            </a:extLst>
          </p:cNvPr>
          <p:cNvCxnSpPr>
            <a:stCxn id="46" idx="0"/>
            <a:endCxn id="82" idx="5"/>
          </p:cNvCxnSpPr>
          <p:nvPr/>
        </p:nvCxnSpPr>
        <p:spPr>
          <a:xfrm rot="16200000" flipH="1">
            <a:off x="8124133" y="4191875"/>
            <a:ext cx="1130639" cy="152983"/>
          </a:xfrm>
          <a:prstGeom prst="bentConnector5">
            <a:avLst>
              <a:gd name="adj1" fmla="val -20219"/>
              <a:gd name="adj2" fmla="val 1104825"/>
              <a:gd name="adj3" fmla="val 1202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[E] 99">
            <a:extLst>
              <a:ext uri="{FF2B5EF4-FFF2-40B4-BE49-F238E27FC236}">
                <a16:creationId xmlns:a16="http://schemas.microsoft.com/office/drawing/2014/main" id="{CFDC8E75-6379-5A4F-A781-6810FA3A8B1B}"/>
              </a:ext>
            </a:extLst>
          </p:cNvPr>
          <p:cNvCxnSpPr>
            <a:stCxn id="28" idx="0"/>
            <a:endCxn id="73" idx="4"/>
          </p:cNvCxnSpPr>
          <p:nvPr/>
        </p:nvCxnSpPr>
        <p:spPr>
          <a:xfrm rot="16200000" flipH="1">
            <a:off x="10311706" y="4454378"/>
            <a:ext cx="1617956" cy="129158"/>
          </a:xfrm>
          <a:prstGeom prst="bentConnector5">
            <a:avLst>
              <a:gd name="adj1" fmla="val -14129"/>
              <a:gd name="adj2" fmla="val 702683"/>
              <a:gd name="adj3" fmla="val 1141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DE60D3F6-DDB8-DC47-B6AC-F9908CBE8B5F}"/>
              </a:ext>
            </a:extLst>
          </p:cNvPr>
          <p:cNvGrpSpPr/>
          <p:nvPr/>
        </p:nvGrpSpPr>
        <p:grpSpPr>
          <a:xfrm>
            <a:off x="7674477" y="4255043"/>
            <a:ext cx="295981" cy="842790"/>
            <a:chOff x="9179264" y="552295"/>
            <a:chExt cx="295981" cy="925040"/>
          </a:xfrm>
        </p:grpSpPr>
        <p:sp>
          <p:nvSpPr>
            <p:cNvPr id="102" name="수동 작업 101">
              <a:extLst>
                <a:ext uri="{FF2B5EF4-FFF2-40B4-BE49-F238E27FC236}">
                  <a16:creationId xmlns:a16="http://schemas.microsoft.com/office/drawing/2014/main" id="{9846516F-D4C2-CB40-858E-3AAFB65823D2}"/>
                </a:ext>
              </a:extLst>
            </p:cNvPr>
            <p:cNvSpPr/>
            <p:nvPr/>
          </p:nvSpPr>
          <p:spPr>
            <a:xfrm rot="5400000">
              <a:off x="8864700" y="866859"/>
              <a:ext cx="925040" cy="295912"/>
            </a:xfrm>
            <a:prstGeom prst="flowChartManualOperat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DEMUX</a:t>
              </a:r>
              <a:endParaRPr kumimoji="1" lang="ko-Kore-KR" altLang="en-US" sz="800" dirty="0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D519B8D6-304D-0D40-B9CB-5D34839B18A0}"/>
                </a:ext>
              </a:extLst>
            </p:cNvPr>
            <p:cNvSpPr/>
            <p:nvPr/>
          </p:nvSpPr>
          <p:spPr>
            <a:xfrm>
              <a:off x="9412289" y="830315"/>
              <a:ext cx="62956" cy="655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5079731A-58DD-074C-92A3-952AE8037BA7}"/>
                </a:ext>
              </a:extLst>
            </p:cNvPr>
            <p:cNvSpPr/>
            <p:nvPr/>
          </p:nvSpPr>
          <p:spPr>
            <a:xfrm>
              <a:off x="9412220" y="1140069"/>
              <a:ext cx="62956" cy="655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07" name="꺾인 연결선[E] 106">
            <a:extLst>
              <a:ext uri="{FF2B5EF4-FFF2-40B4-BE49-F238E27FC236}">
                <a16:creationId xmlns:a16="http://schemas.microsoft.com/office/drawing/2014/main" id="{7D7F0C42-0671-2F4F-9796-ECE1237B0494}"/>
              </a:ext>
            </a:extLst>
          </p:cNvPr>
          <p:cNvCxnSpPr>
            <a:stCxn id="102" idx="0"/>
            <a:endCxn id="87" idx="1"/>
          </p:cNvCxnSpPr>
          <p:nvPr/>
        </p:nvCxnSpPr>
        <p:spPr>
          <a:xfrm flipV="1">
            <a:off x="7970389" y="4673210"/>
            <a:ext cx="416978" cy="32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FBFA1B43-3D27-3244-A4A4-4FEAB130599D}"/>
              </a:ext>
            </a:extLst>
          </p:cNvPr>
          <p:cNvCxnSpPr>
            <a:stCxn id="53" idx="0"/>
            <a:endCxn id="72" idx="4"/>
          </p:cNvCxnSpPr>
          <p:nvPr/>
        </p:nvCxnSpPr>
        <p:spPr>
          <a:xfrm flipH="1" flipV="1">
            <a:off x="10938270" y="5327931"/>
            <a:ext cx="1789" cy="520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꺾인 연결선[E] 110">
            <a:extLst>
              <a:ext uri="{FF2B5EF4-FFF2-40B4-BE49-F238E27FC236}">
                <a16:creationId xmlns:a16="http://schemas.microsoft.com/office/drawing/2014/main" id="{67A568DC-F50D-6D4F-9DA8-CF7D1DE51189}"/>
              </a:ext>
            </a:extLst>
          </p:cNvPr>
          <p:cNvCxnSpPr>
            <a:stCxn id="53" idx="2"/>
            <a:endCxn id="102" idx="3"/>
          </p:cNvCxnSpPr>
          <p:nvPr/>
        </p:nvCxnSpPr>
        <p:spPr>
          <a:xfrm rot="5400000" flipH="1">
            <a:off x="8811647" y="4024340"/>
            <a:ext cx="1139198" cy="3117626"/>
          </a:xfrm>
          <a:prstGeom prst="bentConnector3">
            <a:avLst>
              <a:gd name="adj1" fmla="val -200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DF7166F-82D0-6345-8DA4-FA1F87588423}"/>
              </a:ext>
            </a:extLst>
          </p:cNvPr>
          <p:cNvSpPr/>
          <p:nvPr/>
        </p:nvSpPr>
        <p:spPr>
          <a:xfrm>
            <a:off x="1974676" y="5534183"/>
            <a:ext cx="2035935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compensated_timestamp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AC77F455-1B1C-AB42-8392-6F8102715868}"/>
              </a:ext>
            </a:extLst>
          </p:cNvPr>
          <p:cNvGrpSpPr/>
          <p:nvPr/>
        </p:nvGrpSpPr>
        <p:grpSpPr>
          <a:xfrm rot="5400000">
            <a:off x="4052608" y="5648932"/>
            <a:ext cx="1134006" cy="702841"/>
            <a:chOff x="2883371" y="5392849"/>
            <a:chExt cx="962915" cy="702841"/>
          </a:xfrm>
        </p:grpSpPr>
        <p:sp>
          <p:nvSpPr>
            <p:cNvPr id="114" name="사다리꼴[T] 113">
              <a:extLst>
                <a:ext uri="{FF2B5EF4-FFF2-40B4-BE49-F238E27FC236}">
                  <a16:creationId xmlns:a16="http://schemas.microsoft.com/office/drawing/2014/main" id="{AE9F5788-27A0-A54F-AB3A-FBEF6FA2FD4C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SRL</a:t>
              </a:r>
              <a:endParaRPr kumimoji="1" lang="ko-Kore-KR" altLang="en-US" dirty="0"/>
            </a:p>
          </p:txBody>
        </p:sp>
        <p:sp>
          <p:nvSpPr>
            <p:cNvPr id="115" name="삼각형 114">
              <a:extLst>
                <a:ext uri="{FF2B5EF4-FFF2-40B4-BE49-F238E27FC236}">
                  <a16:creationId xmlns:a16="http://schemas.microsoft.com/office/drawing/2014/main" id="{7E3597A2-356B-2F4C-A813-5E09111AE309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0C6D5323-582B-B645-8935-130DCFADD6A8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B5F3A628-024C-5947-A990-3DDA184FAC41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D580183E-5AAE-EC4A-86CA-FCEA9B2E7971}"/>
              </a:ext>
            </a:extLst>
          </p:cNvPr>
          <p:cNvSpPr/>
          <p:nvPr/>
        </p:nvSpPr>
        <p:spPr>
          <a:xfrm>
            <a:off x="2214436" y="6169372"/>
            <a:ext cx="1556414" cy="352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glbl_fine_ts_width</a:t>
            </a:r>
            <a:r>
              <a:rPr kumimoji="1" lang="en-US" altLang="ko-Kore-KR" sz="1100" dirty="0"/>
              <a:t> = 3</a:t>
            </a:r>
            <a:endParaRPr kumimoji="1" lang="ko-Kore-KR" altLang="en-US" sz="1100" dirty="0"/>
          </a:p>
        </p:txBody>
      </p:sp>
      <p:cxnSp>
        <p:nvCxnSpPr>
          <p:cNvPr id="120" name="꺾인 연결선[E] 119">
            <a:extLst>
              <a:ext uri="{FF2B5EF4-FFF2-40B4-BE49-F238E27FC236}">
                <a16:creationId xmlns:a16="http://schemas.microsoft.com/office/drawing/2014/main" id="{21AFD41B-743D-6B43-8070-EF345D81A3FF}"/>
              </a:ext>
            </a:extLst>
          </p:cNvPr>
          <p:cNvCxnSpPr>
            <a:stCxn id="112" idx="3"/>
            <a:endCxn id="117" idx="4"/>
          </p:cNvCxnSpPr>
          <p:nvPr/>
        </p:nvCxnSpPr>
        <p:spPr>
          <a:xfrm>
            <a:off x="4010611" y="5686583"/>
            <a:ext cx="279155" cy="21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[E] 121">
            <a:extLst>
              <a:ext uri="{FF2B5EF4-FFF2-40B4-BE49-F238E27FC236}">
                <a16:creationId xmlns:a16="http://schemas.microsoft.com/office/drawing/2014/main" id="{D1B89396-3F23-1442-A579-5934A6FC639A}"/>
              </a:ext>
            </a:extLst>
          </p:cNvPr>
          <p:cNvCxnSpPr>
            <a:stCxn id="118" idx="3"/>
            <a:endCxn id="116" idx="4"/>
          </p:cNvCxnSpPr>
          <p:nvPr/>
        </p:nvCxnSpPr>
        <p:spPr>
          <a:xfrm flipV="1">
            <a:off x="3770850" y="6343218"/>
            <a:ext cx="516315" cy="23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꺾인 연결선[E] 123">
            <a:extLst>
              <a:ext uri="{FF2B5EF4-FFF2-40B4-BE49-F238E27FC236}">
                <a16:creationId xmlns:a16="http://schemas.microsoft.com/office/drawing/2014/main" id="{1F175239-2BF5-DF4F-9920-EA3590E2C96C}"/>
              </a:ext>
            </a:extLst>
          </p:cNvPr>
          <p:cNvCxnSpPr>
            <a:stCxn id="114" idx="0"/>
            <a:endCxn id="58" idx="4"/>
          </p:cNvCxnSpPr>
          <p:nvPr/>
        </p:nvCxnSpPr>
        <p:spPr>
          <a:xfrm flipV="1">
            <a:off x="4971032" y="4586172"/>
            <a:ext cx="560963" cy="14141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꺾인 연결선[E] 125">
            <a:extLst>
              <a:ext uri="{FF2B5EF4-FFF2-40B4-BE49-F238E27FC236}">
                <a16:creationId xmlns:a16="http://schemas.microsoft.com/office/drawing/2014/main" id="{E2F41E95-CCF9-A14F-847B-F102B0EE6464}"/>
              </a:ext>
            </a:extLst>
          </p:cNvPr>
          <p:cNvCxnSpPr>
            <a:stCxn id="114" idx="0"/>
            <a:endCxn id="81" idx="4"/>
          </p:cNvCxnSpPr>
          <p:nvPr/>
        </p:nvCxnSpPr>
        <p:spPr>
          <a:xfrm flipV="1">
            <a:off x="4971032" y="4848483"/>
            <a:ext cx="3514671" cy="11518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CA0BA851-BC33-574A-BB77-B08302DC0E5C}"/>
              </a:ext>
            </a:extLst>
          </p:cNvPr>
          <p:cNvGrpSpPr/>
          <p:nvPr/>
        </p:nvGrpSpPr>
        <p:grpSpPr>
          <a:xfrm>
            <a:off x="8011822" y="600742"/>
            <a:ext cx="2336978" cy="285311"/>
            <a:chOff x="1292913" y="3034810"/>
            <a:chExt cx="2336978" cy="285311"/>
          </a:xfrm>
        </p:grpSpPr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FE351206-0BD4-F64C-9B65-70D96011D33D}"/>
                </a:ext>
              </a:extLst>
            </p:cNvPr>
            <p:cNvSpPr/>
            <p:nvPr/>
          </p:nvSpPr>
          <p:spPr>
            <a:xfrm>
              <a:off x="2274128" y="3034810"/>
              <a:ext cx="1355763" cy="28531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seqn</a:t>
              </a:r>
              <a:r>
                <a:rPr kumimoji="1" lang="en-US" altLang="ko-Kore-KR" sz="1100" dirty="0"/>
                <a:t>[11:0]</a:t>
              </a:r>
              <a:endParaRPr kumimoji="1" lang="ko-Kore-KR" altLang="en-US" sz="1100" dirty="0"/>
            </a:p>
          </p:txBody>
        </p:sp>
        <p:sp>
          <p:nvSpPr>
            <p:cNvPr id="137" name="삼각형 136">
              <a:extLst>
                <a:ext uri="{FF2B5EF4-FFF2-40B4-BE49-F238E27FC236}">
                  <a16:creationId xmlns:a16="http://schemas.microsoft.com/office/drawing/2014/main" id="{E74556E2-681F-1B4B-947C-DC4AA5B7F1BF}"/>
                </a:ext>
              </a:extLst>
            </p:cNvPr>
            <p:cNvSpPr/>
            <p:nvPr/>
          </p:nvSpPr>
          <p:spPr>
            <a:xfrm rot="5400000">
              <a:off x="2274824" y="314504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51CE6268-011A-684D-A386-6ACA0A910F19}"/>
                </a:ext>
              </a:extLst>
            </p:cNvPr>
            <p:cNvSpPr txBox="1"/>
            <p:nvPr/>
          </p:nvSpPr>
          <p:spPr>
            <a:xfrm>
              <a:off x="1292913" y="3046524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39" name="꺾인 연결선[E] 138">
              <a:extLst>
                <a:ext uri="{FF2B5EF4-FFF2-40B4-BE49-F238E27FC236}">
                  <a16:creationId xmlns:a16="http://schemas.microsoft.com/office/drawing/2014/main" id="{8A0BDE4E-4835-BC4A-A919-20CBD1F5568A}"/>
                </a:ext>
              </a:extLst>
            </p:cNvPr>
            <p:cNvCxnSpPr>
              <a:cxnSpLocks/>
              <a:stCxn id="138" idx="3"/>
              <a:endCxn id="137" idx="3"/>
            </p:cNvCxnSpPr>
            <p:nvPr/>
          </p:nvCxnSpPr>
          <p:spPr>
            <a:xfrm flipV="1">
              <a:off x="2105252" y="3169354"/>
              <a:ext cx="168876" cy="28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6342A844-DDF4-F74E-81F0-0BD0B6292159}"/>
              </a:ext>
            </a:extLst>
          </p:cNvPr>
          <p:cNvGrpSpPr/>
          <p:nvPr/>
        </p:nvGrpSpPr>
        <p:grpSpPr>
          <a:xfrm>
            <a:off x="9405950" y="1193126"/>
            <a:ext cx="529936" cy="318262"/>
            <a:chOff x="8353698" y="2332008"/>
            <a:chExt cx="529936" cy="318262"/>
          </a:xfrm>
        </p:grpSpPr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3E71CBD2-D937-FB48-ADE1-862529C38227}"/>
                </a:ext>
              </a:extLst>
            </p:cNvPr>
            <p:cNvSpPr/>
            <p:nvPr/>
          </p:nvSpPr>
          <p:spPr>
            <a:xfrm>
              <a:off x="8443978" y="2549196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DCAF754A-E710-894A-A778-525A34F57369}"/>
                </a:ext>
              </a:extLst>
            </p:cNvPr>
            <p:cNvSpPr/>
            <p:nvPr/>
          </p:nvSpPr>
          <p:spPr>
            <a:xfrm>
              <a:off x="8690971" y="2549200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8B97564E-DFD2-F845-83D3-BCD81C63BC41}"/>
                </a:ext>
              </a:extLst>
            </p:cNvPr>
            <p:cNvGrpSpPr/>
            <p:nvPr/>
          </p:nvGrpSpPr>
          <p:grpSpPr>
            <a:xfrm>
              <a:off x="8353698" y="2332008"/>
              <a:ext cx="529936" cy="312423"/>
              <a:chOff x="8349396" y="2796887"/>
              <a:chExt cx="529936" cy="312423"/>
            </a:xfrm>
          </p:grpSpPr>
          <p:sp>
            <p:nvSpPr>
              <p:cNvPr id="148" name="타원 147">
                <a:extLst>
                  <a:ext uri="{FF2B5EF4-FFF2-40B4-BE49-F238E27FC236}">
                    <a16:creationId xmlns:a16="http://schemas.microsoft.com/office/drawing/2014/main" id="{760065FA-ED2C-E34D-89DB-5B0090269408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486FDED2-973A-F04D-9473-BF5492438630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150" name="타원 149">
                  <a:extLst>
                    <a:ext uri="{FF2B5EF4-FFF2-40B4-BE49-F238E27FC236}">
                      <a16:creationId xmlns:a16="http://schemas.microsoft.com/office/drawing/2014/main" id="{13C74FD2-3AB7-3241-8D8A-F1002B7C9D5C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51" name="사다리꼴[T] 150">
                  <a:extLst>
                    <a:ext uri="{FF2B5EF4-FFF2-40B4-BE49-F238E27FC236}">
                      <a16:creationId xmlns:a16="http://schemas.microsoft.com/office/drawing/2014/main" id="{756C1618-15E5-6E43-9006-D1E5BA9D0CFF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cxnSp>
        <p:nvCxnSpPr>
          <p:cNvPr id="153" name="꺾인 연결선[E] 152">
            <a:extLst>
              <a:ext uri="{FF2B5EF4-FFF2-40B4-BE49-F238E27FC236}">
                <a16:creationId xmlns:a16="http://schemas.microsoft.com/office/drawing/2014/main" id="{CF6947DF-DB56-FA44-B2D2-324C8005F2A7}"/>
              </a:ext>
            </a:extLst>
          </p:cNvPr>
          <p:cNvCxnSpPr>
            <a:stCxn id="62" idx="3"/>
            <a:endCxn id="151" idx="1"/>
          </p:cNvCxnSpPr>
          <p:nvPr/>
        </p:nvCxnSpPr>
        <p:spPr>
          <a:xfrm flipV="1">
            <a:off x="3632887" y="1348990"/>
            <a:ext cx="5812029" cy="1891382"/>
          </a:xfrm>
          <a:prstGeom prst="bentConnector3">
            <a:avLst>
              <a:gd name="adj1" fmla="val 5891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3E6B09BF-5B82-4F43-B516-1EEA11401B65}"/>
              </a:ext>
            </a:extLst>
          </p:cNvPr>
          <p:cNvGrpSpPr/>
          <p:nvPr/>
        </p:nvGrpSpPr>
        <p:grpSpPr>
          <a:xfrm>
            <a:off x="8974284" y="1914108"/>
            <a:ext cx="1134006" cy="702841"/>
            <a:chOff x="2883371" y="5392849"/>
            <a:chExt cx="962915" cy="702841"/>
          </a:xfrm>
        </p:grpSpPr>
        <p:sp>
          <p:nvSpPr>
            <p:cNvPr id="156" name="사다리꼴[T] 155">
              <a:extLst>
                <a:ext uri="{FF2B5EF4-FFF2-40B4-BE49-F238E27FC236}">
                  <a16:creationId xmlns:a16="http://schemas.microsoft.com/office/drawing/2014/main" id="{74CE3F4C-2B89-8A46-84F0-B515AF6BAE73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ADD</a:t>
              </a:r>
              <a:endParaRPr kumimoji="1" lang="ko-Kore-KR" altLang="en-US" dirty="0"/>
            </a:p>
          </p:txBody>
        </p:sp>
        <p:sp>
          <p:nvSpPr>
            <p:cNvPr id="157" name="삼각형 156">
              <a:extLst>
                <a:ext uri="{FF2B5EF4-FFF2-40B4-BE49-F238E27FC236}">
                  <a16:creationId xmlns:a16="http://schemas.microsoft.com/office/drawing/2014/main" id="{9875061B-B7B7-E748-8EBE-B78DEF8B2C79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543AF2AE-DF1A-FC49-BA02-430B4C956915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CEB40770-6011-C045-8D46-E2F44E43C28F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63" name="꺾인 연결선[E] 162">
            <a:extLst>
              <a:ext uri="{FF2B5EF4-FFF2-40B4-BE49-F238E27FC236}">
                <a16:creationId xmlns:a16="http://schemas.microsoft.com/office/drawing/2014/main" id="{9B96DC2F-293B-244D-8DD6-A6F4D559F907}"/>
              </a:ext>
            </a:extLst>
          </p:cNvPr>
          <p:cNvCxnSpPr>
            <a:stCxn id="136" idx="0"/>
            <a:endCxn id="146" idx="4"/>
          </p:cNvCxnSpPr>
          <p:nvPr/>
        </p:nvCxnSpPr>
        <p:spPr>
          <a:xfrm rot="16200000" flipH="1">
            <a:off x="9275259" y="996402"/>
            <a:ext cx="910646" cy="119326"/>
          </a:xfrm>
          <a:prstGeom prst="bentConnector5">
            <a:avLst>
              <a:gd name="adj1" fmla="val -25103"/>
              <a:gd name="adj2" fmla="val 759668"/>
              <a:gd name="adj3" fmla="val 1251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꺾인 연결선[E] 164">
            <a:extLst>
              <a:ext uri="{FF2B5EF4-FFF2-40B4-BE49-F238E27FC236}">
                <a16:creationId xmlns:a16="http://schemas.microsoft.com/office/drawing/2014/main" id="{9B06FF84-F8E7-394C-B5F9-3D7252BDDFC7}"/>
              </a:ext>
            </a:extLst>
          </p:cNvPr>
          <p:cNvCxnSpPr>
            <a:stCxn id="156" idx="0"/>
            <a:endCxn id="145" idx="4"/>
          </p:cNvCxnSpPr>
          <p:nvPr/>
        </p:nvCxnSpPr>
        <p:spPr>
          <a:xfrm rot="5400000" flipH="1" flipV="1">
            <a:off x="9340907" y="1711764"/>
            <a:ext cx="402724" cy="19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꺾인 연결선[E] 166">
            <a:extLst>
              <a:ext uri="{FF2B5EF4-FFF2-40B4-BE49-F238E27FC236}">
                <a16:creationId xmlns:a16="http://schemas.microsoft.com/office/drawing/2014/main" id="{D8EB869E-B5CE-2B42-8636-39DE8CB9E309}"/>
              </a:ext>
            </a:extLst>
          </p:cNvPr>
          <p:cNvCxnSpPr>
            <a:stCxn id="151" idx="0"/>
            <a:endCxn id="136" idx="2"/>
          </p:cNvCxnSpPr>
          <p:nvPr/>
        </p:nvCxnSpPr>
        <p:spPr>
          <a:xfrm rot="5400000" flipH="1" flipV="1">
            <a:off x="9517382" y="1039590"/>
            <a:ext cx="307073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꺾인 연결선[E] 168">
            <a:extLst>
              <a:ext uri="{FF2B5EF4-FFF2-40B4-BE49-F238E27FC236}">
                <a16:creationId xmlns:a16="http://schemas.microsoft.com/office/drawing/2014/main" id="{1A6A1E7F-F231-6A44-8E97-A6988D7A0804}"/>
              </a:ext>
            </a:extLst>
          </p:cNvPr>
          <p:cNvCxnSpPr>
            <a:stCxn id="136" idx="0"/>
            <a:endCxn id="158" idx="4"/>
          </p:cNvCxnSpPr>
          <p:nvPr/>
        </p:nvCxnSpPr>
        <p:spPr>
          <a:xfrm rot="16200000" flipH="1">
            <a:off x="8778918" y="1492742"/>
            <a:ext cx="1997233" cy="213233"/>
          </a:xfrm>
          <a:prstGeom prst="bentConnector5">
            <a:avLst>
              <a:gd name="adj1" fmla="val -11446"/>
              <a:gd name="adj2" fmla="val 425113"/>
              <a:gd name="adj3" fmla="val 1114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0A2FDD33-4F79-9A4E-A0BE-25085391419D}"/>
              </a:ext>
            </a:extLst>
          </p:cNvPr>
          <p:cNvSpPr/>
          <p:nvPr/>
        </p:nvSpPr>
        <p:spPr>
          <a:xfrm>
            <a:off x="8969911" y="2784182"/>
            <a:ext cx="520704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12‘d1</a:t>
            </a:r>
            <a:endParaRPr kumimoji="1" lang="ko-Kore-KR" altLang="en-US" sz="1100" dirty="0"/>
          </a:p>
        </p:txBody>
      </p:sp>
      <p:cxnSp>
        <p:nvCxnSpPr>
          <p:cNvPr id="172" name="꺾인 연결선[E] 171">
            <a:extLst>
              <a:ext uri="{FF2B5EF4-FFF2-40B4-BE49-F238E27FC236}">
                <a16:creationId xmlns:a16="http://schemas.microsoft.com/office/drawing/2014/main" id="{E1E70406-07BD-8D41-8B4F-C0BE13BB99E3}"/>
              </a:ext>
            </a:extLst>
          </p:cNvPr>
          <p:cNvCxnSpPr>
            <a:stCxn id="170" idx="0"/>
            <a:endCxn id="159" idx="4"/>
          </p:cNvCxnSpPr>
          <p:nvPr/>
        </p:nvCxnSpPr>
        <p:spPr>
          <a:xfrm rot="16200000" flipV="1">
            <a:off x="9135562" y="2689480"/>
            <a:ext cx="188808" cy="59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E327C573-022C-7F48-91FD-DD481200A6BB}"/>
              </a:ext>
            </a:extLst>
          </p:cNvPr>
          <p:cNvCxnSpPr>
            <a:stCxn id="61" idx="0"/>
            <a:endCxn id="41" idx="2"/>
          </p:cNvCxnSpPr>
          <p:nvPr/>
        </p:nvCxnSpPr>
        <p:spPr>
          <a:xfrm flipH="1" flipV="1">
            <a:off x="5652409" y="4010788"/>
            <a:ext cx="1723" cy="26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EE12212-7939-3742-9FA4-902FAB994624}"/>
              </a:ext>
            </a:extLst>
          </p:cNvPr>
          <p:cNvCxnSpPr>
            <a:stCxn id="87" idx="0"/>
            <a:endCxn id="46" idx="2"/>
          </p:cNvCxnSpPr>
          <p:nvPr/>
        </p:nvCxnSpPr>
        <p:spPr>
          <a:xfrm flipH="1" flipV="1">
            <a:off x="8612962" y="4008231"/>
            <a:ext cx="407" cy="509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B9AAABA3-45DD-3147-A2EB-8F87AC6F5117}"/>
              </a:ext>
            </a:extLst>
          </p:cNvPr>
          <p:cNvCxnSpPr>
            <a:stCxn id="79" idx="0"/>
            <a:endCxn id="28" idx="2"/>
          </p:cNvCxnSpPr>
          <p:nvPr/>
        </p:nvCxnSpPr>
        <p:spPr>
          <a:xfrm flipH="1" flipV="1">
            <a:off x="11056105" y="4014779"/>
            <a:ext cx="9831" cy="99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날짜 개체 틀 20">
            <a:extLst>
              <a:ext uri="{FF2B5EF4-FFF2-40B4-BE49-F238E27FC236}">
                <a16:creationId xmlns:a16="http://schemas.microsoft.com/office/drawing/2014/main" id="{57931A63-C8F7-9441-8A9F-2ED7B0061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3" name="바닥글 개체 틀 22">
            <a:extLst>
              <a:ext uri="{FF2B5EF4-FFF2-40B4-BE49-F238E27FC236}">
                <a16:creationId xmlns:a16="http://schemas.microsoft.com/office/drawing/2014/main" id="{A8FF36DD-E222-6241-B014-5C7FC9CD9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52FE8C59-1C21-F94E-A962-11645A26B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52630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수동 작업 3">
            <a:extLst>
              <a:ext uri="{FF2B5EF4-FFF2-40B4-BE49-F238E27FC236}">
                <a16:creationId xmlns:a16="http://schemas.microsoft.com/office/drawing/2014/main" id="{6D6B6775-BA06-CE4E-8FDB-2880470D45B2}"/>
              </a:ext>
            </a:extLst>
          </p:cNvPr>
          <p:cNvSpPr/>
          <p:nvPr/>
        </p:nvSpPr>
        <p:spPr>
          <a:xfrm rot="10800000">
            <a:off x="1698133" y="1204871"/>
            <a:ext cx="4173297" cy="312986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800" dirty="0"/>
              <a:t>DEMUX</a:t>
            </a:r>
            <a:endParaRPr kumimoji="1" lang="ko-Kore-KR" altLang="en-US" sz="8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28ACEB4-F3A9-7F45-99C0-84BEC52741E6}"/>
              </a:ext>
            </a:extLst>
          </p:cNvPr>
          <p:cNvGrpSpPr/>
          <p:nvPr/>
        </p:nvGrpSpPr>
        <p:grpSpPr>
          <a:xfrm rot="5400000">
            <a:off x="1603958" y="1960543"/>
            <a:ext cx="529936" cy="331200"/>
            <a:chOff x="7035806" y="4517346"/>
            <a:chExt cx="529936" cy="331141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6F5BE440-7876-004E-BA82-C4FC4E9747D8}"/>
                </a:ext>
              </a:extLst>
            </p:cNvPr>
            <p:cNvSpPr/>
            <p:nvPr/>
          </p:nvSpPr>
          <p:spPr>
            <a:xfrm>
              <a:off x="7126086" y="4747413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D2B8AF7-82F1-6A4D-BC01-65658F1075FA}"/>
                </a:ext>
              </a:extLst>
            </p:cNvPr>
            <p:cNvSpPr/>
            <p:nvPr/>
          </p:nvSpPr>
          <p:spPr>
            <a:xfrm>
              <a:off x="7373079" y="4747417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ACA2562-5F7A-344D-9BCE-B285FFE537D6}"/>
                </a:ext>
              </a:extLst>
            </p:cNvPr>
            <p:cNvGrpSpPr/>
            <p:nvPr/>
          </p:nvGrpSpPr>
          <p:grpSpPr>
            <a:xfrm>
              <a:off x="7035806" y="4517346"/>
              <a:ext cx="529936" cy="312423"/>
              <a:chOff x="8349396" y="2796887"/>
              <a:chExt cx="529936" cy="312423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ED6824BE-C3E4-5646-9C45-599B2A79864E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56058F50-565D-6749-B3E1-1745297E0E12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A51079E9-C808-9A47-A217-FE1F5171FBDE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2" name="사다리꼴[T] 11">
                  <a:extLst>
                    <a:ext uri="{FF2B5EF4-FFF2-40B4-BE49-F238E27FC236}">
                      <a16:creationId xmlns:a16="http://schemas.microsoft.com/office/drawing/2014/main" id="{F4BED0BF-AEAF-BC45-B9F9-94745C5A6E07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5AB664E-8933-1648-A325-CDF4FD48DCC0}"/>
              </a:ext>
            </a:extLst>
          </p:cNvPr>
          <p:cNvGrpSpPr/>
          <p:nvPr/>
        </p:nvGrpSpPr>
        <p:grpSpPr>
          <a:xfrm rot="5400000">
            <a:off x="2140068" y="2272270"/>
            <a:ext cx="529936" cy="331200"/>
            <a:chOff x="7035806" y="4517346"/>
            <a:chExt cx="529936" cy="331141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12731E6-6339-C147-886D-6C3C966312FE}"/>
                </a:ext>
              </a:extLst>
            </p:cNvPr>
            <p:cNvSpPr/>
            <p:nvPr/>
          </p:nvSpPr>
          <p:spPr>
            <a:xfrm>
              <a:off x="7126086" y="4747413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18152AA-47D9-0F47-A3D7-03D1C4329732}"/>
                </a:ext>
              </a:extLst>
            </p:cNvPr>
            <p:cNvSpPr/>
            <p:nvPr/>
          </p:nvSpPr>
          <p:spPr>
            <a:xfrm>
              <a:off x="7373079" y="4747417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3D8582E-4EC2-4841-8084-E14595241BB8}"/>
                </a:ext>
              </a:extLst>
            </p:cNvPr>
            <p:cNvGrpSpPr/>
            <p:nvPr/>
          </p:nvGrpSpPr>
          <p:grpSpPr>
            <a:xfrm>
              <a:off x="7035806" y="4517346"/>
              <a:ext cx="529936" cy="312423"/>
              <a:chOff x="8349396" y="2796887"/>
              <a:chExt cx="529936" cy="312423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0CE3B407-FC61-C24D-BB42-A1936A533A1F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F91EBB62-568C-D143-BB3B-CBE84F1C1C99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6ACAA67A-DEB8-9B4C-A58F-F655D5ED3ECD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20" name="사다리꼴[T] 19">
                  <a:extLst>
                    <a:ext uri="{FF2B5EF4-FFF2-40B4-BE49-F238E27FC236}">
                      <a16:creationId xmlns:a16="http://schemas.microsoft.com/office/drawing/2014/main" id="{9CC27213-9B51-FB46-AB82-5189B5BF6398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16FBC0A-A365-F84B-9D0B-BBFA3E7C5EB3}"/>
              </a:ext>
            </a:extLst>
          </p:cNvPr>
          <p:cNvGrpSpPr/>
          <p:nvPr/>
        </p:nvGrpSpPr>
        <p:grpSpPr>
          <a:xfrm rot="5400000">
            <a:off x="2670004" y="2609117"/>
            <a:ext cx="529936" cy="331200"/>
            <a:chOff x="7035806" y="4517346"/>
            <a:chExt cx="529936" cy="331141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8E0F2FC2-E76A-D54C-9C04-A5BC5C94C2CB}"/>
                </a:ext>
              </a:extLst>
            </p:cNvPr>
            <p:cNvSpPr/>
            <p:nvPr/>
          </p:nvSpPr>
          <p:spPr>
            <a:xfrm>
              <a:off x="7126086" y="4747413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DA3B71D7-8E90-7342-88DD-E8509B803593}"/>
                </a:ext>
              </a:extLst>
            </p:cNvPr>
            <p:cNvSpPr/>
            <p:nvPr/>
          </p:nvSpPr>
          <p:spPr>
            <a:xfrm>
              <a:off x="7373079" y="4747417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2115E40-97AB-4441-A7CA-FD1AB9BC1528}"/>
                </a:ext>
              </a:extLst>
            </p:cNvPr>
            <p:cNvGrpSpPr/>
            <p:nvPr/>
          </p:nvGrpSpPr>
          <p:grpSpPr>
            <a:xfrm>
              <a:off x="7035806" y="4517346"/>
              <a:ext cx="529936" cy="312423"/>
              <a:chOff x="8349396" y="2796887"/>
              <a:chExt cx="529936" cy="312423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68300CB3-2BA0-6848-9936-F8D45A6C00F7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A0BC8308-DDB9-5F40-A185-74DE4C3B6A86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4E633C7-314D-3642-BB2B-D97E72DDE37E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28" name="사다리꼴[T] 27">
                  <a:extLst>
                    <a:ext uri="{FF2B5EF4-FFF2-40B4-BE49-F238E27FC236}">
                      <a16:creationId xmlns:a16="http://schemas.microsoft.com/office/drawing/2014/main" id="{D0C4EBC3-70ED-CF45-B4DF-424AF49AC2DB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3E714F1-8091-1345-91DC-6CD49016EC44}"/>
              </a:ext>
            </a:extLst>
          </p:cNvPr>
          <p:cNvGrpSpPr/>
          <p:nvPr/>
        </p:nvGrpSpPr>
        <p:grpSpPr>
          <a:xfrm rot="5400000">
            <a:off x="3199940" y="2958538"/>
            <a:ext cx="529936" cy="331200"/>
            <a:chOff x="7035806" y="4517346"/>
            <a:chExt cx="529936" cy="331141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72A613BE-E23E-8545-B589-0B214EB3EF90}"/>
                </a:ext>
              </a:extLst>
            </p:cNvPr>
            <p:cNvSpPr/>
            <p:nvPr/>
          </p:nvSpPr>
          <p:spPr>
            <a:xfrm>
              <a:off x="7126086" y="4747413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FD18A96C-AA3A-A542-989C-40C13369A255}"/>
                </a:ext>
              </a:extLst>
            </p:cNvPr>
            <p:cNvSpPr/>
            <p:nvPr/>
          </p:nvSpPr>
          <p:spPr>
            <a:xfrm>
              <a:off x="7373079" y="4747417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EAEAC6D-BE6D-BA42-91FD-95C20DAC7553}"/>
                </a:ext>
              </a:extLst>
            </p:cNvPr>
            <p:cNvGrpSpPr/>
            <p:nvPr/>
          </p:nvGrpSpPr>
          <p:grpSpPr>
            <a:xfrm>
              <a:off x="7035806" y="4517346"/>
              <a:ext cx="529936" cy="312423"/>
              <a:chOff x="8349396" y="2796887"/>
              <a:chExt cx="529936" cy="312423"/>
            </a:xfrm>
          </p:grpSpPr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9B05F262-71FF-2044-A269-CD3208356F7A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FAF8ADDD-0C5A-4243-B903-B3F14CB7494E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0245495-8E4E-654C-8B24-DA08E87ADA52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36" name="사다리꼴[T] 35">
                  <a:extLst>
                    <a:ext uri="{FF2B5EF4-FFF2-40B4-BE49-F238E27FC236}">
                      <a16:creationId xmlns:a16="http://schemas.microsoft.com/office/drawing/2014/main" id="{2F1255A4-2F2C-4A40-A508-6053989C1266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8F8838D-F7E0-1E4A-92F6-96EBE9325999}"/>
              </a:ext>
            </a:extLst>
          </p:cNvPr>
          <p:cNvGrpSpPr/>
          <p:nvPr/>
        </p:nvGrpSpPr>
        <p:grpSpPr>
          <a:xfrm rot="5400000">
            <a:off x="3729876" y="3270265"/>
            <a:ext cx="529936" cy="331200"/>
            <a:chOff x="7035806" y="4517346"/>
            <a:chExt cx="529936" cy="331141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6547B555-44D2-4341-8D6A-93F57303CE1D}"/>
                </a:ext>
              </a:extLst>
            </p:cNvPr>
            <p:cNvSpPr/>
            <p:nvPr/>
          </p:nvSpPr>
          <p:spPr>
            <a:xfrm>
              <a:off x="7126086" y="4747413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86674846-D05E-3142-AACF-67BB28168466}"/>
                </a:ext>
              </a:extLst>
            </p:cNvPr>
            <p:cNvSpPr/>
            <p:nvPr/>
          </p:nvSpPr>
          <p:spPr>
            <a:xfrm>
              <a:off x="7373079" y="4747417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AD3FB365-B68D-4348-8D7A-DD3AB6DB7A73}"/>
                </a:ext>
              </a:extLst>
            </p:cNvPr>
            <p:cNvGrpSpPr/>
            <p:nvPr/>
          </p:nvGrpSpPr>
          <p:grpSpPr>
            <a:xfrm>
              <a:off x="7035806" y="4517346"/>
              <a:ext cx="529936" cy="312423"/>
              <a:chOff x="8349396" y="2796887"/>
              <a:chExt cx="529936" cy="312423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D260192F-840D-1B46-90CE-7EA32D0B5DC9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DF176D31-B608-764A-86AB-C49D32F37C45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6CB86C46-DFF4-CD4B-B0DC-0C051DBB9630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44" name="사다리꼴[T] 43">
                  <a:extLst>
                    <a:ext uri="{FF2B5EF4-FFF2-40B4-BE49-F238E27FC236}">
                      <a16:creationId xmlns:a16="http://schemas.microsoft.com/office/drawing/2014/main" id="{41CB6650-1B82-FA47-9099-C9006818405B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212FBFA-B8D9-B64B-B594-5C60A2DD8F62}"/>
              </a:ext>
            </a:extLst>
          </p:cNvPr>
          <p:cNvGrpSpPr/>
          <p:nvPr/>
        </p:nvGrpSpPr>
        <p:grpSpPr>
          <a:xfrm rot="5400000">
            <a:off x="4259812" y="3601402"/>
            <a:ext cx="529936" cy="331200"/>
            <a:chOff x="7035806" y="4517346"/>
            <a:chExt cx="529936" cy="331141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E0D4E0E-A2D2-844E-988A-FDCA105E19FB}"/>
                </a:ext>
              </a:extLst>
            </p:cNvPr>
            <p:cNvSpPr/>
            <p:nvPr/>
          </p:nvSpPr>
          <p:spPr>
            <a:xfrm>
              <a:off x="7126086" y="4747413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A3CC41C-0104-5349-9B59-8E5D0DB14DBC}"/>
                </a:ext>
              </a:extLst>
            </p:cNvPr>
            <p:cNvSpPr/>
            <p:nvPr/>
          </p:nvSpPr>
          <p:spPr>
            <a:xfrm>
              <a:off x="7373079" y="4747417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E7310210-C544-FB41-86BD-1559FA6B42FB}"/>
                </a:ext>
              </a:extLst>
            </p:cNvPr>
            <p:cNvGrpSpPr/>
            <p:nvPr/>
          </p:nvGrpSpPr>
          <p:grpSpPr>
            <a:xfrm>
              <a:off x="7035806" y="4517346"/>
              <a:ext cx="529936" cy="312423"/>
              <a:chOff x="8349396" y="2796887"/>
              <a:chExt cx="529936" cy="312423"/>
            </a:xfrm>
          </p:grpSpPr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50E8C442-38C8-3743-8E33-628015B076DE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CC5A3B95-4100-6C4A-A8A5-9BA0A844D231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9E1D0D5F-96B0-194F-B32E-3BAF16C45264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52" name="사다리꼴[T] 51">
                  <a:extLst>
                    <a:ext uri="{FF2B5EF4-FFF2-40B4-BE49-F238E27FC236}">
                      <a16:creationId xmlns:a16="http://schemas.microsoft.com/office/drawing/2014/main" id="{9803E9C8-D7AD-C340-B212-6DC7558B5252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E59BA9C-9AEE-8A4C-B181-9EE7EDB7B209}"/>
              </a:ext>
            </a:extLst>
          </p:cNvPr>
          <p:cNvGrpSpPr/>
          <p:nvPr/>
        </p:nvGrpSpPr>
        <p:grpSpPr>
          <a:xfrm rot="5400000">
            <a:off x="4789748" y="3916163"/>
            <a:ext cx="529936" cy="331200"/>
            <a:chOff x="7035806" y="4517346"/>
            <a:chExt cx="529936" cy="331141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50DF7D7A-0729-C849-91CA-8654286550D3}"/>
                </a:ext>
              </a:extLst>
            </p:cNvPr>
            <p:cNvSpPr/>
            <p:nvPr/>
          </p:nvSpPr>
          <p:spPr>
            <a:xfrm>
              <a:off x="7126086" y="4747413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275C7CB-FCE4-174C-AE60-2270EB31D1A7}"/>
                </a:ext>
              </a:extLst>
            </p:cNvPr>
            <p:cNvSpPr/>
            <p:nvPr/>
          </p:nvSpPr>
          <p:spPr>
            <a:xfrm>
              <a:off x="7373079" y="4747417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CBDB075B-B761-EA48-BE51-9B72FF6B9273}"/>
                </a:ext>
              </a:extLst>
            </p:cNvPr>
            <p:cNvGrpSpPr/>
            <p:nvPr/>
          </p:nvGrpSpPr>
          <p:grpSpPr>
            <a:xfrm>
              <a:off x="7035806" y="4517346"/>
              <a:ext cx="529936" cy="312423"/>
              <a:chOff x="8349396" y="2796887"/>
              <a:chExt cx="529936" cy="312423"/>
            </a:xfrm>
          </p:grpSpPr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0D702025-7A97-194A-9CEC-D943194148B4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70AD6C2F-7C04-A64B-8CDC-5CC070A95B0C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2F8F61F3-AD21-E544-B030-634E77388195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60" name="사다리꼴[T] 59">
                  <a:extLst>
                    <a:ext uri="{FF2B5EF4-FFF2-40B4-BE49-F238E27FC236}">
                      <a16:creationId xmlns:a16="http://schemas.microsoft.com/office/drawing/2014/main" id="{A8CB334E-F2ED-6A46-B515-0E93CF11EA6F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ABB9AA7-AF72-B044-ACC9-58935E0EA93F}"/>
              </a:ext>
            </a:extLst>
          </p:cNvPr>
          <p:cNvGrpSpPr/>
          <p:nvPr/>
        </p:nvGrpSpPr>
        <p:grpSpPr>
          <a:xfrm rot="5400000">
            <a:off x="5319684" y="4247300"/>
            <a:ext cx="529936" cy="331200"/>
            <a:chOff x="7035806" y="4517346"/>
            <a:chExt cx="529936" cy="331141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4AFF5350-13BE-014B-9F07-C58B4851EDC6}"/>
                </a:ext>
              </a:extLst>
            </p:cNvPr>
            <p:cNvSpPr/>
            <p:nvPr/>
          </p:nvSpPr>
          <p:spPr>
            <a:xfrm>
              <a:off x="7126086" y="4747413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13E498DB-5AB2-6C43-9E41-D3757BA8146C}"/>
                </a:ext>
              </a:extLst>
            </p:cNvPr>
            <p:cNvSpPr/>
            <p:nvPr/>
          </p:nvSpPr>
          <p:spPr>
            <a:xfrm>
              <a:off x="7373079" y="4747417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7FE8B93D-CB26-8F42-955F-954BE281E6AF}"/>
                </a:ext>
              </a:extLst>
            </p:cNvPr>
            <p:cNvGrpSpPr/>
            <p:nvPr/>
          </p:nvGrpSpPr>
          <p:grpSpPr>
            <a:xfrm>
              <a:off x="7035806" y="4517346"/>
              <a:ext cx="529936" cy="312423"/>
              <a:chOff x="8349396" y="2796887"/>
              <a:chExt cx="529936" cy="312423"/>
            </a:xfrm>
          </p:grpSpPr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8AFE2EB8-7B7B-444D-9B13-05BF8468CDFB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8892CE68-3803-EA47-A29F-85CF62C9FC19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2BF7267A-D481-404A-9E91-33D6937554AC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68" name="사다리꼴[T] 67">
                  <a:extLst>
                    <a:ext uri="{FF2B5EF4-FFF2-40B4-BE49-F238E27FC236}">
                      <a16:creationId xmlns:a16="http://schemas.microsoft.com/office/drawing/2014/main" id="{7FB74DB3-BF4D-A14E-BF16-A6F132EF8CF9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E03611F3-3EA4-AB4C-AB82-63C519CCC3E2}"/>
              </a:ext>
            </a:extLst>
          </p:cNvPr>
          <p:cNvCxnSpPr>
            <a:cxnSpLocks/>
          </p:cNvCxnSpPr>
          <p:nvPr/>
        </p:nvCxnSpPr>
        <p:spPr>
          <a:xfrm>
            <a:off x="1891356" y="1517858"/>
            <a:ext cx="0" cy="37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BA93BD0-A64F-F44A-A7DA-0C8DA23666F7}"/>
              </a:ext>
            </a:extLst>
          </p:cNvPr>
          <p:cNvCxnSpPr>
            <a:cxnSpLocks/>
          </p:cNvCxnSpPr>
          <p:nvPr/>
        </p:nvCxnSpPr>
        <p:spPr>
          <a:xfrm>
            <a:off x="2432227" y="1517858"/>
            <a:ext cx="0" cy="686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133DB12B-633E-AA43-BB22-A577B86AD734}"/>
              </a:ext>
            </a:extLst>
          </p:cNvPr>
          <p:cNvCxnSpPr>
            <a:cxnSpLocks/>
          </p:cNvCxnSpPr>
          <p:nvPr/>
        </p:nvCxnSpPr>
        <p:spPr>
          <a:xfrm>
            <a:off x="2939017" y="1517858"/>
            <a:ext cx="0" cy="1013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422E0BA0-F375-6445-9A45-9733AFFF53B4}"/>
              </a:ext>
            </a:extLst>
          </p:cNvPr>
          <p:cNvCxnSpPr>
            <a:cxnSpLocks/>
          </p:cNvCxnSpPr>
          <p:nvPr/>
        </p:nvCxnSpPr>
        <p:spPr>
          <a:xfrm>
            <a:off x="3465964" y="1511882"/>
            <a:ext cx="0" cy="1385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324DE06-2AF9-5741-838B-1CB479A371D0}"/>
              </a:ext>
            </a:extLst>
          </p:cNvPr>
          <p:cNvCxnSpPr>
            <a:cxnSpLocks/>
          </p:cNvCxnSpPr>
          <p:nvPr/>
        </p:nvCxnSpPr>
        <p:spPr>
          <a:xfrm>
            <a:off x="4016053" y="1517858"/>
            <a:ext cx="0" cy="1693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5938E61B-DD5E-934D-A642-C8C20B3F4D7C}"/>
              </a:ext>
            </a:extLst>
          </p:cNvPr>
          <p:cNvCxnSpPr>
            <a:cxnSpLocks/>
          </p:cNvCxnSpPr>
          <p:nvPr/>
        </p:nvCxnSpPr>
        <p:spPr>
          <a:xfrm>
            <a:off x="4538995" y="1517858"/>
            <a:ext cx="0" cy="2021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46945564-1B04-DB43-B7B4-667755F05446}"/>
              </a:ext>
            </a:extLst>
          </p:cNvPr>
          <p:cNvCxnSpPr>
            <a:cxnSpLocks/>
          </p:cNvCxnSpPr>
          <p:nvPr/>
        </p:nvCxnSpPr>
        <p:spPr>
          <a:xfrm>
            <a:off x="5065609" y="1511882"/>
            <a:ext cx="0" cy="2340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291A9323-0E62-CA4C-B680-798F58A1A60E}"/>
              </a:ext>
            </a:extLst>
          </p:cNvPr>
          <p:cNvCxnSpPr>
            <a:cxnSpLocks/>
          </p:cNvCxnSpPr>
          <p:nvPr/>
        </p:nvCxnSpPr>
        <p:spPr>
          <a:xfrm>
            <a:off x="5604883" y="1511882"/>
            <a:ext cx="0" cy="2673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22EDA75-701A-F14A-8EE8-C4C03289B516}"/>
              </a:ext>
            </a:extLst>
          </p:cNvPr>
          <p:cNvSpPr/>
          <p:nvPr/>
        </p:nvSpPr>
        <p:spPr>
          <a:xfrm>
            <a:off x="2973127" y="618874"/>
            <a:ext cx="162082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do_write</a:t>
            </a:r>
            <a:endParaRPr kumimoji="1" lang="ko-Kore-KR" altLang="en-US" sz="1100" dirty="0"/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12851A01-D298-9F41-A9E9-EB0E510C53D8}"/>
              </a:ext>
            </a:extLst>
          </p:cNvPr>
          <p:cNvGrpSpPr/>
          <p:nvPr/>
        </p:nvGrpSpPr>
        <p:grpSpPr>
          <a:xfrm>
            <a:off x="7203027" y="2024818"/>
            <a:ext cx="3923558" cy="232416"/>
            <a:chOff x="9232588" y="6284550"/>
            <a:chExt cx="3923558" cy="246221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8A1284A-E090-8146-A9F5-330D5E352C52}"/>
                </a:ext>
              </a:extLst>
            </p:cNvPr>
            <p:cNvSpPr/>
            <p:nvPr/>
          </p:nvSpPr>
          <p:spPr>
            <a:xfrm>
              <a:off x="9232588" y="6302159"/>
              <a:ext cx="2923189" cy="21450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last_lane_coarse_timestamps</a:t>
              </a:r>
              <a:r>
                <a:rPr kumimoji="1" lang="en-US" altLang="ko-Kore-KR" sz="1100" dirty="0"/>
                <a:t>[</a:t>
              </a:r>
              <a:r>
                <a:rPr kumimoji="1" lang="en-US" altLang="ko-KR" sz="1100" dirty="0"/>
                <a:t>0</a:t>
              </a:r>
              <a:r>
                <a:rPr kumimoji="1" lang="en-US" altLang="ko-Kore-KR" sz="1100" dirty="0"/>
                <a:t>][60:0]</a:t>
              </a:r>
              <a:endParaRPr kumimoji="1" lang="ko-Kore-KR" altLang="en-US" sz="1100" dirty="0"/>
            </a:p>
          </p:txBody>
        </p:sp>
        <p:sp>
          <p:nvSpPr>
            <p:cNvPr id="114" name="삼각형 113">
              <a:extLst>
                <a:ext uri="{FF2B5EF4-FFF2-40B4-BE49-F238E27FC236}">
                  <a16:creationId xmlns:a16="http://schemas.microsoft.com/office/drawing/2014/main" id="{D3BA9F99-0973-8E4A-B420-D1CEBBE519E7}"/>
                </a:ext>
              </a:extLst>
            </p:cNvPr>
            <p:cNvSpPr/>
            <p:nvPr/>
          </p:nvSpPr>
          <p:spPr>
            <a:xfrm rot="16200000">
              <a:off x="12107858" y="6379441"/>
              <a:ext cx="47164" cy="48676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05EF0B5A-6F29-FC4C-AD98-B5AFCD339DC1}"/>
                </a:ext>
              </a:extLst>
            </p:cNvPr>
            <p:cNvSpPr txBox="1"/>
            <p:nvPr/>
          </p:nvSpPr>
          <p:spPr>
            <a:xfrm>
              <a:off x="12343807" y="628455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16" name="꺾인 연결선[E] 115">
              <a:extLst>
                <a:ext uri="{FF2B5EF4-FFF2-40B4-BE49-F238E27FC236}">
                  <a16:creationId xmlns:a16="http://schemas.microsoft.com/office/drawing/2014/main" id="{F81740A9-FFAD-E14A-8F8E-22073B9F22D9}"/>
                </a:ext>
              </a:extLst>
            </p:cNvPr>
            <p:cNvCxnSpPr>
              <a:cxnSpLocks/>
              <a:stCxn id="115" idx="1"/>
              <a:endCxn id="114" idx="3"/>
            </p:cNvCxnSpPr>
            <p:nvPr/>
          </p:nvCxnSpPr>
          <p:spPr>
            <a:xfrm rot="10800000">
              <a:off x="12155779" y="6403780"/>
              <a:ext cx="188029" cy="388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85D8C885-B4D9-5841-9A07-DE89F6FF4A05}"/>
              </a:ext>
            </a:extLst>
          </p:cNvPr>
          <p:cNvCxnSpPr>
            <a:cxnSpLocks/>
          </p:cNvCxnSpPr>
          <p:nvPr/>
        </p:nvCxnSpPr>
        <p:spPr>
          <a:xfrm>
            <a:off x="2034789" y="2143173"/>
            <a:ext cx="51569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4D4104D7-639F-EA4E-8BD9-CFE5C6BD2D10}"/>
              </a:ext>
            </a:extLst>
          </p:cNvPr>
          <p:cNvCxnSpPr>
            <a:cxnSpLocks/>
            <a:stCxn id="20" idx="0"/>
          </p:cNvCxnSpPr>
          <p:nvPr/>
        </p:nvCxnSpPr>
        <p:spPr>
          <a:xfrm>
            <a:off x="2570637" y="2437871"/>
            <a:ext cx="46210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1B2DAA86-90CE-914C-A321-8418A88EEF39}"/>
              </a:ext>
            </a:extLst>
          </p:cNvPr>
          <p:cNvCxnSpPr>
            <a:cxnSpLocks/>
            <a:stCxn id="28" idx="0"/>
          </p:cNvCxnSpPr>
          <p:nvPr/>
        </p:nvCxnSpPr>
        <p:spPr>
          <a:xfrm>
            <a:off x="3100573" y="2774718"/>
            <a:ext cx="4091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5842FC16-6944-F34B-9B27-43AFB61419A8}"/>
              </a:ext>
            </a:extLst>
          </p:cNvPr>
          <p:cNvCxnSpPr>
            <a:cxnSpLocks/>
            <a:stCxn id="36" idx="0"/>
          </p:cNvCxnSpPr>
          <p:nvPr/>
        </p:nvCxnSpPr>
        <p:spPr>
          <a:xfrm flipV="1">
            <a:off x="3630509" y="3113115"/>
            <a:ext cx="3561212" cy="11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DBE99A01-4B91-CC42-A3A0-BEEBEB208383}"/>
              </a:ext>
            </a:extLst>
          </p:cNvPr>
          <p:cNvCxnSpPr>
            <a:cxnSpLocks/>
            <a:stCxn id="44" idx="0"/>
          </p:cNvCxnSpPr>
          <p:nvPr/>
        </p:nvCxnSpPr>
        <p:spPr>
          <a:xfrm flipV="1">
            <a:off x="4160445" y="3424482"/>
            <a:ext cx="3031276" cy="11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5C48206E-293B-ED42-B4C4-46D219BBB9C9}"/>
              </a:ext>
            </a:extLst>
          </p:cNvPr>
          <p:cNvCxnSpPr>
            <a:cxnSpLocks/>
            <a:stCxn id="52" idx="0"/>
          </p:cNvCxnSpPr>
          <p:nvPr/>
        </p:nvCxnSpPr>
        <p:spPr>
          <a:xfrm flipV="1">
            <a:off x="4690381" y="3743000"/>
            <a:ext cx="2501340" cy="24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F010BA1-42F1-8943-A524-DC87C4733DFD}"/>
              </a:ext>
            </a:extLst>
          </p:cNvPr>
          <p:cNvCxnSpPr>
            <a:cxnSpLocks/>
            <a:stCxn id="60" idx="0"/>
          </p:cNvCxnSpPr>
          <p:nvPr/>
        </p:nvCxnSpPr>
        <p:spPr>
          <a:xfrm>
            <a:off x="5220317" y="4081764"/>
            <a:ext cx="19714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C25B563B-022E-534B-96CE-893B1F5BAB4E}"/>
              </a:ext>
            </a:extLst>
          </p:cNvPr>
          <p:cNvCxnSpPr>
            <a:cxnSpLocks/>
            <a:stCxn id="68" idx="0"/>
          </p:cNvCxnSpPr>
          <p:nvPr/>
        </p:nvCxnSpPr>
        <p:spPr>
          <a:xfrm>
            <a:off x="5750253" y="4412901"/>
            <a:ext cx="1441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2D081CE7-9ACA-894C-B28C-43705AA13041}"/>
              </a:ext>
            </a:extLst>
          </p:cNvPr>
          <p:cNvGrpSpPr/>
          <p:nvPr/>
        </p:nvGrpSpPr>
        <p:grpSpPr>
          <a:xfrm>
            <a:off x="7191721" y="2320114"/>
            <a:ext cx="3923558" cy="232416"/>
            <a:chOff x="9232588" y="6284550"/>
            <a:chExt cx="3923558" cy="246221"/>
          </a:xfrm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030242BA-9744-6B44-9240-DE48A64DA24F}"/>
                </a:ext>
              </a:extLst>
            </p:cNvPr>
            <p:cNvSpPr/>
            <p:nvPr/>
          </p:nvSpPr>
          <p:spPr>
            <a:xfrm>
              <a:off x="9232588" y="6302159"/>
              <a:ext cx="2923189" cy="21450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last_lane_coarse_timestamps</a:t>
              </a:r>
              <a:r>
                <a:rPr kumimoji="1" lang="en-US" altLang="ko-Kore-KR" sz="1100" dirty="0"/>
                <a:t>[</a:t>
              </a:r>
              <a:r>
                <a:rPr kumimoji="1" lang="en-US" altLang="ko-KR" sz="1100" dirty="0"/>
                <a:t>1</a:t>
              </a:r>
              <a:r>
                <a:rPr kumimoji="1" lang="en-US" altLang="ko-Kore-KR" sz="1100" dirty="0"/>
                <a:t>][60:0]</a:t>
              </a:r>
              <a:endParaRPr kumimoji="1" lang="ko-Kore-KR" altLang="en-US" sz="1100" dirty="0"/>
            </a:p>
          </p:txBody>
        </p:sp>
        <p:sp>
          <p:nvSpPr>
            <p:cNvPr id="158" name="삼각형 157">
              <a:extLst>
                <a:ext uri="{FF2B5EF4-FFF2-40B4-BE49-F238E27FC236}">
                  <a16:creationId xmlns:a16="http://schemas.microsoft.com/office/drawing/2014/main" id="{58CEE117-60E5-2748-93FE-AAAFDD30E782}"/>
                </a:ext>
              </a:extLst>
            </p:cNvPr>
            <p:cNvSpPr/>
            <p:nvPr/>
          </p:nvSpPr>
          <p:spPr>
            <a:xfrm rot="16200000">
              <a:off x="12107858" y="6379441"/>
              <a:ext cx="47164" cy="48676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D9716A85-E99A-2243-9C01-06700FCD1F32}"/>
                </a:ext>
              </a:extLst>
            </p:cNvPr>
            <p:cNvSpPr txBox="1"/>
            <p:nvPr/>
          </p:nvSpPr>
          <p:spPr>
            <a:xfrm>
              <a:off x="12343807" y="628455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60" name="꺾인 연결선[E] 159">
              <a:extLst>
                <a:ext uri="{FF2B5EF4-FFF2-40B4-BE49-F238E27FC236}">
                  <a16:creationId xmlns:a16="http://schemas.microsoft.com/office/drawing/2014/main" id="{9C411D8A-F66B-D74D-80E1-1E4538DB6617}"/>
                </a:ext>
              </a:extLst>
            </p:cNvPr>
            <p:cNvCxnSpPr>
              <a:cxnSpLocks/>
              <a:stCxn id="159" idx="1"/>
              <a:endCxn id="158" idx="3"/>
            </p:cNvCxnSpPr>
            <p:nvPr/>
          </p:nvCxnSpPr>
          <p:spPr>
            <a:xfrm rot="10800000">
              <a:off x="12155779" y="6403780"/>
              <a:ext cx="188029" cy="388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9A8B4093-741C-0140-B05B-2F81BF654E42}"/>
              </a:ext>
            </a:extLst>
          </p:cNvPr>
          <p:cNvGrpSpPr/>
          <p:nvPr/>
        </p:nvGrpSpPr>
        <p:grpSpPr>
          <a:xfrm>
            <a:off x="7194474" y="2676850"/>
            <a:ext cx="3923558" cy="232416"/>
            <a:chOff x="9232588" y="6284550"/>
            <a:chExt cx="3923558" cy="246221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DFB53A50-BA1C-694E-9B12-76A0DDAF5AB1}"/>
                </a:ext>
              </a:extLst>
            </p:cNvPr>
            <p:cNvSpPr/>
            <p:nvPr/>
          </p:nvSpPr>
          <p:spPr>
            <a:xfrm>
              <a:off x="9232588" y="6302159"/>
              <a:ext cx="2923189" cy="21450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last_lane_coarse_timestamps</a:t>
              </a:r>
              <a:r>
                <a:rPr kumimoji="1" lang="en-US" altLang="ko-Kore-KR" sz="1100" dirty="0"/>
                <a:t>[</a:t>
              </a:r>
              <a:r>
                <a:rPr kumimoji="1" lang="en-US" altLang="ko-KR" sz="1100" dirty="0"/>
                <a:t>2</a:t>
              </a:r>
              <a:r>
                <a:rPr kumimoji="1" lang="en-US" altLang="ko-Kore-KR" sz="1100" dirty="0"/>
                <a:t>][60:0]</a:t>
              </a:r>
              <a:endParaRPr kumimoji="1" lang="ko-Kore-KR" altLang="en-US" sz="1100" dirty="0"/>
            </a:p>
          </p:txBody>
        </p:sp>
        <p:sp>
          <p:nvSpPr>
            <p:cNvPr id="163" name="삼각형 162">
              <a:extLst>
                <a:ext uri="{FF2B5EF4-FFF2-40B4-BE49-F238E27FC236}">
                  <a16:creationId xmlns:a16="http://schemas.microsoft.com/office/drawing/2014/main" id="{70C5BD6E-9879-4C40-BC9D-8E811EAD5C5C}"/>
                </a:ext>
              </a:extLst>
            </p:cNvPr>
            <p:cNvSpPr/>
            <p:nvPr/>
          </p:nvSpPr>
          <p:spPr>
            <a:xfrm rot="16200000">
              <a:off x="12107858" y="6379441"/>
              <a:ext cx="47164" cy="48676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16C68F0A-9E94-AF4B-A290-01956EE230C5}"/>
                </a:ext>
              </a:extLst>
            </p:cNvPr>
            <p:cNvSpPr txBox="1"/>
            <p:nvPr/>
          </p:nvSpPr>
          <p:spPr>
            <a:xfrm>
              <a:off x="12343807" y="628455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65" name="꺾인 연결선[E] 164">
              <a:extLst>
                <a:ext uri="{FF2B5EF4-FFF2-40B4-BE49-F238E27FC236}">
                  <a16:creationId xmlns:a16="http://schemas.microsoft.com/office/drawing/2014/main" id="{998EED46-E192-DF4D-B06C-B9EF46374A1A}"/>
                </a:ext>
              </a:extLst>
            </p:cNvPr>
            <p:cNvCxnSpPr>
              <a:cxnSpLocks/>
              <a:stCxn id="164" idx="1"/>
              <a:endCxn id="163" idx="3"/>
            </p:cNvCxnSpPr>
            <p:nvPr/>
          </p:nvCxnSpPr>
          <p:spPr>
            <a:xfrm rot="10800000">
              <a:off x="12155779" y="6403780"/>
              <a:ext cx="188029" cy="388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1A8B9B2F-5271-A945-9FBC-5978564A4128}"/>
              </a:ext>
            </a:extLst>
          </p:cNvPr>
          <p:cNvGrpSpPr/>
          <p:nvPr/>
        </p:nvGrpSpPr>
        <p:grpSpPr>
          <a:xfrm>
            <a:off x="7187749" y="3003316"/>
            <a:ext cx="3923558" cy="232416"/>
            <a:chOff x="9232588" y="6284550"/>
            <a:chExt cx="3923558" cy="246221"/>
          </a:xfrm>
        </p:grpSpPr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B455453B-40F8-1748-A0E6-EC92C6544873}"/>
                </a:ext>
              </a:extLst>
            </p:cNvPr>
            <p:cNvSpPr/>
            <p:nvPr/>
          </p:nvSpPr>
          <p:spPr>
            <a:xfrm>
              <a:off x="9232588" y="6302159"/>
              <a:ext cx="2923189" cy="21450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last_lane_coarse_timestamps</a:t>
              </a:r>
              <a:r>
                <a:rPr kumimoji="1" lang="en-US" altLang="ko-Kore-KR" sz="1100" dirty="0"/>
                <a:t>[</a:t>
              </a:r>
              <a:r>
                <a:rPr kumimoji="1" lang="en-US" altLang="ko-KR" sz="1100" dirty="0"/>
                <a:t>3</a:t>
              </a:r>
              <a:r>
                <a:rPr kumimoji="1" lang="en-US" altLang="ko-Kore-KR" sz="1100" dirty="0"/>
                <a:t>][60:0]</a:t>
              </a:r>
              <a:endParaRPr kumimoji="1" lang="ko-Kore-KR" altLang="en-US" sz="1100" dirty="0"/>
            </a:p>
          </p:txBody>
        </p:sp>
        <p:sp>
          <p:nvSpPr>
            <p:cNvPr id="168" name="삼각형 167">
              <a:extLst>
                <a:ext uri="{FF2B5EF4-FFF2-40B4-BE49-F238E27FC236}">
                  <a16:creationId xmlns:a16="http://schemas.microsoft.com/office/drawing/2014/main" id="{34CD3781-1A46-2740-9726-75BD02BBD31A}"/>
                </a:ext>
              </a:extLst>
            </p:cNvPr>
            <p:cNvSpPr/>
            <p:nvPr/>
          </p:nvSpPr>
          <p:spPr>
            <a:xfrm rot="16200000">
              <a:off x="12107858" y="6379441"/>
              <a:ext cx="47164" cy="48676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C4819F38-D9B4-7E45-B036-BBF179B20DC1}"/>
                </a:ext>
              </a:extLst>
            </p:cNvPr>
            <p:cNvSpPr txBox="1"/>
            <p:nvPr/>
          </p:nvSpPr>
          <p:spPr>
            <a:xfrm>
              <a:off x="12343807" y="628455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70" name="꺾인 연결선[E] 169">
              <a:extLst>
                <a:ext uri="{FF2B5EF4-FFF2-40B4-BE49-F238E27FC236}">
                  <a16:creationId xmlns:a16="http://schemas.microsoft.com/office/drawing/2014/main" id="{DEDF668C-4E25-8845-AE85-E136D18B6850}"/>
                </a:ext>
              </a:extLst>
            </p:cNvPr>
            <p:cNvCxnSpPr>
              <a:cxnSpLocks/>
              <a:stCxn id="169" idx="1"/>
              <a:endCxn id="168" idx="3"/>
            </p:cNvCxnSpPr>
            <p:nvPr/>
          </p:nvCxnSpPr>
          <p:spPr>
            <a:xfrm rot="10800000">
              <a:off x="12155779" y="6403780"/>
              <a:ext cx="188029" cy="388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66B72E86-2AC1-5B4A-AB8C-BB98BE43C795}"/>
              </a:ext>
            </a:extLst>
          </p:cNvPr>
          <p:cNvGrpSpPr/>
          <p:nvPr/>
        </p:nvGrpSpPr>
        <p:grpSpPr>
          <a:xfrm>
            <a:off x="7187749" y="3308276"/>
            <a:ext cx="3923558" cy="232416"/>
            <a:chOff x="9232588" y="6284550"/>
            <a:chExt cx="3923558" cy="246221"/>
          </a:xfrm>
        </p:grpSpPr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4CC079E0-BF90-EE4B-8BF2-AC93E856F59A}"/>
                </a:ext>
              </a:extLst>
            </p:cNvPr>
            <p:cNvSpPr/>
            <p:nvPr/>
          </p:nvSpPr>
          <p:spPr>
            <a:xfrm>
              <a:off x="9232588" y="6302159"/>
              <a:ext cx="2923189" cy="21450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last_lane_coarse_timestamps</a:t>
              </a:r>
              <a:r>
                <a:rPr kumimoji="1" lang="en-US" altLang="ko-Kore-KR" sz="1100" dirty="0"/>
                <a:t>[</a:t>
              </a:r>
              <a:r>
                <a:rPr kumimoji="1" lang="en-US" altLang="ko-KR" sz="1100" dirty="0"/>
                <a:t>4</a:t>
              </a:r>
              <a:r>
                <a:rPr kumimoji="1" lang="en-US" altLang="ko-Kore-KR" sz="1100" dirty="0"/>
                <a:t>][60:0]</a:t>
              </a:r>
              <a:endParaRPr kumimoji="1" lang="ko-Kore-KR" altLang="en-US" sz="1100" dirty="0"/>
            </a:p>
          </p:txBody>
        </p:sp>
        <p:sp>
          <p:nvSpPr>
            <p:cNvPr id="173" name="삼각형 172">
              <a:extLst>
                <a:ext uri="{FF2B5EF4-FFF2-40B4-BE49-F238E27FC236}">
                  <a16:creationId xmlns:a16="http://schemas.microsoft.com/office/drawing/2014/main" id="{F5567756-C0C1-124A-9843-984DFA8225E7}"/>
                </a:ext>
              </a:extLst>
            </p:cNvPr>
            <p:cNvSpPr/>
            <p:nvPr/>
          </p:nvSpPr>
          <p:spPr>
            <a:xfrm rot="16200000">
              <a:off x="12107858" y="6379441"/>
              <a:ext cx="47164" cy="48676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915A749B-19E3-5F47-B249-D1033F2F853C}"/>
                </a:ext>
              </a:extLst>
            </p:cNvPr>
            <p:cNvSpPr txBox="1"/>
            <p:nvPr/>
          </p:nvSpPr>
          <p:spPr>
            <a:xfrm>
              <a:off x="12343807" y="628455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75" name="꺾인 연결선[E] 174">
              <a:extLst>
                <a:ext uri="{FF2B5EF4-FFF2-40B4-BE49-F238E27FC236}">
                  <a16:creationId xmlns:a16="http://schemas.microsoft.com/office/drawing/2014/main" id="{ADD37E16-E3DF-8841-9A20-22999149845D}"/>
                </a:ext>
              </a:extLst>
            </p:cNvPr>
            <p:cNvCxnSpPr>
              <a:cxnSpLocks/>
              <a:stCxn id="174" idx="1"/>
              <a:endCxn id="173" idx="3"/>
            </p:cNvCxnSpPr>
            <p:nvPr/>
          </p:nvCxnSpPr>
          <p:spPr>
            <a:xfrm rot="10800000">
              <a:off x="12155779" y="6403780"/>
              <a:ext cx="188029" cy="388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1DB62FF3-19DB-8545-8695-E60C69AED04F}"/>
              </a:ext>
            </a:extLst>
          </p:cNvPr>
          <p:cNvGrpSpPr/>
          <p:nvPr/>
        </p:nvGrpSpPr>
        <p:grpSpPr>
          <a:xfrm>
            <a:off x="7187749" y="3619966"/>
            <a:ext cx="3923558" cy="232416"/>
            <a:chOff x="9232588" y="6284550"/>
            <a:chExt cx="3923558" cy="246221"/>
          </a:xfrm>
        </p:grpSpPr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A57B0E6A-F425-874A-8E53-33423B59AC6A}"/>
                </a:ext>
              </a:extLst>
            </p:cNvPr>
            <p:cNvSpPr/>
            <p:nvPr/>
          </p:nvSpPr>
          <p:spPr>
            <a:xfrm>
              <a:off x="9232588" y="6302159"/>
              <a:ext cx="2923189" cy="21450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last_lane_coarse_timestamps</a:t>
              </a:r>
              <a:r>
                <a:rPr kumimoji="1" lang="en-US" altLang="ko-Kore-KR" sz="1100" dirty="0"/>
                <a:t>[</a:t>
              </a:r>
              <a:r>
                <a:rPr kumimoji="1" lang="en-US" altLang="ko-KR" sz="1100" dirty="0"/>
                <a:t>5</a:t>
              </a:r>
              <a:r>
                <a:rPr kumimoji="1" lang="en-US" altLang="ko-Kore-KR" sz="1100" dirty="0"/>
                <a:t>][60:0]</a:t>
              </a:r>
              <a:endParaRPr kumimoji="1" lang="ko-Kore-KR" altLang="en-US" sz="1100" dirty="0"/>
            </a:p>
          </p:txBody>
        </p:sp>
        <p:sp>
          <p:nvSpPr>
            <p:cNvPr id="178" name="삼각형 177">
              <a:extLst>
                <a:ext uri="{FF2B5EF4-FFF2-40B4-BE49-F238E27FC236}">
                  <a16:creationId xmlns:a16="http://schemas.microsoft.com/office/drawing/2014/main" id="{BC9AFCB0-B762-4A44-B463-118058081828}"/>
                </a:ext>
              </a:extLst>
            </p:cNvPr>
            <p:cNvSpPr/>
            <p:nvPr/>
          </p:nvSpPr>
          <p:spPr>
            <a:xfrm rot="16200000">
              <a:off x="12107858" y="6379441"/>
              <a:ext cx="47164" cy="48676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465B0086-393F-F64A-8F32-DB9130A9CEBF}"/>
                </a:ext>
              </a:extLst>
            </p:cNvPr>
            <p:cNvSpPr txBox="1"/>
            <p:nvPr/>
          </p:nvSpPr>
          <p:spPr>
            <a:xfrm>
              <a:off x="12343807" y="628455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80" name="꺾인 연결선[E] 179">
              <a:extLst>
                <a:ext uri="{FF2B5EF4-FFF2-40B4-BE49-F238E27FC236}">
                  <a16:creationId xmlns:a16="http://schemas.microsoft.com/office/drawing/2014/main" id="{E42CBA56-074F-8B48-AC30-4EA32858C038}"/>
                </a:ext>
              </a:extLst>
            </p:cNvPr>
            <p:cNvCxnSpPr>
              <a:cxnSpLocks/>
              <a:stCxn id="179" idx="1"/>
              <a:endCxn id="178" idx="3"/>
            </p:cNvCxnSpPr>
            <p:nvPr/>
          </p:nvCxnSpPr>
          <p:spPr>
            <a:xfrm rot="10800000">
              <a:off x="12155779" y="6403780"/>
              <a:ext cx="188029" cy="388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36944416-DB86-6C42-8C77-8D846EE6B128}"/>
              </a:ext>
            </a:extLst>
          </p:cNvPr>
          <p:cNvGrpSpPr/>
          <p:nvPr/>
        </p:nvGrpSpPr>
        <p:grpSpPr>
          <a:xfrm>
            <a:off x="7187749" y="3950534"/>
            <a:ext cx="3923558" cy="232416"/>
            <a:chOff x="9232588" y="6284550"/>
            <a:chExt cx="3923558" cy="246221"/>
          </a:xfrm>
        </p:grpSpPr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C114CAF2-53C0-1349-9AC6-DF4809FDC443}"/>
                </a:ext>
              </a:extLst>
            </p:cNvPr>
            <p:cNvSpPr/>
            <p:nvPr/>
          </p:nvSpPr>
          <p:spPr>
            <a:xfrm>
              <a:off x="9232588" y="6302159"/>
              <a:ext cx="2923189" cy="21450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last_lane_coarse_timestamps</a:t>
              </a:r>
              <a:r>
                <a:rPr kumimoji="1" lang="en-US" altLang="ko-Kore-KR" sz="1100" dirty="0"/>
                <a:t>[</a:t>
              </a:r>
              <a:r>
                <a:rPr kumimoji="1" lang="en-US" altLang="ko-KR" sz="1100" dirty="0"/>
                <a:t>6</a:t>
              </a:r>
              <a:r>
                <a:rPr kumimoji="1" lang="en-US" altLang="ko-Kore-KR" sz="1100" dirty="0"/>
                <a:t>][60:0]</a:t>
              </a:r>
              <a:endParaRPr kumimoji="1" lang="ko-Kore-KR" altLang="en-US" sz="1100" dirty="0"/>
            </a:p>
          </p:txBody>
        </p:sp>
        <p:sp>
          <p:nvSpPr>
            <p:cNvPr id="183" name="삼각형 182">
              <a:extLst>
                <a:ext uri="{FF2B5EF4-FFF2-40B4-BE49-F238E27FC236}">
                  <a16:creationId xmlns:a16="http://schemas.microsoft.com/office/drawing/2014/main" id="{8E33F4CE-E135-6F4E-BB47-096172B2A527}"/>
                </a:ext>
              </a:extLst>
            </p:cNvPr>
            <p:cNvSpPr/>
            <p:nvPr/>
          </p:nvSpPr>
          <p:spPr>
            <a:xfrm rot="16200000">
              <a:off x="12107858" y="6379441"/>
              <a:ext cx="47164" cy="48676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B59DFC7-D611-C843-971D-5B372544DD95}"/>
                </a:ext>
              </a:extLst>
            </p:cNvPr>
            <p:cNvSpPr txBox="1"/>
            <p:nvPr/>
          </p:nvSpPr>
          <p:spPr>
            <a:xfrm>
              <a:off x="12343807" y="628455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85" name="꺾인 연결선[E] 184">
              <a:extLst>
                <a:ext uri="{FF2B5EF4-FFF2-40B4-BE49-F238E27FC236}">
                  <a16:creationId xmlns:a16="http://schemas.microsoft.com/office/drawing/2014/main" id="{F908ED07-C465-C24F-A8CB-4FED81A23F83}"/>
                </a:ext>
              </a:extLst>
            </p:cNvPr>
            <p:cNvCxnSpPr>
              <a:cxnSpLocks/>
              <a:stCxn id="184" idx="1"/>
              <a:endCxn id="183" idx="3"/>
            </p:cNvCxnSpPr>
            <p:nvPr/>
          </p:nvCxnSpPr>
          <p:spPr>
            <a:xfrm rot="10800000">
              <a:off x="12155779" y="6403780"/>
              <a:ext cx="188029" cy="388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47E2C19E-45C5-7549-BF44-CED1FA764CC8}"/>
              </a:ext>
            </a:extLst>
          </p:cNvPr>
          <p:cNvGrpSpPr/>
          <p:nvPr/>
        </p:nvGrpSpPr>
        <p:grpSpPr>
          <a:xfrm>
            <a:off x="7187749" y="4289159"/>
            <a:ext cx="3923558" cy="232416"/>
            <a:chOff x="9232588" y="6284550"/>
            <a:chExt cx="3923558" cy="246221"/>
          </a:xfrm>
        </p:grpSpPr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51A45F73-6954-084D-972D-93E0A4D91901}"/>
                </a:ext>
              </a:extLst>
            </p:cNvPr>
            <p:cNvSpPr/>
            <p:nvPr/>
          </p:nvSpPr>
          <p:spPr>
            <a:xfrm>
              <a:off x="9232588" y="6302159"/>
              <a:ext cx="2923189" cy="21450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last_lane_coarse_timestamps</a:t>
              </a:r>
              <a:r>
                <a:rPr kumimoji="1" lang="en-US" altLang="ko-Kore-KR" sz="1100" dirty="0"/>
                <a:t>[</a:t>
              </a:r>
              <a:r>
                <a:rPr kumimoji="1" lang="en-US" altLang="ko-KR" sz="1100" dirty="0"/>
                <a:t>7</a:t>
              </a:r>
              <a:r>
                <a:rPr kumimoji="1" lang="en-US" altLang="ko-Kore-KR" sz="1100" dirty="0"/>
                <a:t>][60:0]</a:t>
              </a:r>
              <a:endParaRPr kumimoji="1" lang="ko-Kore-KR" altLang="en-US" sz="1100" dirty="0"/>
            </a:p>
          </p:txBody>
        </p:sp>
        <p:sp>
          <p:nvSpPr>
            <p:cNvPr id="188" name="삼각형 187">
              <a:extLst>
                <a:ext uri="{FF2B5EF4-FFF2-40B4-BE49-F238E27FC236}">
                  <a16:creationId xmlns:a16="http://schemas.microsoft.com/office/drawing/2014/main" id="{2234B171-C0CA-4047-884D-6BF588B9DB14}"/>
                </a:ext>
              </a:extLst>
            </p:cNvPr>
            <p:cNvSpPr/>
            <p:nvPr/>
          </p:nvSpPr>
          <p:spPr>
            <a:xfrm rot="16200000">
              <a:off x="12107858" y="6379441"/>
              <a:ext cx="47164" cy="48676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297FFE6F-5DC5-D947-A13E-2784FEBC0E52}"/>
                </a:ext>
              </a:extLst>
            </p:cNvPr>
            <p:cNvSpPr txBox="1"/>
            <p:nvPr/>
          </p:nvSpPr>
          <p:spPr>
            <a:xfrm>
              <a:off x="12343807" y="628455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90" name="꺾인 연결선[E] 189">
              <a:extLst>
                <a:ext uri="{FF2B5EF4-FFF2-40B4-BE49-F238E27FC236}">
                  <a16:creationId xmlns:a16="http://schemas.microsoft.com/office/drawing/2014/main" id="{65E2301E-5AD0-524D-9FE0-3632B19E5DBF}"/>
                </a:ext>
              </a:extLst>
            </p:cNvPr>
            <p:cNvCxnSpPr>
              <a:cxnSpLocks/>
              <a:stCxn id="189" idx="1"/>
              <a:endCxn id="188" idx="3"/>
            </p:cNvCxnSpPr>
            <p:nvPr/>
          </p:nvCxnSpPr>
          <p:spPr>
            <a:xfrm rot="10800000">
              <a:off x="12155779" y="6403780"/>
              <a:ext cx="188029" cy="388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2" name="꺾인 연결선[E] 201">
            <a:extLst>
              <a:ext uri="{FF2B5EF4-FFF2-40B4-BE49-F238E27FC236}">
                <a16:creationId xmlns:a16="http://schemas.microsoft.com/office/drawing/2014/main" id="{5A0B6794-30AE-784D-9DBD-7CA23F11C9CE}"/>
              </a:ext>
            </a:extLst>
          </p:cNvPr>
          <p:cNvCxnSpPr>
            <a:cxnSpLocks/>
            <a:stCxn id="111" idx="2"/>
            <a:endCxn id="4" idx="2"/>
          </p:cNvCxnSpPr>
          <p:nvPr/>
        </p:nvCxnSpPr>
        <p:spPr>
          <a:xfrm rot="16200000" flipH="1">
            <a:off x="3643563" y="1063652"/>
            <a:ext cx="281197" cy="12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날짜 개체 틀 69">
            <a:extLst>
              <a:ext uri="{FF2B5EF4-FFF2-40B4-BE49-F238E27FC236}">
                <a16:creationId xmlns:a16="http://schemas.microsoft.com/office/drawing/2014/main" id="{2E1F99FA-9E90-0341-83CE-348BEF7AE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71" name="바닥글 개체 틀 70">
            <a:extLst>
              <a:ext uri="{FF2B5EF4-FFF2-40B4-BE49-F238E27FC236}">
                <a16:creationId xmlns:a16="http://schemas.microsoft.com/office/drawing/2014/main" id="{E9BC49B8-3C9E-6E44-A4D5-4B4BD9BB0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72" name="슬라이드 번호 개체 틀 71">
            <a:extLst>
              <a:ext uri="{FF2B5EF4-FFF2-40B4-BE49-F238E27FC236}">
                <a16:creationId xmlns:a16="http://schemas.microsoft.com/office/drawing/2014/main" id="{1AE88346-A94A-C84A-B392-E3A66694C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975569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40F6798F-B87B-3E40-859A-CADF729D6FD1}"/>
              </a:ext>
            </a:extLst>
          </p:cNvPr>
          <p:cNvGrpSpPr/>
          <p:nvPr/>
        </p:nvGrpSpPr>
        <p:grpSpPr>
          <a:xfrm>
            <a:off x="111821" y="636130"/>
            <a:ext cx="1815833" cy="5585739"/>
            <a:chOff x="1285713" y="843936"/>
            <a:chExt cx="1815833" cy="55857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C47C49B-6204-4244-AF3D-D89FA74A2E0F}"/>
                </a:ext>
              </a:extLst>
            </p:cNvPr>
            <p:cNvSpPr/>
            <p:nvPr/>
          </p:nvSpPr>
          <p:spPr>
            <a:xfrm>
              <a:off x="1285713" y="843936"/>
              <a:ext cx="1815833" cy="55857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cri (interface)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63235EB-2A70-3047-A5D5-F5092595870F}"/>
                </a:ext>
              </a:extLst>
            </p:cNvPr>
            <p:cNvSpPr/>
            <p:nvPr/>
          </p:nvSpPr>
          <p:spPr>
            <a:xfrm>
              <a:off x="1457459" y="1308483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cmd</a:t>
              </a:r>
              <a:r>
                <a:rPr kumimoji="1" lang="en-US" altLang="ko-Kore-KR" sz="1100" dirty="0"/>
                <a:t>[1:0]</a:t>
              </a:r>
              <a:endParaRPr kumimoji="1" lang="ko-Kore-KR" altLang="en-US" sz="11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22E927-44DC-3749-9D5F-086AE8AC9972}"/>
                </a:ext>
              </a:extLst>
            </p:cNvPr>
            <p:cNvSpPr/>
            <p:nvPr/>
          </p:nvSpPr>
          <p:spPr>
            <a:xfrm>
              <a:off x="1457454" y="1688714"/>
              <a:ext cx="1075676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chan_sel</a:t>
              </a:r>
              <a:r>
                <a:rPr kumimoji="1" lang="en-US" altLang="ko-Kore-KR" sz="1100" dirty="0"/>
                <a:t>[23:0]</a:t>
              </a:r>
              <a:endParaRPr kumimoji="1" lang="ko-Kore-KR" altLang="en-US" sz="11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43C775F-2923-1E4A-9FDE-F785F9B3EC4A}"/>
                </a:ext>
              </a:extLst>
            </p:cNvPr>
            <p:cNvSpPr/>
            <p:nvPr/>
          </p:nvSpPr>
          <p:spPr>
            <a:xfrm>
              <a:off x="1457454" y="2068945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BBA1CFD-1C8D-7E4C-ADB2-9B1DBC24ADF1}"/>
                </a:ext>
              </a:extLst>
            </p:cNvPr>
            <p:cNvSpPr/>
            <p:nvPr/>
          </p:nvSpPr>
          <p:spPr>
            <a:xfrm>
              <a:off x="1457453" y="2436301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o_data</a:t>
              </a:r>
              <a:r>
                <a:rPr kumimoji="1" lang="en-US" altLang="ko-Kore-KR" sz="1100" dirty="0"/>
                <a:t>[511:0]</a:t>
              </a:r>
              <a:endParaRPr kumimoji="1" lang="ko-Kore-KR" altLang="en-US" sz="11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AA28285-0B7A-174D-8505-D5C37EE81573}"/>
                </a:ext>
              </a:extLst>
            </p:cNvPr>
            <p:cNvSpPr/>
            <p:nvPr/>
          </p:nvSpPr>
          <p:spPr>
            <a:xfrm>
              <a:off x="1457453" y="2813474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o_address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F40982D-3414-E541-8A15-1CDB4C29CB88}"/>
                </a:ext>
              </a:extLst>
            </p:cNvPr>
            <p:cNvSpPr/>
            <p:nvPr/>
          </p:nvSpPr>
          <p:spPr>
            <a:xfrm>
              <a:off x="1457452" y="3189237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o_status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B75A093-4861-254A-8280-22FD74CB77B7}"/>
                </a:ext>
              </a:extLst>
            </p:cNvPr>
            <p:cNvSpPr/>
            <p:nvPr/>
          </p:nvSpPr>
          <p:spPr>
            <a:xfrm>
              <a:off x="1457454" y="358078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o_buffer_space_valid</a:t>
              </a:r>
              <a:endParaRPr kumimoji="1" lang="ko-Kore-KR" altLang="en-US" sz="11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9601701-2DDE-B44B-B476-9A3F990F9C38}"/>
                </a:ext>
              </a:extLst>
            </p:cNvPr>
            <p:cNvSpPr/>
            <p:nvPr/>
          </p:nvSpPr>
          <p:spPr>
            <a:xfrm>
              <a:off x="1457452" y="397875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80E9883-6059-C446-894F-D278DA75EA2E}"/>
                </a:ext>
              </a:extLst>
            </p:cNvPr>
            <p:cNvSpPr/>
            <p:nvPr/>
          </p:nvSpPr>
          <p:spPr>
            <a:xfrm>
              <a:off x="1457447" y="437672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i_timeout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03EAA6F-0506-BC44-90CF-C4487C7022F9}"/>
                </a:ext>
              </a:extLst>
            </p:cNvPr>
            <p:cNvSpPr/>
            <p:nvPr/>
          </p:nvSpPr>
          <p:spPr>
            <a:xfrm>
              <a:off x="1457447" y="4765191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i_data</a:t>
              </a:r>
              <a:r>
                <a:rPr kumimoji="1" lang="en-US" altLang="ko-Kore-KR" sz="1100" dirty="0"/>
                <a:t>[31:0]</a:t>
              </a:r>
              <a:endParaRPr kumimoji="1" lang="ko-Kore-KR" altLang="en-US" sz="11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DD4A219-2F36-2449-8FCD-8AFC831D7AF5}"/>
                </a:ext>
              </a:extLst>
            </p:cNvPr>
            <p:cNvSpPr/>
            <p:nvPr/>
          </p:nvSpPr>
          <p:spPr>
            <a:xfrm>
              <a:off x="1457447" y="5149089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D661385-C941-4140-A6C8-DEED32392DD6}"/>
                </a:ext>
              </a:extLst>
            </p:cNvPr>
            <p:cNvSpPr/>
            <p:nvPr/>
          </p:nvSpPr>
          <p:spPr>
            <a:xfrm>
              <a:off x="1457447" y="5545410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</a:t>
              </a:r>
              <a:r>
                <a:rPr kumimoji="1" lang="en-US" altLang="ko-Kore-KR" sz="1100" dirty="0"/>
                <a:t>[3:0]</a:t>
              </a:r>
              <a:endParaRPr kumimoji="1" lang="ko-Kore-KR" altLang="en-US" sz="1100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BE1D7C1-C043-7C4E-9FF2-BBDC51862309}"/>
              </a:ext>
            </a:extLst>
          </p:cNvPr>
          <p:cNvGrpSpPr/>
          <p:nvPr/>
        </p:nvGrpSpPr>
        <p:grpSpPr>
          <a:xfrm>
            <a:off x="2099394" y="199253"/>
            <a:ext cx="4523614" cy="2788917"/>
            <a:chOff x="2099394" y="199253"/>
            <a:chExt cx="4523614" cy="2788917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3A37B0B-DE4B-5648-BCB7-009DE2547435}"/>
                </a:ext>
              </a:extLst>
            </p:cNvPr>
            <p:cNvSpPr/>
            <p:nvPr/>
          </p:nvSpPr>
          <p:spPr>
            <a:xfrm>
              <a:off x="2277125" y="667344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we</a:t>
              </a:r>
              <a:endParaRPr kumimoji="1" lang="ko-Kore-KR" altLang="en-US" sz="1100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E8A5748-7AB2-0742-BB36-5749A4980F4E}"/>
                </a:ext>
              </a:extLst>
            </p:cNvPr>
            <p:cNvSpPr/>
            <p:nvPr/>
          </p:nvSpPr>
          <p:spPr>
            <a:xfrm>
              <a:off x="2277125" y="1044031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writable</a:t>
              </a:r>
              <a:endParaRPr kumimoji="1" lang="ko-Kore-KR" altLang="en-US" sz="1100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861B15B-9F52-A641-920D-700CB35B18BA}"/>
                </a:ext>
              </a:extLst>
            </p:cNvPr>
            <p:cNvSpPr/>
            <p:nvPr/>
          </p:nvSpPr>
          <p:spPr>
            <a:xfrm>
              <a:off x="2284488" y="1448633"/>
              <a:ext cx="1348399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seqn</a:t>
              </a:r>
              <a:r>
                <a:rPr kumimoji="1" lang="en-US" altLang="ko-Kore-KR" sz="1100" dirty="0"/>
                <a:t>[11:0]</a:t>
              </a:r>
              <a:endParaRPr kumimoji="1" lang="ko-Kore-KR" altLang="en-US" sz="1100" dirty="0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2916BD7-88E4-C140-957E-9A5F3E08CF63}"/>
                </a:ext>
              </a:extLst>
            </p:cNvPr>
            <p:cNvGrpSpPr/>
            <p:nvPr/>
          </p:nvGrpSpPr>
          <p:grpSpPr>
            <a:xfrm>
              <a:off x="4638299" y="600742"/>
              <a:ext cx="1815833" cy="1872849"/>
              <a:chOff x="4638298" y="1037619"/>
              <a:chExt cx="1815833" cy="187284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070B3AD-5939-9E46-B005-800E2DF2D5E6}"/>
                  </a:ext>
                </a:extLst>
              </p:cNvPr>
              <p:cNvSpPr/>
              <p:nvPr/>
            </p:nvSpPr>
            <p:spPr>
              <a:xfrm>
                <a:off x="4740237" y="1405477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channel[4:0]</a:t>
                </a:r>
                <a:endParaRPr kumimoji="1" lang="ko-Kore-KR" altLang="en-US" sz="1100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836822C-B63F-8E4F-B1B9-E8228BC7D892}"/>
                  </a:ext>
                </a:extLst>
              </p:cNvPr>
              <p:cNvSpPr/>
              <p:nvPr/>
            </p:nvSpPr>
            <p:spPr>
              <a:xfrm>
                <a:off x="4638298" y="1037619"/>
                <a:ext cx="1815833" cy="187284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payload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9C85B24-E0A6-CC45-918B-7BC7FE2FCF14}"/>
                  </a:ext>
                </a:extLst>
              </p:cNvPr>
              <p:cNvSpPr/>
              <p:nvPr/>
            </p:nvSpPr>
            <p:spPr>
              <a:xfrm>
                <a:off x="4726813" y="1780618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timestamp[63:0]</a:t>
                </a:r>
                <a:endParaRPr kumimoji="1" lang="ko-Kore-KR" altLang="en-US" sz="1100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85EE446F-60C0-2347-8063-6AD3E2F80FA9}"/>
                  </a:ext>
                </a:extLst>
              </p:cNvPr>
              <p:cNvSpPr/>
              <p:nvPr/>
            </p:nvSpPr>
            <p:spPr>
              <a:xfrm>
                <a:off x="4740237" y="2150475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address[7:0]</a:t>
                </a:r>
                <a:endParaRPr kumimoji="1" lang="ko-Kore-KR" altLang="en-US" sz="1100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3003F977-2A1E-6340-9C3D-13B563D740D0}"/>
                  </a:ext>
                </a:extLst>
              </p:cNvPr>
              <p:cNvSpPr/>
              <p:nvPr/>
            </p:nvSpPr>
            <p:spPr>
              <a:xfrm>
                <a:off x="4740237" y="2523617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data[31:0]</a:t>
                </a:r>
                <a:endParaRPr kumimoji="1" lang="ko-Kore-KR" altLang="en-US" sz="1100" dirty="0"/>
              </a:p>
            </p:txBody>
          </p:sp>
        </p:grp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5206B5C9-60FD-E747-8B67-D7C0A3A0B3BE}"/>
                </a:ext>
              </a:extLst>
            </p:cNvPr>
            <p:cNvSpPr/>
            <p:nvPr/>
          </p:nvSpPr>
          <p:spPr>
            <a:xfrm>
              <a:off x="2099394" y="199253"/>
              <a:ext cx="4523614" cy="2788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output[0,1,2,…,7]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CC5F36-13B3-A747-8C90-2BC627432E84}"/>
              </a:ext>
            </a:extLst>
          </p:cNvPr>
          <p:cNvSpPr/>
          <p:nvPr/>
        </p:nvSpPr>
        <p:spPr>
          <a:xfrm>
            <a:off x="2837016" y="4331683"/>
            <a:ext cx="212789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current_lane_writable</a:t>
            </a:r>
            <a:endParaRPr kumimoji="1" lang="ko-Kore-KR" altLang="en-US" sz="1100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CF28399-9CF7-594E-90F3-F49C8758D62F}"/>
              </a:ext>
            </a:extLst>
          </p:cNvPr>
          <p:cNvGrpSpPr/>
          <p:nvPr/>
        </p:nvGrpSpPr>
        <p:grpSpPr>
          <a:xfrm>
            <a:off x="1824759" y="3328537"/>
            <a:ext cx="1569869" cy="649346"/>
            <a:chOff x="9578142" y="1592673"/>
            <a:chExt cx="1569869" cy="649346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9FF0959-B753-7C45-944F-3C0C166CD64C}"/>
                </a:ext>
              </a:extLst>
            </p:cNvPr>
            <p:cNvSpPr/>
            <p:nvPr/>
          </p:nvSpPr>
          <p:spPr>
            <a:xfrm>
              <a:off x="9790068" y="1937219"/>
              <a:ext cx="135794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current_lane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6D90D91-52FF-494C-98BA-883AEB5FD23F}"/>
                </a:ext>
              </a:extLst>
            </p:cNvPr>
            <p:cNvSpPr txBox="1"/>
            <p:nvPr/>
          </p:nvSpPr>
          <p:spPr>
            <a:xfrm>
              <a:off x="9578142" y="159267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32" name="삼각형 31">
              <a:extLst>
                <a:ext uri="{FF2B5EF4-FFF2-40B4-BE49-F238E27FC236}">
                  <a16:creationId xmlns:a16="http://schemas.microsoft.com/office/drawing/2014/main" id="{81DEAE45-69EE-DB46-BE81-77AB02A66A8E}"/>
                </a:ext>
              </a:extLst>
            </p:cNvPr>
            <p:cNvSpPr/>
            <p:nvPr/>
          </p:nvSpPr>
          <p:spPr>
            <a:xfrm rot="10800000">
              <a:off x="9962199" y="194021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1" name="꺾인 연결선[E] 40">
              <a:extLst>
                <a:ext uri="{FF2B5EF4-FFF2-40B4-BE49-F238E27FC236}">
                  <a16:creationId xmlns:a16="http://schemas.microsoft.com/office/drawing/2014/main" id="{6221FA19-5E97-B648-BAE1-DFC0E98100AA}"/>
                </a:ext>
              </a:extLst>
            </p:cNvPr>
            <p:cNvCxnSpPr>
              <a:cxnSpLocks/>
              <a:stCxn id="31" idx="2"/>
              <a:endCxn id="32" idx="3"/>
            </p:cNvCxnSpPr>
            <p:nvPr/>
          </p:nvCxnSpPr>
          <p:spPr>
            <a:xfrm rot="16200000" flipH="1">
              <a:off x="9934399" y="1888807"/>
              <a:ext cx="101325" cy="149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3E47250-646B-B84B-B3C2-9A781DCFA1C7}"/>
              </a:ext>
            </a:extLst>
          </p:cNvPr>
          <p:cNvGrpSpPr/>
          <p:nvPr/>
        </p:nvGrpSpPr>
        <p:grpSpPr>
          <a:xfrm rot="10800000">
            <a:off x="3632887" y="3664575"/>
            <a:ext cx="529936" cy="311727"/>
            <a:chOff x="8351754" y="4880701"/>
            <a:chExt cx="529936" cy="311727"/>
          </a:xfrm>
        </p:grpSpPr>
        <p:sp>
          <p:nvSpPr>
            <p:cNvPr id="43" name="사다리꼴[T] 42">
              <a:extLst>
                <a:ext uri="{FF2B5EF4-FFF2-40B4-BE49-F238E27FC236}">
                  <a16:creationId xmlns:a16="http://schemas.microsoft.com/office/drawing/2014/main" id="{D2BA60CD-21D8-EA49-85F0-B3F73C87D462}"/>
                </a:ext>
              </a:extLst>
            </p:cNvPr>
            <p:cNvSpPr/>
            <p:nvPr/>
          </p:nvSpPr>
          <p:spPr>
            <a:xfrm>
              <a:off x="8351754" y="4880701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MUX</a:t>
              </a:r>
              <a:endParaRPr kumimoji="1" lang="ko-Kore-KR" altLang="en-US" sz="800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F3462A2-FE89-7447-ADD8-EAE4D341A34D}"/>
                </a:ext>
              </a:extLst>
            </p:cNvPr>
            <p:cNvSpPr/>
            <p:nvPr/>
          </p:nvSpPr>
          <p:spPr>
            <a:xfrm>
              <a:off x="8430886" y="5096780"/>
              <a:ext cx="104242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71E554DA-92B7-814F-9110-C52801FE0AC7}"/>
                </a:ext>
              </a:extLst>
            </p:cNvPr>
            <p:cNvSpPr/>
            <p:nvPr/>
          </p:nvSpPr>
          <p:spPr>
            <a:xfrm>
              <a:off x="8705237" y="5093683"/>
              <a:ext cx="104242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E03086-069C-5446-B24A-6CD3843C3C3C}"/>
              </a:ext>
            </a:extLst>
          </p:cNvPr>
          <p:cNvSpPr/>
          <p:nvPr/>
        </p:nvSpPr>
        <p:spPr>
          <a:xfrm>
            <a:off x="3306470" y="5503645"/>
            <a:ext cx="1182768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o_status_wait</a:t>
            </a:r>
            <a:endParaRPr kumimoji="1" lang="ko-Kore-KR" altLang="en-US" sz="1100" dirty="0"/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6F28BA36-5E41-6948-A9CE-28796B7A6162}"/>
              </a:ext>
            </a:extLst>
          </p:cNvPr>
          <p:cNvCxnSpPr>
            <a:stCxn id="34" idx="3"/>
            <a:endCxn id="43" idx="2"/>
          </p:cNvCxnSpPr>
          <p:nvPr/>
        </p:nvCxnSpPr>
        <p:spPr>
          <a:xfrm>
            <a:off x="3034028" y="1196431"/>
            <a:ext cx="863827" cy="24681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BC57B04-6C9C-3547-B74F-984AEA4A1346}"/>
              </a:ext>
            </a:extLst>
          </p:cNvPr>
          <p:cNvCxnSpPr>
            <a:stCxn id="30" idx="3"/>
            <a:endCxn id="43" idx="3"/>
          </p:cNvCxnSpPr>
          <p:nvPr/>
        </p:nvCxnSpPr>
        <p:spPr>
          <a:xfrm flipV="1">
            <a:off x="3394628" y="3820438"/>
            <a:ext cx="277225" cy="5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[E] 22">
            <a:extLst>
              <a:ext uri="{FF2B5EF4-FFF2-40B4-BE49-F238E27FC236}">
                <a16:creationId xmlns:a16="http://schemas.microsoft.com/office/drawing/2014/main" id="{19AF3C10-25AF-5846-B1D2-898D0F78A1EA}"/>
              </a:ext>
            </a:extLst>
          </p:cNvPr>
          <p:cNvCxnSpPr>
            <a:cxnSpLocks/>
            <a:stCxn id="43" idx="0"/>
            <a:endCxn id="27" idx="0"/>
          </p:cNvCxnSpPr>
          <p:nvPr/>
        </p:nvCxnSpPr>
        <p:spPr>
          <a:xfrm rot="16200000" flipH="1">
            <a:off x="3721718" y="4152438"/>
            <a:ext cx="355381" cy="31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5C49BAC6-C51B-E040-9E92-DD9AD4B6DBFD}"/>
              </a:ext>
            </a:extLst>
          </p:cNvPr>
          <p:cNvCxnSpPr>
            <a:cxnSpLocks/>
            <a:stCxn id="27" idx="2"/>
            <a:endCxn id="50" idx="3"/>
          </p:cNvCxnSpPr>
          <p:nvPr/>
        </p:nvCxnSpPr>
        <p:spPr>
          <a:xfrm rot="5400000">
            <a:off x="3739936" y="4794401"/>
            <a:ext cx="318944" cy="31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52AE442-EAFB-9147-BFDE-3C23704AD591}"/>
              </a:ext>
            </a:extLst>
          </p:cNvPr>
          <p:cNvGrpSpPr/>
          <p:nvPr/>
        </p:nvGrpSpPr>
        <p:grpSpPr>
          <a:xfrm>
            <a:off x="3737216" y="4955427"/>
            <a:ext cx="321275" cy="341375"/>
            <a:chOff x="889698" y="4618497"/>
            <a:chExt cx="321275" cy="341375"/>
          </a:xfrm>
        </p:grpSpPr>
        <p:sp>
          <p:nvSpPr>
            <p:cNvPr id="50" name="삼각형 49">
              <a:extLst>
                <a:ext uri="{FF2B5EF4-FFF2-40B4-BE49-F238E27FC236}">
                  <a16:creationId xmlns:a16="http://schemas.microsoft.com/office/drawing/2014/main" id="{057E19B3-34B1-1C43-9CA1-707AE57FE14A}"/>
                </a:ext>
              </a:extLst>
            </p:cNvPr>
            <p:cNvSpPr/>
            <p:nvPr/>
          </p:nvSpPr>
          <p:spPr>
            <a:xfrm rot="10800000">
              <a:off x="889698" y="4618497"/>
              <a:ext cx="321275" cy="26618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BB1443E-20CA-594E-A916-191703011FAB}"/>
                </a:ext>
              </a:extLst>
            </p:cNvPr>
            <p:cNvSpPr/>
            <p:nvPr/>
          </p:nvSpPr>
          <p:spPr>
            <a:xfrm>
              <a:off x="1015164" y="4896404"/>
              <a:ext cx="68028" cy="63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3" name="꺾인 연결선[E] 52">
            <a:extLst>
              <a:ext uri="{FF2B5EF4-FFF2-40B4-BE49-F238E27FC236}">
                <a16:creationId xmlns:a16="http://schemas.microsoft.com/office/drawing/2014/main" id="{7A032EA1-B379-A44E-A0FD-93BB8B3CE3BD}"/>
              </a:ext>
            </a:extLst>
          </p:cNvPr>
          <p:cNvCxnSpPr>
            <a:stCxn id="51" idx="4"/>
            <a:endCxn id="46" idx="0"/>
          </p:cNvCxnSpPr>
          <p:nvPr/>
        </p:nvCxnSpPr>
        <p:spPr>
          <a:xfrm rot="16200000" flipH="1">
            <a:off x="3793854" y="5399644"/>
            <a:ext cx="206843" cy="11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152F6531-C31D-B84B-877F-F1253A62134A}"/>
              </a:ext>
            </a:extLst>
          </p:cNvPr>
          <p:cNvCxnSpPr>
            <a:cxnSpLocks/>
            <a:stCxn id="5" idx="3"/>
            <a:endCxn id="60" idx="4"/>
          </p:cNvCxnSpPr>
          <p:nvPr/>
        </p:nvCxnSpPr>
        <p:spPr>
          <a:xfrm flipV="1">
            <a:off x="1040470" y="484932"/>
            <a:ext cx="6405713" cy="768145"/>
          </a:xfrm>
          <a:prstGeom prst="bentConnector3">
            <a:avLst>
              <a:gd name="adj1" fmla="val 152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199470A-73FF-2648-8AC3-332B3CF48C07}"/>
              </a:ext>
            </a:extLst>
          </p:cNvPr>
          <p:cNvGrpSpPr/>
          <p:nvPr/>
        </p:nvGrpSpPr>
        <p:grpSpPr>
          <a:xfrm rot="5400000">
            <a:off x="7166825" y="468323"/>
            <a:ext cx="1218407" cy="702841"/>
            <a:chOff x="2883371" y="5392849"/>
            <a:chExt cx="962915" cy="702841"/>
          </a:xfrm>
        </p:grpSpPr>
        <p:sp>
          <p:nvSpPr>
            <p:cNvPr id="57" name="사다리꼴[T] 56">
              <a:extLst>
                <a:ext uri="{FF2B5EF4-FFF2-40B4-BE49-F238E27FC236}">
                  <a16:creationId xmlns:a16="http://schemas.microsoft.com/office/drawing/2014/main" id="{3F6CEA96-117F-D84B-9C0E-108AC5D1B905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EQUAL?</a:t>
              </a:r>
              <a:endParaRPr kumimoji="1" lang="ko-Kore-KR" altLang="en-US" dirty="0"/>
            </a:p>
          </p:txBody>
        </p:sp>
        <p:sp>
          <p:nvSpPr>
            <p:cNvPr id="58" name="삼각형 57">
              <a:extLst>
                <a:ext uri="{FF2B5EF4-FFF2-40B4-BE49-F238E27FC236}">
                  <a16:creationId xmlns:a16="http://schemas.microsoft.com/office/drawing/2014/main" id="{65BCB25A-482C-0A4D-8783-ADFFCD95F4B7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7FD1E3C2-EC0A-564B-8769-55F28A4916BC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33275902-FBCE-884C-BBD4-132D7668F743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6D02B8A6-90A5-0547-BEC8-375C2931319D}"/>
              </a:ext>
            </a:extLst>
          </p:cNvPr>
          <p:cNvSpPr/>
          <p:nvPr/>
        </p:nvSpPr>
        <p:spPr>
          <a:xfrm>
            <a:off x="7424608" y="1537448"/>
            <a:ext cx="699709" cy="352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“write” = 2’d01</a:t>
            </a:r>
            <a:endParaRPr kumimoji="1" lang="ko-Kore-KR" altLang="en-US" sz="1100" dirty="0"/>
          </a:p>
        </p:txBody>
      </p: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88FB4EBD-5BFE-D748-97BD-6BD9D3036A41}"/>
              </a:ext>
            </a:extLst>
          </p:cNvPr>
          <p:cNvCxnSpPr>
            <a:cxnSpLocks/>
            <a:stCxn id="61" idx="1"/>
            <a:endCxn id="59" idx="4"/>
          </p:cNvCxnSpPr>
          <p:nvPr/>
        </p:nvCxnSpPr>
        <p:spPr>
          <a:xfrm rot="10800000" flipH="1">
            <a:off x="7424608" y="1188128"/>
            <a:ext cx="18974" cy="525470"/>
          </a:xfrm>
          <a:prstGeom prst="bentConnector3">
            <a:avLst>
              <a:gd name="adj1" fmla="val -12048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E803976-ADBC-4049-8C35-0CE83F21386C}"/>
              </a:ext>
            </a:extLst>
          </p:cNvPr>
          <p:cNvSpPr/>
          <p:nvPr/>
        </p:nvSpPr>
        <p:spPr>
          <a:xfrm>
            <a:off x="6871517" y="2095213"/>
            <a:ext cx="162082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do_underflow</a:t>
            </a:r>
            <a:endParaRPr kumimoji="1" lang="ko-Kore-KR" altLang="en-US" sz="1100" dirty="0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C04C87D-A1B4-794D-8299-804E1A131A5E}"/>
              </a:ext>
            </a:extLst>
          </p:cNvPr>
          <p:cNvGrpSpPr/>
          <p:nvPr/>
        </p:nvGrpSpPr>
        <p:grpSpPr>
          <a:xfrm rot="10800000">
            <a:off x="8958219" y="658783"/>
            <a:ext cx="529936" cy="318262"/>
            <a:chOff x="8353698" y="2332008"/>
            <a:chExt cx="529936" cy="318262"/>
          </a:xfrm>
        </p:grpSpPr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164657B1-131D-0540-B3D0-EB836B0D7A00}"/>
                </a:ext>
              </a:extLst>
            </p:cNvPr>
            <p:cNvSpPr/>
            <p:nvPr/>
          </p:nvSpPr>
          <p:spPr>
            <a:xfrm>
              <a:off x="8443978" y="2549196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7B9B8D04-5647-3D42-8171-0C69E0C43642}"/>
                </a:ext>
              </a:extLst>
            </p:cNvPr>
            <p:cNvSpPr/>
            <p:nvPr/>
          </p:nvSpPr>
          <p:spPr>
            <a:xfrm>
              <a:off x="8690971" y="2549200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8B6BC967-1EE2-6F42-A3C7-6126D492EDDB}"/>
                </a:ext>
              </a:extLst>
            </p:cNvPr>
            <p:cNvGrpSpPr/>
            <p:nvPr/>
          </p:nvGrpSpPr>
          <p:grpSpPr>
            <a:xfrm>
              <a:off x="8353698" y="2332008"/>
              <a:ext cx="529936" cy="312423"/>
              <a:chOff x="8349396" y="2796887"/>
              <a:chExt cx="529936" cy="312423"/>
            </a:xfrm>
          </p:grpSpPr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D1C17C6B-ADAA-F64D-ADBD-049CA2DE6166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99BCAAE3-CF6D-0140-AD1C-60233229D583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865E228E-3D2B-1E42-895C-1C8484B0E1FA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81" name="사다리꼴[T] 80">
                  <a:extLst>
                    <a:ext uri="{FF2B5EF4-FFF2-40B4-BE49-F238E27FC236}">
                      <a16:creationId xmlns:a16="http://schemas.microsoft.com/office/drawing/2014/main" id="{ED6E2651-B28F-1442-A864-6091C1E1B850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0A1B95D8-FBE8-044F-9D64-0654E6D5372B}"/>
              </a:ext>
            </a:extLst>
          </p:cNvPr>
          <p:cNvGrpSpPr/>
          <p:nvPr/>
        </p:nvGrpSpPr>
        <p:grpSpPr>
          <a:xfrm rot="10800000">
            <a:off x="9441957" y="2086740"/>
            <a:ext cx="529936" cy="318262"/>
            <a:chOff x="8353698" y="2332008"/>
            <a:chExt cx="529936" cy="318262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C5AC6C4A-B6EE-5C42-90DC-80322C4C1AAC}"/>
                </a:ext>
              </a:extLst>
            </p:cNvPr>
            <p:cNvSpPr/>
            <p:nvPr/>
          </p:nvSpPr>
          <p:spPr>
            <a:xfrm>
              <a:off x="8443978" y="2549196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9ABE4BF8-6A0E-5043-8A0D-E67E86167328}"/>
                </a:ext>
              </a:extLst>
            </p:cNvPr>
            <p:cNvSpPr/>
            <p:nvPr/>
          </p:nvSpPr>
          <p:spPr>
            <a:xfrm>
              <a:off x="8690971" y="2549200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3FC3CDFF-2021-8744-A0DA-B430CED8E5A5}"/>
                </a:ext>
              </a:extLst>
            </p:cNvPr>
            <p:cNvGrpSpPr/>
            <p:nvPr/>
          </p:nvGrpSpPr>
          <p:grpSpPr>
            <a:xfrm>
              <a:off x="8353698" y="2332008"/>
              <a:ext cx="529936" cy="312423"/>
              <a:chOff x="8349396" y="2796887"/>
              <a:chExt cx="529936" cy="312423"/>
            </a:xfrm>
          </p:grpSpPr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785DE3EA-D05B-B949-8C7D-30B4AE1E1B17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E5AFC965-37F1-C74D-844C-80E138AADAB3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88" name="타원 87">
                  <a:extLst>
                    <a:ext uri="{FF2B5EF4-FFF2-40B4-BE49-F238E27FC236}">
                      <a16:creationId xmlns:a16="http://schemas.microsoft.com/office/drawing/2014/main" id="{CA06BCB3-D1E2-EC4F-A22B-F1EA91B154DC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89" name="사다리꼴[T] 88">
                  <a:extLst>
                    <a:ext uri="{FF2B5EF4-FFF2-40B4-BE49-F238E27FC236}">
                      <a16:creationId xmlns:a16="http://schemas.microsoft.com/office/drawing/2014/main" id="{ECD338DD-CC38-8048-9AC5-F44118899C1F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A0D533E-37B1-514E-99CA-BFFF24234EA4}"/>
              </a:ext>
            </a:extLst>
          </p:cNvPr>
          <p:cNvSpPr/>
          <p:nvPr/>
        </p:nvSpPr>
        <p:spPr>
          <a:xfrm>
            <a:off x="9248462" y="144658"/>
            <a:ext cx="523682" cy="3294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1’d0</a:t>
            </a:r>
            <a:endParaRPr kumimoji="1" lang="ko-Kore-KR" altLang="en-US" sz="1100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60DC8E3-E9DD-1F46-86FD-C4019C16E145}"/>
              </a:ext>
            </a:extLst>
          </p:cNvPr>
          <p:cNvSpPr/>
          <p:nvPr/>
        </p:nvSpPr>
        <p:spPr>
          <a:xfrm>
            <a:off x="10026488" y="144658"/>
            <a:ext cx="523682" cy="3294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1’d1</a:t>
            </a:r>
            <a:endParaRPr kumimoji="1" lang="ko-Kore-KR" altLang="en-US" sz="1100" dirty="0"/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D0F55274-5CD9-6942-9D5D-C5E830EE5513}"/>
              </a:ext>
            </a:extLst>
          </p:cNvPr>
          <p:cNvGrpSpPr/>
          <p:nvPr/>
        </p:nvGrpSpPr>
        <p:grpSpPr>
          <a:xfrm>
            <a:off x="8049110" y="2856601"/>
            <a:ext cx="2338410" cy="304800"/>
            <a:chOff x="7701871" y="2856601"/>
            <a:chExt cx="2338410" cy="304800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729B25C-21AD-C243-BC6C-F64B4FC19B22}"/>
                </a:ext>
              </a:extLst>
            </p:cNvPr>
            <p:cNvSpPr txBox="1"/>
            <p:nvPr/>
          </p:nvSpPr>
          <p:spPr>
            <a:xfrm>
              <a:off x="7701871" y="287254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768103A1-C23F-4041-A510-D5EA27BE920F}"/>
                </a:ext>
              </a:extLst>
            </p:cNvPr>
            <p:cNvGrpSpPr/>
            <p:nvPr/>
          </p:nvGrpSpPr>
          <p:grpSpPr>
            <a:xfrm>
              <a:off x="8514210" y="2856601"/>
              <a:ext cx="1526071" cy="304800"/>
              <a:chOff x="8514210" y="2856601"/>
              <a:chExt cx="1526071" cy="304800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3A817B77-FF9F-A544-BFE8-63AEB87A8C94}"/>
                  </a:ext>
                </a:extLst>
              </p:cNvPr>
              <p:cNvSpPr/>
              <p:nvPr/>
            </p:nvSpPr>
            <p:spPr>
              <a:xfrm>
                <a:off x="8682338" y="2856601"/>
                <a:ext cx="135794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o_status_underflow</a:t>
                </a:r>
                <a:endParaRPr kumimoji="1" lang="ko-Kore-KR" altLang="en-US" sz="1100" dirty="0"/>
              </a:p>
            </p:txBody>
          </p:sp>
          <p:sp>
            <p:nvSpPr>
              <p:cNvPr id="92" name="삼각형 91">
                <a:extLst>
                  <a:ext uri="{FF2B5EF4-FFF2-40B4-BE49-F238E27FC236}">
                    <a16:creationId xmlns:a16="http://schemas.microsoft.com/office/drawing/2014/main" id="{AA29A23E-85AB-9246-85CE-6CD86D6D7D02}"/>
                  </a:ext>
                </a:extLst>
              </p:cNvPr>
              <p:cNvSpPr/>
              <p:nvPr/>
            </p:nvSpPr>
            <p:spPr>
              <a:xfrm rot="5400000">
                <a:off x="8683782" y="2971069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94" name="꺾인 연결선[E] 93">
                <a:extLst>
                  <a:ext uri="{FF2B5EF4-FFF2-40B4-BE49-F238E27FC236}">
                    <a16:creationId xmlns:a16="http://schemas.microsoft.com/office/drawing/2014/main" id="{E1D0FB45-580C-2C49-B7EF-919E19C8A2F6}"/>
                  </a:ext>
                </a:extLst>
              </p:cNvPr>
              <p:cNvCxnSpPr>
                <a:cxnSpLocks/>
                <a:stCxn id="93" idx="3"/>
                <a:endCxn id="92" idx="3"/>
              </p:cNvCxnSpPr>
              <p:nvPr/>
            </p:nvCxnSpPr>
            <p:spPr>
              <a:xfrm flipV="1">
                <a:off x="8514210" y="2995377"/>
                <a:ext cx="168876" cy="28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7" name="꺾인 연결선[E] 96">
            <a:extLst>
              <a:ext uri="{FF2B5EF4-FFF2-40B4-BE49-F238E27FC236}">
                <a16:creationId xmlns:a16="http://schemas.microsoft.com/office/drawing/2014/main" id="{EF9294D5-45AF-C44A-BDE6-0F54F7CA2BEC}"/>
              </a:ext>
            </a:extLst>
          </p:cNvPr>
          <p:cNvCxnSpPr>
            <a:stCxn id="89" idx="0"/>
            <a:endCxn id="67" idx="0"/>
          </p:cNvCxnSpPr>
          <p:nvPr/>
        </p:nvCxnSpPr>
        <p:spPr>
          <a:xfrm rot="16200000" flipH="1">
            <a:off x="9481938" y="2629989"/>
            <a:ext cx="451599" cy="16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꺾인 연결선[E] 98">
            <a:extLst>
              <a:ext uri="{FF2B5EF4-FFF2-40B4-BE49-F238E27FC236}">
                <a16:creationId xmlns:a16="http://schemas.microsoft.com/office/drawing/2014/main" id="{7EFA5C05-B7B8-CE45-AEE6-C0984D16773E}"/>
              </a:ext>
            </a:extLst>
          </p:cNvPr>
          <p:cNvCxnSpPr>
            <a:stCxn id="67" idx="3"/>
            <a:endCxn id="75" idx="4"/>
          </p:cNvCxnSpPr>
          <p:nvPr/>
        </p:nvCxnSpPr>
        <p:spPr>
          <a:xfrm flipH="1" flipV="1">
            <a:off x="9103860" y="658783"/>
            <a:ext cx="1283660" cy="2350218"/>
          </a:xfrm>
          <a:prstGeom prst="bentConnector4">
            <a:avLst>
              <a:gd name="adj1" fmla="val -17808"/>
              <a:gd name="adj2" fmla="val 1264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꺾인 연결선[E] 102">
            <a:extLst>
              <a:ext uri="{FF2B5EF4-FFF2-40B4-BE49-F238E27FC236}">
                <a16:creationId xmlns:a16="http://schemas.microsoft.com/office/drawing/2014/main" id="{414D3EDE-9C09-FA48-B122-F2542BB33954}"/>
              </a:ext>
            </a:extLst>
          </p:cNvPr>
          <p:cNvCxnSpPr>
            <a:stCxn id="90" idx="2"/>
            <a:endCxn id="74" idx="4"/>
          </p:cNvCxnSpPr>
          <p:nvPr/>
        </p:nvCxnSpPr>
        <p:spPr>
          <a:xfrm rot="5400000">
            <a:off x="9338228" y="486711"/>
            <a:ext cx="184701" cy="1594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DF315CA9-908F-2B4F-9117-DE009C9BE3FF}"/>
              </a:ext>
            </a:extLst>
          </p:cNvPr>
          <p:cNvCxnSpPr>
            <a:stCxn id="91" idx="2"/>
            <a:endCxn id="83" idx="4"/>
          </p:cNvCxnSpPr>
          <p:nvPr/>
        </p:nvCxnSpPr>
        <p:spPr>
          <a:xfrm rot="5400000">
            <a:off x="9255131" y="1053546"/>
            <a:ext cx="1612658" cy="4537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[E] 106">
            <a:extLst>
              <a:ext uri="{FF2B5EF4-FFF2-40B4-BE49-F238E27FC236}">
                <a16:creationId xmlns:a16="http://schemas.microsoft.com/office/drawing/2014/main" id="{9664A3E4-676D-A540-90A3-0C7490D2016B}"/>
              </a:ext>
            </a:extLst>
          </p:cNvPr>
          <p:cNvCxnSpPr>
            <a:stCxn id="57" idx="0"/>
            <a:endCxn id="81" idx="3"/>
          </p:cNvCxnSpPr>
          <p:nvPr/>
        </p:nvCxnSpPr>
        <p:spPr>
          <a:xfrm>
            <a:off x="8127450" y="819744"/>
            <a:ext cx="869735" cy="14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꺾인 연결선[E] 108">
            <a:extLst>
              <a:ext uri="{FF2B5EF4-FFF2-40B4-BE49-F238E27FC236}">
                <a16:creationId xmlns:a16="http://schemas.microsoft.com/office/drawing/2014/main" id="{00309A9D-8F97-0A45-895E-405AD2182F99}"/>
              </a:ext>
            </a:extLst>
          </p:cNvPr>
          <p:cNvCxnSpPr>
            <a:stCxn id="81" idx="0"/>
            <a:endCxn id="84" idx="4"/>
          </p:cNvCxnSpPr>
          <p:nvPr/>
        </p:nvCxnSpPr>
        <p:spPr>
          <a:xfrm rot="16200000" flipH="1">
            <a:off x="8850545" y="1349686"/>
            <a:ext cx="1109695" cy="36441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꺾인 연결선[E] 110">
            <a:extLst>
              <a:ext uri="{FF2B5EF4-FFF2-40B4-BE49-F238E27FC236}">
                <a16:creationId xmlns:a16="http://schemas.microsoft.com/office/drawing/2014/main" id="{FE5DA79B-98E5-4F4F-8DC3-B9A942FEB4CC}"/>
              </a:ext>
            </a:extLst>
          </p:cNvPr>
          <p:cNvCxnSpPr>
            <a:stCxn id="69" idx="3"/>
            <a:endCxn id="89" idx="3"/>
          </p:cNvCxnSpPr>
          <p:nvPr/>
        </p:nvCxnSpPr>
        <p:spPr>
          <a:xfrm>
            <a:off x="8492346" y="2247613"/>
            <a:ext cx="988577" cy="15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D6D0F8E-55F6-9C48-884B-1F86F294555C}"/>
              </a:ext>
            </a:extLst>
          </p:cNvPr>
          <p:cNvGrpSpPr/>
          <p:nvPr/>
        </p:nvGrpSpPr>
        <p:grpSpPr>
          <a:xfrm>
            <a:off x="5539670" y="3245783"/>
            <a:ext cx="2300000" cy="657947"/>
            <a:chOff x="8410359" y="3346849"/>
            <a:chExt cx="2300000" cy="657947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A150A0-729F-D042-91A4-C366B379EE97}"/>
                </a:ext>
              </a:extLst>
            </p:cNvPr>
            <p:cNvSpPr/>
            <p:nvPr/>
          </p:nvSpPr>
          <p:spPr>
            <a:xfrm>
              <a:off x="8682338" y="3699996"/>
              <a:ext cx="202802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sequnec_error_channel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E403F212-B406-0541-BA31-172827418443}"/>
                </a:ext>
              </a:extLst>
            </p:cNvPr>
            <p:cNvSpPr txBox="1"/>
            <p:nvPr/>
          </p:nvSpPr>
          <p:spPr>
            <a:xfrm>
              <a:off x="8410359" y="334684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115" name="삼각형 114">
              <a:extLst>
                <a:ext uri="{FF2B5EF4-FFF2-40B4-BE49-F238E27FC236}">
                  <a16:creationId xmlns:a16="http://schemas.microsoft.com/office/drawing/2014/main" id="{F07B2DA1-9EBF-5948-8F75-F0F432BAF623}"/>
                </a:ext>
              </a:extLst>
            </p:cNvPr>
            <p:cNvSpPr/>
            <p:nvPr/>
          </p:nvSpPr>
          <p:spPr>
            <a:xfrm rot="10800000">
              <a:off x="8795645" y="369999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6" name="꺾인 연결선[E] 115">
              <a:extLst>
                <a:ext uri="{FF2B5EF4-FFF2-40B4-BE49-F238E27FC236}">
                  <a16:creationId xmlns:a16="http://schemas.microsoft.com/office/drawing/2014/main" id="{75571BE0-DB54-F247-9930-4464AB948495}"/>
                </a:ext>
              </a:extLst>
            </p:cNvPr>
            <p:cNvCxnSpPr>
              <a:cxnSpLocks/>
              <a:stCxn id="114" idx="2"/>
              <a:endCxn id="115" idx="3"/>
            </p:cNvCxnSpPr>
            <p:nvPr/>
          </p:nvCxnSpPr>
          <p:spPr>
            <a:xfrm rot="16200000" flipH="1">
              <a:off x="8764429" y="3645169"/>
              <a:ext cx="106926" cy="272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9" name="꺾인 연결선[E] 118">
            <a:extLst>
              <a:ext uri="{FF2B5EF4-FFF2-40B4-BE49-F238E27FC236}">
                <a16:creationId xmlns:a16="http://schemas.microsoft.com/office/drawing/2014/main" id="{9471AAB6-7D9E-574E-A643-D31E84E93693}"/>
              </a:ext>
            </a:extLst>
          </p:cNvPr>
          <p:cNvCxnSpPr>
            <a:cxnSpLocks/>
            <a:stCxn id="6" idx="3"/>
            <a:endCxn id="68" idx="0"/>
          </p:cNvCxnSpPr>
          <p:nvPr/>
        </p:nvCxnSpPr>
        <p:spPr>
          <a:xfrm>
            <a:off x="1359238" y="1633308"/>
            <a:ext cx="5466422" cy="19656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840FA95D-601A-BA44-997A-824A34665C59}"/>
              </a:ext>
            </a:extLst>
          </p:cNvPr>
          <p:cNvSpPr/>
          <p:nvPr/>
        </p:nvSpPr>
        <p:spPr>
          <a:xfrm>
            <a:off x="10819869" y="1708739"/>
            <a:ext cx="1341430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do_sequence_error</a:t>
            </a:r>
            <a:endParaRPr kumimoji="1" lang="ko-Kore-KR" altLang="en-US" sz="1100" dirty="0"/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4ADC6E61-0002-0344-9983-0C861323C6F8}"/>
              </a:ext>
            </a:extLst>
          </p:cNvPr>
          <p:cNvGrpSpPr/>
          <p:nvPr/>
        </p:nvGrpSpPr>
        <p:grpSpPr>
          <a:xfrm>
            <a:off x="10577363" y="1989047"/>
            <a:ext cx="1499474" cy="657947"/>
            <a:chOff x="8145880" y="3966754"/>
            <a:chExt cx="1499474" cy="657947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E632E0E-E021-4E4D-B8E9-E5463B69BC24}"/>
                </a:ext>
              </a:extLst>
            </p:cNvPr>
            <p:cNvSpPr/>
            <p:nvPr/>
          </p:nvSpPr>
          <p:spPr>
            <a:xfrm>
              <a:off x="8469949" y="4319901"/>
              <a:ext cx="117540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sequence_error</a:t>
              </a:r>
              <a:endParaRPr kumimoji="1" lang="ko-Kore-KR" altLang="en-US" sz="1100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0B4CE18-B1D3-4B40-9AFC-499FBDE8C1D5}"/>
                </a:ext>
              </a:extLst>
            </p:cNvPr>
            <p:cNvSpPr txBox="1"/>
            <p:nvPr/>
          </p:nvSpPr>
          <p:spPr>
            <a:xfrm>
              <a:off x="8145880" y="3966754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134" name="삼각형 133">
              <a:extLst>
                <a:ext uri="{FF2B5EF4-FFF2-40B4-BE49-F238E27FC236}">
                  <a16:creationId xmlns:a16="http://schemas.microsoft.com/office/drawing/2014/main" id="{40301613-0132-3E4D-AA29-314416EDA989}"/>
                </a:ext>
              </a:extLst>
            </p:cNvPr>
            <p:cNvSpPr/>
            <p:nvPr/>
          </p:nvSpPr>
          <p:spPr>
            <a:xfrm rot="10800000">
              <a:off x="8531166" y="431990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5" name="꺾인 연결선[E] 134">
              <a:extLst>
                <a:ext uri="{FF2B5EF4-FFF2-40B4-BE49-F238E27FC236}">
                  <a16:creationId xmlns:a16="http://schemas.microsoft.com/office/drawing/2014/main" id="{78D1E873-F4F9-EF46-9917-A0E605350BAF}"/>
                </a:ext>
              </a:extLst>
            </p:cNvPr>
            <p:cNvCxnSpPr>
              <a:cxnSpLocks/>
              <a:stCxn id="133" idx="2"/>
              <a:endCxn id="134" idx="3"/>
            </p:cNvCxnSpPr>
            <p:nvPr/>
          </p:nvCxnSpPr>
          <p:spPr>
            <a:xfrm rot="16200000" flipH="1">
              <a:off x="8499950" y="4265074"/>
              <a:ext cx="106926" cy="272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9" name="꺾인 연결선[E] 138">
            <a:extLst>
              <a:ext uri="{FF2B5EF4-FFF2-40B4-BE49-F238E27FC236}">
                <a16:creationId xmlns:a16="http://schemas.microsoft.com/office/drawing/2014/main" id="{45C0B476-C6DF-7C4B-A600-35FA7632DFDB}"/>
              </a:ext>
            </a:extLst>
          </p:cNvPr>
          <p:cNvCxnSpPr>
            <a:cxnSpLocks/>
            <a:stCxn id="122" idx="2"/>
            <a:endCxn id="123" idx="0"/>
          </p:cNvCxnSpPr>
          <p:nvPr/>
        </p:nvCxnSpPr>
        <p:spPr>
          <a:xfrm rot="5400000">
            <a:off x="11325533" y="2177142"/>
            <a:ext cx="328655" cy="14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C79D241C-17ED-FE44-93DA-B06958D1E45E}"/>
              </a:ext>
            </a:extLst>
          </p:cNvPr>
          <p:cNvGrpSpPr/>
          <p:nvPr/>
        </p:nvGrpSpPr>
        <p:grpSpPr>
          <a:xfrm>
            <a:off x="5552673" y="3976301"/>
            <a:ext cx="1879805" cy="660181"/>
            <a:chOff x="5552673" y="3976301"/>
            <a:chExt cx="1879805" cy="660181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8FD027A-9699-B240-AB49-1DB9E65893CC}"/>
                </a:ext>
              </a:extLst>
            </p:cNvPr>
            <p:cNvSpPr/>
            <p:nvPr/>
          </p:nvSpPr>
          <p:spPr>
            <a:xfrm>
              <a:off x="5811649" y="4331682"/>
              <a:ext cx="1620829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current_lanewritable_r</a:t>
              </a:r>
              <a:endParaRPr kumimoji="1" lang="ko-Kore-KR" altLang="en-US" sz="1100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C3FFEA3-828F-9E47-9420-8C9514C4E5FB}"/>
                </a:ext>
              </a:extLst>
            </p:cNvPr>
            <p:cNvSpPr txBox="1"/>
            <p:nvPr/>
          </p:nvSpPr>
          <p:spPr>
            <a:xfrm>
              <a:off x="5552673" y="3976301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141" name="삼각형 140">
              <a:extLst>
                <a:ext uri="{FF2B5EF4-FFF2-40B4-BE49-F238E27FC236}">
                  <a16:creationId xmlns:a16="http://schemas.microsoft.com/office/drawing/2014/main" id="{DFFED6C8-01E5-D54D-8C00-F395470DE549}"/>
                </a:ext>
              </a:extLst>
            </p:cNvPr>
            <p:cNvSpPr/>
            <p:nvPr/>
          </p:nvSpPr>
          <p:spPr>
            <a:xfrm rot="10800000">
              <a:off x="5937959" y="433404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42" name="꺾인 연결선[E] 141">
              <a:extLst>
                <a:ext uri="{FF2B5EF4-FFF2-40B4-BE49-F238E27FC236}">
                  <a16:creationId xmlns:a16="http://schemas.microsoft.com/office/drawing/2014/main" id="{647CE445-E13B-8140-BDBA-CDB2A59320AE}"/>
                </a:ext>
              </a:extLst>
            </p:cNvPr>
            <p:cNvCxnSpPr>
              <a:cxnSpLocks/>
              <a:stCxn id="140" idx="2"/>
              <a:endCxn id="141" idx="3"/>
            </p:cNvCxnSpPr>
            <p:nvPr/>
          </p:nvCxnSpPr>
          <p:spPr>
            <a:xfrm rot="16200000" flipH="1">
              <a:off x="5904446" y="4276918"/>
              <a:ext cx="111521" cy="272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5" name="꺾인 연결선[E] 144">
            <a:extLst>
              <a:ext uri="{FF2B5EF4-FFF2-40B4-BE49-F238E27FC236}">
                <a16:creationId xmlns:a16="http://schemas.microsoft.com/office/drawing/2014/main" id="{8D002DBF-4C4E-F849-82D0-225DD3B39F22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4964907" y="4484082"/>
            <a:ext cx="84674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타원 146">
            <a:extLst>
              <a:ext uri="{FF2B5EF4-FFF2-40B4-BE49-F238E27FC236}">
                <a16:creationId xmlns:a16="http://schemas.microsoft.com/office/drawing/2014/main" id="{0BFD5FE6-29DB-DE49-89B6-458EC809FE62}"/>
              </a:ext>
            </a:extLst>
          </p:cNvPr>
          <p:cNvSpPr/>
          <p:nvPr/>
        </p:nvSpPr>
        <p:spPr>
          <a:xfrm rot="10800000">
            <a:off x="8987396" y="4301290"/>
            <a:ext cx="94043" cy="101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E7A2EBA0-623C-A440-A80B-4B7FB3C71188}"/>
              </a:ext>
            </a:extLst>
          </p:cNvPr>
          <p:cNvSpPr/>
          <p:nvPr/>
        </p:nvSpPr>
        <p:spPr>
          <a:xfrm rot="10800000">
            <a:off x="8740403" y="4301286"/>
            <a:ext cx="94043" cy="101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8C6D8CF0-72CA-CA44-9DA0-DBAF3D79A5EE}"/>
              </a:ext>
            </a:extLst>
          </p:cNvPr>
          <p:cNvGrpSpPr/>
          <p:nvPr/>
        </p:nvGrpSpPr>
        <p:grpSpPr>
          <a:xfrm rot="10800000">
            <a:off x="8641783" y="4318849"/>
            <a:ext cx="529936" cy="312423"/>
            <a:chOff x="8349396" y="2796887"/>
            <a:chExt cx="529936" cy="312423"/>
          </a:xfrm>
        </p:grpSpPr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89986057-D32D-7443-AC6C-23D03243BA1F}"/>
                </a:ext>
              </a:extLst>
            </p:cNvPr>
            <p:cNvSpPr/>
            <p:nvPr/>
          </p:nvSpPr>
          <p:spPr>
            <a:xfrm>
              <a:off x="8435309" y="300823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784883D2-620F-D947-BF9D-31821560B82D}"/>
                </a:ext>
              </a:extLst>
            </p:cNvPr>
            <p:cNvGrpSpPr/>
            <p:nvPr/>
          </p:nvGrpSpPr>
          <p:grpSpPr>
            <a:xfrm>
              <a:off x="8349396" y="2796887"/>
              <a:ext cx="529936" cy="311727"/>
              <a:chOff x="8390768" y="2730763"/>
              <a:chExt cx="529936" cy="311727"/>
            </a:xfrm>
          </p:grpSpPr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2CF07B03-F20D-134C-A9F1-DF76DAF62990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53" name="사다리꼴[T] 152">
                <a:extLst>
                  <a:ext uri="{FF2B5EF4-FFF2-40B4-BE49-F238E27FC236}">
                    <a16:creationId xmlns:a16="http://schemas.microsoft.com/office/drawing/2014/main" id="{9AC98379-9928-9741-AF7E-F793315201AE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839108D3-2B1D-6B4E-8147-640F68E09F0C}"/>
              </a:ext>
            </a:extLst>
          </p:cNvPr>
          <p:cNvGrpSpPr/>
          <p:nvPr/>
        </p:nvGrpSpPr>
        <p:grpSpPr>
          <a:xfrm rot="10800000">
            <a:off x="9067422" y="5490183"/>
            <a:ext cx="529936" cy="318262"/>
            <a:chOff x="8353698" y="2332008"/>
            <a:chExt cx="529936" cy="318262"/>
          </a:xfrm>
        </p:grpSpPr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1389EB4F-CF00-C645-B7BE-4C2959E950E6}"/>
                </a:ext>
              </a:extLst>
            </p:cNvPr>
            <p:cNvSpPr/>
            <p:nvPr/>
          </p:nvSpPr>
          <p:spPr>
            <a:xfrm>
              <a:off x="8443978" y="2549196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44F7C2FA-6908-6448-B627-58D5695F441B}"/>
                </a:ext>
              </a:extLst>
            </p:cNvPr>
            <p:cNvSpPr/>
            <p:nvPr/>
          </p:nvSpPr>
          <p:spPr>
            <a:xfrm>
              <a:off x="8690971" y="2549200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E86455AE-E4B1-D14B-B82A-7480A3B347D7}"/>
                </a:ext>
              </a:extLst>
            </p:cNvPr>
            <p:cNvGrpSpPr/>
            <p:nvPr/>
          </p:nvGrpSpPr>
          <p:grpSpPr>
            <a:xfrm>
              <a:off x="8353698" y="2332008"/>
              <a:ext cx="529936" cy="312423"/>
              <a:chOff x="8349396" y="2796887"/>
              <a:chExt cx="529936" cy="312423"/>
            </a:xfrm>
          </p:grpSpPr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22CB9D5A-C8FD-494F-B405-4DF6986A1AB0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AF1F47F0-4E2D-1B40-A619-071B2C58EBA1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160" name="타원 159">
                  <a:extLst>
                    <a:ext uri="{FF2B5EF4-FFF2-40B4-BE49-F238E27FC236}">
                      <a16:creationId xmlns:a16="http://schemas.microsoft.com/office/drawing/2014/main" id="{F16EF5AC-18FF-3749-BEAE-4C1FC2211B0A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61" name="사다리꼴[T] 160">
                  <a:extLst>
                    <a:ext uri="{FF2B5EF4-FFF2-40B4-BE49-F238E27FC236}">
                      <a16:creationId xmlns:a16="http://schemas.microsoft.com/office/drawing/2014/main" id="{E61AAFFD-AE22-F644-9C2C-0EFE324D601B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06860EAA-D08D-6643-901B-9CB69000C191}"/>
              </a:ext>
            </a:extLst>
          </p:cNvPr>
          <p:cNvSpPr/>
          <p:nvPr/>
        </p:nvSpPr>
        <p:spPr>
          <a:xfrm>
            <a:off x="8932026" y="3798885"/>
            <a:ext cx="523682" cy="3294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1’d</a:t>
            </a:r>
            <a:r>
              <a:rPr kumimoji="1" lang="en-US" altLang="ko-KR" sz="1100" dirty="0"/>
              <a:t>1</a:t>
            </a:r>
            <a:endParaRPr kumimoji="1" lang="ko-Kore-KR" altLang="en-US" sz="1100" dirty="0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F6B5DAFA-86E0-6942-BF2B-303C03A27450}"/>
              </a:ext>
            </a:extLst>
          </p:cNvPr>
          <p:cNvSpPr/>
          <p:nvPr/>
        </p:nvSpPr>
        <p:spPr>
          <a:xfrm>
            <a:off x="9710052" y="3798885"/>
            <a:ext cx="523682" cy="3294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1’d</a:t>
            </a:r>
            <a:r>
              <a:rPr kumimoji="1" lang="en-US" altLang="ko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164" name="꺾인 연결선[E] 163">
            <a:extLst>
              <a:ext uri="{FF2B5EF4-FFF2-40B4-BE49-F238E27FC236}">
                <a16:creationId xmlns:a16="http://schemas.microsoft.com/office/drawing/2014/main" id="{326CC240-1075-164B-9953-4F424A4EA265}"/>
              </a:ext>
            </a:extLst>
          </p:cNvPr>
          <p:cNvCxnSpPr>
            <a:stCxn id="162" idx="2"/>
            <a:endCxn id="147" idx="4"/>
          </p:cNvCxnSpPr>
          <p:nvPr/>
        </p:nvCxnSpPr>
        <p:spPr>
          <a:xfrm rot="5400000">
            <a:off x="9027654" y="4135076"/>
            <a:ext cx="172977" cy="1594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꺾인 연결선[E] 164">
            <a:extLst>
              <a:ext uri="{FF2B5EF4-FFF2-40B4-BE49-F238E27FC236}">
                <a16:creationId xmlns:a16="http://schemas.microsoft.com/office/drawing/2014/main" id="{4D554A04-0A2F-6242-8207-2550164FD603}"/>
              </a:ext>
            </a:extLst>
          </p:cNvPr>
          <p:cNvCxnSpPr>
            <a:stCxn id="163" idx="2"/>
            <a:endCxn id="155" idx="4"/>
          </p:cNvCxnSpPr>
          <p:nvPr/>
        </p:nvCxnSpPr>
        <p:spPr>
          <a:xfrm rot="5400000">
            <a:off x="9035038" y="4553332"/>
            <a:ext cx="1361874" cy="5118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꺾인 연결선[E] 165">
            <a:extLst>
              <a:ext uri="{FF2B5EF4-FFF2-40B4-BE49-F238E27FC236}">
                <a16:creationId xmlns:a16="http://schemas.microsoft.com/office/drawing/2014/main" id="{C7430DB3-8B09-3F4D-BE96-782010F78F54}"/>
              </a:ext>
            </a:extLst>
          </p:cNvPr>
          <p:cNvCxnSpPr>
            <a:stCxn id="153" idx="0"/>
            <a:endCxn id="156" idx="4"/>
          </p:cNvCxnSpPr>
          <p:nvPr/>
        </p:nvCxnSpPr>
        <p:spPr>
          <a:xfrm rot="16200000" flipH="1">
            <a:off x="8630452" y="4907571"/>
            <a:ext cx="858911" cy="3063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90B17372-D897-B742-9FE1-B34D5DC365CA}"/>
              </a:ext>
            </a:extLst>
          </p:cNvPr>
          <p:cNvGrpSpPr/>
          <p:nvPr/>
        </p:nvGrpSpPr>
        <p:grpSpPr>
          <a:xfrm>
            <a:off x="7253231" y="6045718"/>
            <a:ext cx="3163139" cy="304800"/>
            <a:chOff x="7216160" y="5576156"/>
            <a:chExt cx="3163139" cy="3048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23679F5-DDBA-1B47-A93C-739E7900E071}"/>
                </a:ext>
              </a:extLst>
            </p:cNvPr>
            <p:cNvSpPr/>
            <p:nvPr/>
          </p:nvSpPr>
          <p:spPr>
            <a:xfrm>
              <a:off x="8197513" y="5576156"/>
              <a:ext cx="2181786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force_laneB</a:t>
              </a:r>
              <a:endParaRPr kumimoji="1" lang="ko-Kore-KR" altLang="en-US" sz="1100" dirty="0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542F2F2C-095B-ED46-A517-08C5C115A2E9}"/>
                </a:ext>
              </a:extLst>
            </p:cNvPr>
            <p:cNvSpPr txBox="1"/>
            <p:nvPr/>
          </p:nvSpPr>
          <p:spPr>
            <a:xfrm>
              <a:off x="7216160" y="5589178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169" name="삼각형 168">
              <a:extLst>
                <a:ext uri="{FF2B5EF4-FFF2-40B4-BE49-F238E27FC236}">
                  <a16:creationId xmlns:a16="http://schemas.microsoft.com/office/drawing/2014/main" id="{9857155E-DB42-0148-9970-DC3E2C5FC205}"/>
                </a:ext>
              </a:extLst>
            </p:cNvPr>
            <p:cNvSpPr/>
            <p:nvPr/>
          </p:nvSpPr>
          <p:spPr>
            <a:xfrm rot="5400000">
              <a:off x="8198071" y="568770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0" name="꺾인 연결선[E] 169">
              <a:extLst>
                <a:ext uri="{FF2B5EF4-FFF2-40B4-BE49-F238E27FC236}">
                  <a16:creationId xmlns:a16="http://schemas.microsoft.com/office/drawing/2014/main" id="{9EAADD11-2B22-414C-8BEA-969D40B85B73}"/>
                </a:ext>
              </a:extLst>
            </p:cNvPr>
            <p:cNvCxnSpPr>
              <a:cxnSpLocks/>
              <a:stCxn id="168" idx="3"/>
              <a:endCxn id="169" idx="3"/>
            </p:cNvCxnSpPr>
            <p:nvPr/>
          </p:nvCxnSpPr>
          <p:spPr>
            <a:xfrm flipV="1">
              <a:off x="8028499" y="5712008"/>
              <a:ext cx="168876" cy="28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3" name="꺾인 연결선[E] 172">
            <a:extLst>
              <a:ext uri="{FF2B5EF4-FFF2-40B4-BE49-F238E27FC236}">
                <a16:creationId xmlns:a16="http://schemas.microsoft.com/office/drawing/2014/main" id="{4D083D9B-FCF2-B348-B657-923C4B3FCCFF}"/>
              </a:ext>
            </a:extLst>
          </p:cNvPr>
          <p:cNvCxnSpPr>
            <a:cxnSpLocks/>
            <a:stCxn id="47" idx="3"/>
            <a:endCxn id="148" idx="4"/>
          </p:cNvCxnSpPr>
          <p:nvPr/>
        </p:nvCxnSpPr>
        <p:spPr>
          <a:xfrm flipH="1" flipV="1">
            <a:off x="8787424" y="4301286"/>
            <a:ext cx="1628946" cy="1896832"/>
          </a:xfrm>
          <a:prstGeom prst="bentConnector4">
            <a:avLst>
              <a:gd name="adj1" fmla="val -14034"/>
              <a:gd name="adj2" fmla="val 1368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22B9032B-D176-A748-985F-37224A9A6284}"/>
              </a:ext>
            </a:extLst>
          </p:cNvPr>
          <p:cNvSpPr/>
          <p:nvPr/>
        </p:nvSpPr>
        <p:spPr>
          <a:xfrm>
            <a:off x="5811649" y="5496718"/>
            <a:ext cx="162082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do_write</a:t>
            </a:r>
            <a:endParaRPr kumimoji="1" lang="ko-Kore-KR" altLang="en-US" sz="1100" dirty="0"/>
          </a:p>
        </p:txBody>
      </p: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78FA9707-8E14-7E41-8DB2-64F18B40BAE8}"/>
              </a:ext>
            </a:extLst>
          </p:cNvPr>
          <p:cNvCxnSpPr>
            <a:stCxn id="161" idx="0"/>
            <a:endCxn id="47" idx="0"/>
          </p:cNvCxnSpPr>
          <p:nvPr/>
        </p:nvCxnSpPr>
        <p:spPr>
          <a:xfrm flipH="1">
            <a:off x="9325477" y="5808445"/>
            <a:ext cx="6913" cy="237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441C92F0-FDA2-124C-A414-AC4ABC0F7375}"/>
              </a:ext>
            </a:extLst>
          </p:cNvPr>
          <p:cNvGrpSpPr/>
          <p:nvPr/>
        </p:nvGrpSpPr>
        <p:grpSpPr>
          <a:xfrm rot="10800000">
            <a:off x="7950376" y="4331039"/>
            <a:ext cx="445934" cy="291600"/>
            <a:chOff x="4747737" y="4069123"/>
            <a:chExt cx="445934" cy="290333"/>
          </a:xfrm>
        </p:grpSpPr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A4DB38A0-5444-4F4F-B367-CB6CF68EE9D4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5934" cy="290333"/>
              <a:chOff x="5838368" y="4971788"/>
              <a:chExt cx="445934" cy="290333"/>
            </a:xfrm>
          </p:grpSpPr>
          <p:sp>
            <p:nvSpPr>
              <p:cNvPr id="185" name="지연 184">
                <a:extLst>
                  <a:ext uri="{FF2B5EF4-FFF2-40B4-BE49-F238E27FC236}">
                    <a16:creationId xmlns:a16="http://schemas.microsoft.com/office/drawing/2014/main" id="{FC05CE73-10EF-5843-A7D4-562614D7593C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61A816D8-A6DB-A04F-BAE3-98E19FA5165A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680172FB-E9F4-0A44-BBF9-B6259BB77726}"/>
                  </a:ext>
                </a:extLst>
              </p:cNvPr>
              <p:cNvSpPr/>
              <p:nvPr/>
            </p:nvSpPr>
            <p:spPr>
              <a:xfrm>
                <a:off x="5838368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DAA8637C-E510-BE47-91CD-36CAD8A0C11A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89" name="꺾인 연결선[E] 188">
            <a:extLst>
              <a:ext uri="{FF2B5EF4-FFF2-40B4-BE49-F238E27FC236}">
                <a16:creationId xmlns:a16="http://schemas.microsoft.com/office/drawing/2014/main" id="{D73BDED0-879F-B34A-BD52-687F3D7F6344}"/>
              </a:ext>
            </a:extLst>
          </p:cNvPr>
          <p:cNvCxnSpPr>
            <a:stCxn id="28" idx="3"/>
            <a:endCxn id="187" idx="2"/>
          </p:cNvCxnSpPr>
          <p:nvPr/>
        </p:nvCxnSpPr>
        <p:spPr>
          <a:xfrm flipV="1">
            <a:off x="7432478" y="4385815"/>
            <a:ext cx="517898" cy="982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꺾인 연결선[E] 190">
            <a:extLst>
              <a:ext uri="{FF2B5EF4-FFF2-40B4-BE49-F238E27FC236}">
                <a16:creationId xmlns:a16="http://schemas.microsoft.com/office/drawing/2014/main" id="{3FD24D5B-A20E-8145-B55F-F020B40D5DF0}"/>
              </a:ext>
            </a:extLst>
          </p:cNvPr>
          <p:cNvCxnSpPr>
            <a:stCxn id="27" idx="2"/>
            <a:endCxn id="186" idx="2"/>
          </p:cNvCxnSpPr>
          <p:nvPr/>
        </p:nvCxnSpPr>
        <p:spPr>
          <a:xfrm rot="5400000" flipH="1" flipV="1">
            <a:off x="5926760" y="2540290"/>
            <a:ext cx="70395" cy="4121992"/>
          </a:xfrm>
          <a:prstGeom prst="bentConnector4">
            <a:avLst>
              <a:gd name="adj1" fmla="val -324739"/>
              <a:gd name="adj2" fmla="val 921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08542172-637A-6147-9CD4-0A50DC0B5BAF}"/>
              </a:ext>
            </a:extLst>
          </p:cNvPr>
          <p:cNvCxnSpPr>
            <a:stCxn id="185" idx="3"/>
            <a:endCxn id="153" idx="3"/>
          </p:cNvCxnSpPr>
          <p:nvPr/>
        </p:nvCxnSpPr>
        <p:spPr>
          <a:xfrm flipV="1">
            <a:off x="8396310" y="4475408"/>
            <a:ext cx="284439" cy="1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>
            <a:extLst>
              <a:ext uri="{FF2B5EF4-FFF2-40B4-BE49-F238E27FC236}">
                <a16:creationId xmlns:a16="http://schemas.microsoft.com/office/drawing/2014/main" id="{31168C95-C13A-024E-936F-F38CD13399BC}"/>
              </a:ext>
            </a:extLst>
          </p:cNvPr>
          <p:cNvCxnSpPr>
            <a:stCxn id="176" idx="3"/>
            <a:endCxn id="161" idx="3"/>
          </p:cNvCxnSpPr>
          <p:nvPr/>
        </p:nvCxnSpPr>
        <p:spPr>
          <a:xfrm>
            <a:off x="7432478" y="5649118"/>
            <a:ext cx="1673910" cy="3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D654CC4-04E6-404A-8C10-2EF221871C45}"/>
              </a:ext>
            </a:extLst>
          </p:cNvPr>
          <p:cNvSpPr/>
          <p:nvPr/>
        </p:nvSpPr>
        <p:spPr>
          <a:xfrm>
            <a:off x="3323687" y="6175196"/>
            <a:ext cx="135794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use_lanen</a:t>
            </a:r>
            <a:r>
              <a:rPr kumimoji="1" lang="en-US" altLang="ko-Kore-KR" sz="1100" dirty="0"/>
              <a:t>[2:0]</a:t>
            </a:r>
            <a:endParaRPr kumimoji="1" lang="ko-Kore-KR" altLang="en-US" sz="1100" dirty="0"/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DBB14310-4CCB-0F4C-83CD-D9723D60B4EA}"/>
              </a:ext>
            </a:extLst>
          </p:cNvPr>
          <p:cNvGrpSpPr/>
          <p:nvPr/>
        </p:nvGrpSpPr>
        <p:grpSpPr>
          <a:xfrm rot="10800000">
            <a:off x="4919889" y="6166688"/>
            <a:ext cx="529936" cy="311727"/>
            <a:chOff x="8351754" y="4880701"/>
            <a:chExt cx="529936" cy="311727"/>
          </a:xfrm>
        </p:grpSpPr>
        <p:sp>
          <p:nvSpPr>
            <p:cNvPr id="177" name="사다리꼴[T] 176">
              <a:extLst>
                <a:ext uri="{FF2B5EF4-FFF2-40B4-BE49-F238E27FC236}">
                  <a16:creationId xmlns:a16="http://schemas.microsoft.com/office/drawing/2014/main" id="{4AE2E552-8EFE-4D42-8EB0-9B0B3C700F86}"/>
                </a:ext>
              </a:extLst>
            </p:cNvPr>
            <p:cNvSpPr/>
            <p:nvPr/>
          </p:nvSpPr>
          <p:spPr>
            <a:xfrm>
              <a:off x="8351754" y="4880701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MUX</a:t>
              </a:r>
              <a:endParaRPr kumimoji="1" lang="ko-Kore-KR" altLang="en-US" sz="800" dirty="0"/>
            </a:p>
          </p:txBody>
        </p:sp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C90289B4-AFF9-5C40-9C32-D569A860CEBF}"/>
                </a:ext>
              </a:extLst>
            </p:cNvPr>
            <p:cNvSpPr/>
            <p:nvPr/>
          </p:nvSpPr>
          <p:spPr>
            <a:xfrm>
              <a:off x="8430886" y="5096780"/>
              <a:ext cx="104242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19B7A28D-995B-BA43-9D45-1E34E99DBD49}"/>
                </a:ext>
              </a:extLst>
            </p:cNvPr>
            <p:cNvSpPr/>
            <p:nvPr/>
          </p:nvSpPr>
          <p:spPr>
            <a:xfrm>
              <a:off x="8705237" y="5093683"/>
              <a:ext cx="104242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8338447-6B6A-2E4C-834E-D444C0C8EDC3}"/>
              </a:ext>
            </a:extLst>
          </p:cNvPr>
          <p:cNvCxnSpPr>
            <a:stCxn id="146" idx="3"/>
            <a:endCxn id="177" idx="3"/>
          </p:cNvCxnSpPr>
          <p:nvPr/>
        </p:nvCxnSpPr>
        <p:spPr>
          <a:xfrm flipV="1">
            <a:off x="4681630" y="6322551"/>
            <a:ext cx="277225" cy="5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79A32DFC-D52E-7D4C-BB29-8EE4662621F3}"/>
              </a:ext>
            </a:extLst>
          </p:cNvPr>
          <p:cNvCxnSpPr>
            <a:stCxn id="176" idx="1"/>
            <a:endCxn id="177" idx="2"/>
          </p:cNvCxnSpPr>
          <p:nvPr/>
        </p:nvCxnSpPr>
        <p:spPr>
          <a:xfrm rot="10800000" flipV="1">
            <a:off x="5184857" y="5649118"/>
            <a:ext cx="626792" cy="5175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꺾인 연결선[E] 47">
            <a:extLst>
              <a:ext uri="{FF2B5EF4-FFF2-40B4-BE49-F238E27FC236}">
                <a16:creationId xmlns:a16="http://schemas.microsoft.com/office/drawing/2014/main" id="{E507D20E-0A36-A544-82C9-DD697598F958}"/>
              </a:ext>
            </a:extLst>
          </p:cNvPr>
          <p:cNvCxnSpPr>
            <a:stCxn id="177" idx="0"/>
            <a:endCxn id="33" idx="0"/>
          </p:cNvCxnSpPr>
          <p:nvPr/>
        </p:nvCxnSpPr>
        <p:spPr>
          <a:xfrm rot="5400000" flipH="1">
            <a:off x="1014681" y="2308240"/>
            <a:ext cx="5811071" cy="2529280"/>
          </a:xfrm>
          <a:prstGeom prst="bentConnector5">
            <a:avLst>
              <a:gd name="adj1" fmla="val -3934"/>
              <a:gd name="adj2" fmla="val 202893"/>
              <a:gd name="adj3" fmla="val 1092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날짜 개체 틀 51">
            <a:extLst>
              <a:ext uri="{FF2B5EF4-FFF2-40B4-BE49-F238E27FC236}">
                <a16:creationId xmlns:a16="http://schemas.microsoft.com/office/drawing/2014/main" id="{A2983945-A174-E049-9AD9-6DFDC285E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4" name="바닥글 개체 틀 53">
            <a:extLst>
              <a:ext uri="{FF2B5EF4-FFF2-40B4-BE49-F238E27FC236}">
                <a16:creationId xmlns:a16="http://schemas.microsoft.com/office/drawing/2014/main" id="{BC50F1B0-207A-EA47-BE94-7EBBA0DF8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3" name="슬라이드 번호 개체 틀 62">
            <a:extLst>
              <a:ext uri="{FF2B5EF4-FFF2-40B4-BE49-F238E27FC236}">
                <a16:creationId xmlns:a16="http://schemas.microsoft.com/office/drawing/2014/main" id="{A6A48829-5FCC-544C-9878-EA439F8C9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470009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6D705C-FB7B-0144-AFAF-89A287DD5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SED:FIFOs</a:t>
            </a:r>
            <a:endParaRPr kumimoji="1" lang="ko-Kore-KR" alt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13B2EA85-FFBE-9242-9E5E-71AEDBCA4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4DCBEE4F-E443-7D44-8442-C5D58F107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67F3176B-059E-FC41-96A8-814898FE8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121159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A3E4E38-E9E4-A244-AB63-E0E91F1C9CE1}"/>
              </a:ext>
            </a:extLst>
          </p:cNvPr>
          <p:cNvSpPr/>
          <p:nvPr/>
        </p:nvSpPr>
        <p:spPr>
          <a:xfrm>
            <a:off x="112734" y="376989"/>
            <a:ext cx="11886761" cy="61040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</a:rPr>
              <a:t>AsyncFIFOBuffered</a:t>
            </a:r>
            <a:r>
              <a:rPr kumimoji="1" lang="en-US" altLang="ko-Kore-KR" dirty="0">
                <a:solidFill>
                  <a:schemeClr val="tx1"/>
                </a:solidFill>
              </a:rPr>
              <a:t> = </a:t>
            </a:r>
            <a:r>
              <a:rPr kumimoji="1" lang="en-US" altLang="ko-Kore-KR" dirty="0" err="1">
                <a:solidFill>
                  <a:schemeClr val="tx1"/>
                </a:solidFill>
              </a:rPr>
              <a:t>fifos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8A2641-D77B-3A44-9A60-9DA0C5C3D07A}"/>
              </a:ext>
            </a:extLst>
          </p:cNvPr>
          <p:cNvSpPr/>
          <p:nvPr/>
        </p:nvSpPr>
        <p:spPr>
          <a:xfrm>
            <a:off x="192505" y="683087"/>
            <a:ext cx="7618323" cy="568254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</a:rPr>
              <a:t>AsyncFIFO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AFB66B4-A391-F945-8406-0FD3228F8E7D}"/>
              </a:ext>
            </a:extLst>
          </p:cNvPr>
          <p:cNvGrpSpPr/>
          <p:nvPr/>
        </p:nvGrpSpPr>
        <p:grpSpPr>
          <a:xfrm>
            <a:off x="5857873" y="1095461"/>
            <a:ext cx="1737931" cy="4534711"/>
            <a:chOff x="5754783" y="955456"/>
            <a:chExt cx="1737931" cy="453471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A19F5E2-BE96-FB43-8795-53C4EA4A66D5}"/>
                </a:ext>
              </a:extLst>
            </p:cNvPr>
            <p:cNvSpPr/>
            <p:nvPr/>
          </p:nvSpPr>
          <p:spPr>
            <a:xfrm>
              <a:off x="5754783" y="955456"/>
              <a:ext cx="1737931" cy="45347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_</a:t>
              </a:r>
              <a:r>
                <a:rPr kumimoji="1" lang="en-US" altLang="ko-Kore-KR" dirty="0" err="1">
                  <a:solidFill>
                    <a:schemeClr val="tx1"/>
                  </a:solidFill>
                </a:rPr>
                <a:t>FIFOInterface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0EA48B3-8E8F-1D40-A1C8-854E95D00DFE}"/>
                </a:ext>
              </a:extLst>
            </p:cNvPr>
            <p:cNvSpPr/>
            <p:nvPr/>
          </p:nvSpPr>
          <p:spPr>
            <a:xfrm>
              <a:off x="5898299" y="1347972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we</a:t>
              </a:r>
              <a:endParaRPr kumimoji="1" lang="ko-Kore-KR" altLang="en-US" sz="11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4BB9A1E-12A0-9C49-84E6-6C1D782FCDB9}"/>
                </a:ext>
              </a:extLst>
            </p:cNvPr>
            <p:cNvSpPr/>
            <p:nvPr/>
          </p:nvSpPr>
          <p:spPr>
            <a:xfrm>
              <a:off x="5898299" y="2065146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writable</a:t>
              </a:r>
              <a:endParaRPr kumimoji="1" lang="ko-Kore-KR" altLang="en-US" sz="11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2FB46F2-C759-A043-A865-040499CDAD37}"/>
                </a:ext>
              </a:extLst>
            </p:cNvPr>
            <p:cNvSpPr/>
            <p:nvPr/>
          </p:nvSpPr>
          <p:spPr>
            <a:xfrm>
              <a:off x="5898299" y="2875769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DF619C5-7E87-AB4E-84C9-CCDB41A05E24}"/>
                </a:ext>
              </a:extLst>
            </p:cNvPr>
            <p:cNvSpPr/>
            <p:nvPr/>
          </p:nvSpPr>
          <p:spPr>
            <a:xfrm>
              <a:off x="5898298" y="3211544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readable</a:t>
              </a:r>
              <a:endParaRPr kumimoji="1" lang="ko-Kore-KR" altLang="en-US" sz="1100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26D8B80-A59D-AB4A-859B-EB1C7A2B9469}"/>
                </a:ext>
              </a:extLst>
            </p:cNvPr>
            <p:cNvSpPr/>
            <p:nvPr/>
          </p:nvSpPr>
          <p:spPr>
            <a:xfrm>
              <a:off x="5898299" y="4170048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din[120:0]</a:t>
              </a:r>
              <a:endParaRPr kumimoji="1" lang="ko-Kore-KR" altLang="en-US" sz="11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802041A-76A8-5241-A56D-5A47B9C6C9E9}"/>
                </a:ext>
              </a:extLst>
            </p:cNvPr>
            <p:cNvSpPr/>
            <p:nvPr/>
          </p:nvSpPr>
          <p:spPr>
            <a:xfrm>
              <a:off x="5898299" y="5044007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dout</a:t>
              </a:r>
              <a:r>
                <a:rPr kumimoji="1" lang="en-US" altLang="ko-Kore-KR" sz="1100" dirty="0"/>
                <a:t>[120:0]</a:t>
              </a:r>
              <a:endParaRPr kumimoji="1" lang="ko-Kore-KR" altLang="en-US" sz="1100" dirty="0"/>
            </a:p>
          </p:txBody>
        </p:sp>
      </p:grp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AD3E4924-546E-8644-B708-C27D533C534B}"/>
              </a:ext>
            </a:extLst>
          </p:cNvPr>
          <p:cNvCxnSpPr>
            <a:stCxn id="19" idx="3"/>
            <a:endCxn id="10" idx="1"/>
          </p:cNvCxnSpPr>
          <p:nvPr/>
        </p:nvCxnSpPr>
        <p:spPr>
          <a:xfrm>
            <a:off x="6758292" y="2357551"/>
            <a:ext cx="2442827" cy="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6578DF7E-3B15-8A4C-A434-D1CF5F09C034}"/>
              </a:ext>
            </a:extLst>
          </p:cNvPr>
          <p:cNvCxnSpPr>
            <a:stCxn id="18" idx="3"/>
            <a:endCxn id="9" idx="1"/>
          </p:cNvCxnSpPr>
          <p:nvPr/>
        </p:nvCxnSpPr>
        <p:spPr>
          <a:xfrm>
            <a:off x="6758292" y="1640377"/>
            <a:ext cx="24476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D278483B-BD85-F743-91D8-3FF8C871CE76}"/>
              </a:ext>
            </a:extLst>
          </p:cNvPr>
          <p:cNvCxnSpPr>
            <a:cxnSpLocks/>
            <a:stCxn id="22" idx="3"/>
            <a:endCxn id="13" idx="1"/>
          </p:cNvCxnSpPr>
          <p:nvPr/>
        </p:nvCxnSpPr>
        <p:spPr>
          <a:xfrm>
            <a:off x="7404540" y="4462453"/>
            <a:ext cx="1801442" cy="111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0A27C0F-83A1-2D43-9ACF-E69805460D03}"/>
              </a:ext>
            </a:extLst>
          </p:cNvPr>
          <p:cNvGrpSpPr/>
          <p:nvPr/>
        </p:nvGrpSpPr>
        <p:grpSpPr>
          <a:xfrm rot="10800000">
            <a:off x="11029305" y="3173279"/>
            <a:ext cx="553674" cy="339976"/>
            <a:chOff x="3570898" y="3755771"/>
            <a:chExt cx="553674" cy="339976"/>
          </a:xfrm>
        </p:grpSpPr>
        <p:sp>
          <p:nvSpPr>
            <p:cNvPr id="33" name="달 32">
              <a:extLst>
                <a:ext uri="{FF2B5EF4-FFF2-40B4-BE49-F238E27FC236}">
                  <a16:creationId xmlns:a16="http://schemas.microsoft.com/office/drawing/2014/main" id="{EEF785C4-E915-3643-83BD-AF923D59EF43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CD47F163-044F-1440-8A17-D5428A89C0B5}"/>
                </a:ext>
              </a:extLst>
            </p:cNvPr>
            <p:cNvSpPr/>
            <p:nvPr/>
          </p:nvSpPr>
          <p:spPr>
            <a:xfrm rot="10800000">
              <a:off x="3981985" y="402517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CA9675C-1BA0-2C48-B3E9-9A05A5343F89}"/>
                </a:ext>
              </a:extLst>
            </p:cNvPr>
            <p:cNvSpPr/>
            <p:nvPr/>
          </p:nvSpPr>
          <p:spPr>
            <a:xfrm rot="10800000">
              <a:off x="4061616" y="377706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90042770-B767-8B48-B41E-C711B7C76E27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73899C21-FC8E-1F49-A361-D9A97518C8CA}"/>
              </a:ext>
            </a:extLst>
          </p:cNvPr>
          <p:cNvCxnSpPr>
            <a:stCxn id="11" idx="3"/>
            <a:endCxn id="34" idx="2"/>
          </p:cNvCxnSpPr>
          <p:nvPr/>
        </p:nvCxnSpPr>
        <p:spPr>
          <a:xfrm>
            <a:off x="9955532" y="3168174"/>
            <a:ext cx="1153404" cy="430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743B9AA3-D00C-8D42-BAAC-F256A5FDE305}"/>
              </a:ext>
            </a:extLst>
          </p:cNvPr>
          <p:cNvCxnSpPr>
            <a:stCxn id="12" idx="3"/>
            <a:endCxn id="35" idx="2"/>
          </p:cNvCxnSpPr>
          <p:nvPr/>
        </p:nvCxnSpPr>
        <p:spPr>
          <a:xfrm flipV="1">
            <a:off x="9955531" y="3459343"/>
            <a:ext cx="1073774" cy="446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69D12F43-ABF6-9745-8B1E-2943583C99BA}"/>
              </a:ext>
            </a:extLst>
          </p:cNvPr>
          <p:cNvGrpSpPr/>
          <p:nvPr/>
        </p:nvGrpSpPr>
        <p:grpSpPr>
          <a:xfrm>
            <a:off x="8447427" y="1095462"/>
            <a:ext cx="2408535" cy="4601334"/>
            <a:chOff x="8447427" y="1367832"/>
            <a:chExt cx="2408535" cy="460133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4896453-39F7-774B-8257-18261CAC4330}"/>
                </a:ext>
              </a:extLst>
            </p:cNvPr>
            <p:cNvSpPr txBox="1"/>
            <p:nvPr/>
          </p:nvSpPr>
          <p:spPr>
            <a:xfrm>
              <a:off x="8447427" y="391235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39" name="꺾인 연결선[E] 38">
              <a:extLst>
                <a:ext uri="{FF2B5EF4-FFF2-40B4-BE49-F238E27FC236}">
                  <a16:creationId xmlns:a16="http://schemas.microsoft.com/office/drawing/2014/main" id="{EBF322A5-F974-AA4E-8903-E74498AFF8F2}"/>
                </a:ext>
              </a:extLst>
            </p:cNvPr>
            <p:cNvCxnSpPr>
              <a:cxnSpLocks/>
              <a:stCxn id="38" idx="0"/>
              <a:endCxn id="63" idx="3"/>
            </p:cNvCxnSpPr>
            <p:nvPr/>
          </p:nvCxnSpPr>
          <p:spPr>
            <a:xfrm rot="5400000" flipH="1" flipV="1">
              <a:off x="9013412" y="3726580"/>
              <a:ext cx="25958" cy="34558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B62FBABF-6B5A-E748-A6A4-577223075838}"/>
                </a:ext>
              </a:extLst>
            </p:cNvPr>
            <p:cNvGrpSpPr/>
            <p:nvPr/>
          </p:nvGrpSpPr>
          <p:grpSpPr>
            <a:xfrm>
              <a:off x="8459399" y="1367832"/>
              <a:ext cx="2396563" cy="4601334"/>
              <a:chOff x="8459399" y="1367832"/>
              <a:chExt cx="2396563" cy="4601334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DA9D1994-CC91-3349-953F-FE43D2A91CD6}"/>
                  </a:ext>
                </a:extLst>
              </p:cNvPr>
              <p:cNvGrpSpPr/>
              <p:nvPr/>
            </p:nvGrpSpPr>
            <p:grpSpPr>
              <a:xfrm>
                <a:off x="8459399" y="1367832"/>
                <a:ext cx="2396563" cy="4601334"/>
                <a:chOff x="8459399" y="1367832"/>
                <a:chExt cx="2396563" cy="4601334"/>
              </a:xfrm>
            </p:grpSpPr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9525E9E1-5DD5-1F49-A6E3-5D5E184042B4}"/>
                    </a:ext>
                  </a:extLst>
                </p:cNvPr>
                <p:cNvGrpSpPr/>
                <p:nvPr/>
              </p:nvGrpSpPr>
              <p:grpSpPr>
                <a:xfrm>
                  <a:off x="9062463" y="1367832"/>
                  <a:ext cx="1793499" cy="4534710"/>
                  <a:chOff x="5754783" y="955457"/>
                  <a:chExt cx="1793499" cy="4534710"/>
                </a:xfrm>
              </p:grpSpPr>
              <p:sp>
                <p:nvSpPr>
                  <p:cNvPr id="8" name="직사각형 7">
                    <a:extLst>
                      <a:ext uri="{FF2B5EF4-FFF2-40B4-BE49-F238E27FC236}">
                        <a16:creationId xmlns:a16="http://schemas.microsoft.com/office/drawing/2014/main" id="{350D8C93-C145-AA45-8443-914C8DEC7614}"/>
                      </a:ext>
                    </a:extLst>
                  </p:cNvPr>
                  <p:cNvSpPr/>
                  <p:nvPr/>
                </p:nvSpPr>
                <p:spPr>
                  <a:xfrm>
                    <a:off x="5754783" y="955457"/>
                    <a:ext cx="1793499" cy="453471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_</a:t>
                    </a:r>
                    <a:r>
                      <a:rPr kumimoji="1" lang="en-US" altLang="ko-Kore-KR" dirty="0" err="1">
                        <a:solidFill>
                          <a:schemeClr val="tx1"/>
                        </a:solidFill>
                      </a:rPr>
                      <a:t>FIFOInterface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3C5D58F0-7B7F-CF4E-9633-10568581BB0C}"/>
                      </a:ext>
                    </a:extLst>
                  </p:cNvPr>
                  <p:cNvSpPr/>
                  <p:nvPr/>
                </p:nvSpPr>
                <p:spPr>
                  <a:xfrm>
                    <a:off x="5898303" y="1347972"/>
                    <a:ext cx="75690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we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10" name="직사각형 9">
                    <a:extLst>
                      <a:ext uri="{FF2B5EF4-FFF2-40B4-BE49-F238E27FC236}">
                        <a16:creationId xmlns:a16="http://schemas.microsoft.com/office/drawing/2014/main" id="{D6659350-A580-3A46-879D-775514677A74}"/>
                      </a:ext>
                    </a:extLst>
                  </p:cNvPr>
                  <p:cNvSpPr/>
                  <p:nvPr/>
                </p:nvSpPr>
                <p:spPr>
                  <a:xfrm>
                    <a:off x="5893439" y="2065998"/>
                    <a:ext cx="75690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writable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11" name="직사각형 10">
                    <a:extLst>
                      <a:ext uri="{FF2B5EF4-FFF2-40B4-BE49-F238E27FC236}">
                        <a16:creationId xmlns:a16="http://schemas.microsoft.com/office/drawing/2014/main" id="{D6CA844C-70C2-EA4E-B835-8E2BAF26AB6B}"/>
                      </a:ext>
                    </a:extLst>
                  </p:cNvPr>
                  <p:cNvSpPr/>
                  <p:nvPr/>
                </p:nvSpPr>
                <p:spPr>
                  <a:xfrm>
                    <a:off x="5890949" y="2875769"/>
                    <a:ext cx="75690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re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12" name="직사각형 11">
                    <a:extLst>
                      <a:ext uri="{FF2B5EF4-FFF2-40B4-BE49-F238E27FC236}">
                        <a16:creationId xmlns:a16="http://schemas.microsoft.com/office/drawing/2014/main" id="{E8D919E4-B4B7-164B-A38A-9D39C9C62793}"/>
                      </a:ext>
                    </a:extLst>
                  </p:cNvPr>
                  <p:cNvSpPr/>
                  <p:nvPr/>
                </p:nvSpPr>
                <p:spPr>
                  <a:xfrm>
                    <a:off x="5890948" y="3211544"/>
                    <a:ext cx="75690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readable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13" name="직사각형 12">
                    <a:extLst>
                      <a:ext uri="{FF2B5EF4-FFF2-40B4-BE49-F238E27FC236}">
                        <a16:creationId xmlns:a16="http://schemas.microsoft.com/office/drawing/2014/main" id="{3C813D09-3D47-7F4F-B3A7-CCD3B4FCA3FB}"/>
                      </a:ext>
                    </a:extLst>
                  </p:cNvPr>
                  <p:cNvSpPr/>
                  <p:nvPr/>
                </p:nvSpPr>
                <p:spPr>
                  <a:xfrm>
                    <a:off x="5898302" y="4181207"/>
                    <a:ext cx="1403151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din[120:0]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14" name="직사각형 13">
                    <a:extLst>
                      <a:ext uri="{FF2B5EF4-FFF2-40B4-BE49-F238E27FC236}">
                        <a16:creationId xmlns:a16="http://schemas.microsoft.com/office/drawing/2014/main" id="{F85B7C63-9426-6149-95F6-D347D029E2C0}"/>
                      </a:ext>
                    </a:extLst>
                  </p:cNvPr>
                  <p:cNvSpPr/>
                  <p:nvPr/>
                </p:nvSpPr>
                <p:spPr>
                  <a:xfrm>
                    <a:off x="5902919" y="5043358"/>
                    <a:ext cx="1403151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 err="1"/>
                      <a:t>dout</a:t>
                    </a:r>
                    <a:r>
                      <a:rPr kumimoji="1" lang="en-US" altLang="ko-Kore-KR" sz="1100" dirty="0"/>
                      <a:t>[120:0]</a:t>
                    </a:r>
                    <a:endParaRPr kumimoji="1" lang="ko-Kore-KR" altLang="en-US" sz="1100" dirty="0"/>
                  </a:p>
                </p:txBody>
              </p:sp>
            </p:grp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FAFC7922-B180-BD46-B219-7AE7EBFE640A}"/>
                    </a:ext>
                  </a:extLst>
                </p:cNvPr>
                <p:cNvGrpSpPr/>
                <p:nvPr/>
              </p:nvGrpSpPr>
              <p:grpSpPr>
                <a:xfrm>
                  <a:off x="8459399" y="5682597"/>
                  <a:ext cx="812339" cy="286569"/>
                  <a:chOff x="8459399" y="5682597"/>
                  <a:chExt cx="812339" cy="286569"/>
                </a:xfrm>
              </p:grpSpPr>
              <p:sp>
                <p:nvSpPr>
                  <p:cNvPr id="48" name="삼각형 47">
                    <a:extLst>
                      <a:ext uri="{FF2B5EF4-FFF2-40B4-BE49-F238E27FC236}">
                        <a16:creationId xmlns:a16="http://schemas.microsoft.com/office/drawing/2014/main" id="{426D0D03-181F-0740-8665-2D10E5EDF6D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9213677" y="5681901"/>
                    <a:ext cx="47223" cy="48615"/>
                  </a:xfrm>
                  <a:prstGeom prst="triangl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59B9909A-20E8-9B4C-AF1E-C9CED8B7E47A}"/>
                      </a:ext>
                    </a:extLst>
                  </p:cNvPr>
                  <p:cNvSpPr txBox="1"/>
                  <p:nvPr/>
                </p:nvSpPr>
                <p:spPr>
                  <a:xfrm>
                    <a:off x="8459399" y="5722945"/>
                    <a:ext cx="812339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ko-Kore-KR" sz="1000" b="1" dirty="0" err="1"/>
                      <a:t>rio_clk</a:t>
                    </a:r>
                    <a:endParaRPr kumimoji="1" lang="ko-Kore-KR" altLang="en-US" sz="1000" b="1" dirty="0"/>
                  </a:p>
                </p:txBody>
              </p:sp>
              <p:cxnSp>
                <p:nvCxnSpPr>
                  <p:cNvPr id="50" name="꺾인 연결선[E] 49">
                    <a:extLst>
                      <a:ext uri="{FF2B5EF4-FFF2-40B4-BE49-F238E27FC236}">
                        <a16:creationId xmlns:a16="http://schemas.microsoft.com/office/drawing/2014/main" id="{D97332AB-676C-D041-BD93-488C5240A740}"/>
                      </a:ext>
                    </a:extLst>
                  </p:cNvPr>
                  <p:cNvCxnSpPr>
                    <a:cxnSpLocks/>
                    <a:stCxn id="49" idx="0"/>
                    <a:endCxn id="48" idx="3"/>
                  </p:cNvCxnSpPr>
                  <p:nvPr/>
                </p:nvCxnSpPr>
                <p:spPr>
                  <a:xfrm rot="5400000" flipH="1" flipV="1">
                    <a:off x="9030907" y="5540871"/>
                    <a:ext cx="16736" cy="347412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3" name="삼각형 62">
                <a:extLst>
                  <a:ext uri="{FF2B5EF4-FFF2-40B4-BE49-F238E27FC236}">
                    <a16:creationId xmlns:a16="http://schemas.microsoft.com/office/drawing/2014/main" id="{BB286CA7-08B7-AC46-A6F1-0985941516BD}"/>
                  </a:ext>
                </a:extLst>
              </p:cNvPr>
              <p:cNvSpPr/>
              <p:nvPr/>
            </p:nvSpPr>
            <p:spPr>
              <a:xfrm rot="5400000">
                <a:off x="9199882" y="3862087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12802398-0730-1746-8B57-1B8403082A30}"/>
              </a:ext>
            </a:extLst>
          </p:cNvPr>
          <p:cNvGrpSpPr/>
          <p:nvPr/>
        </p:nvGrpSpPr>
        <p:grpSpPr>
          <a:xfrm rot="5400000">
            <a:off x="8252190" y="5182190"/>
            <a:ext cx="529936" cy="318262"/>
            <a:chOff x="8353698" y="2332008"/>
            <a:chExt cx="529936" cy="318262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2FFC5398-B32C-D44E-A973-F7BA4938F870}"/>
                </a:ext>
              </a:extLst>
            </p:cNvPr>
            <p:cNvSpPr/>
            <p:nvPr/>
          </p:nvSpPr>
          <p:spPr>
            <a:xfrm>
              <a:off x="8443978" y="2549196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5FA4BFE7-4120-9048-AD40-BC27E45ED599}"/>
                </a:ext>
              </a:extLst>
            </p:cNvPr>
            <p:cNvSpPr/>
            <p:nvPr/>
          </p:nvSpPr>
          <p:spPr>
            <a:xfrm>
              <a:off x="8690971" y="2549200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77259142-AE68-114C-B474-38928BA2EF03}"/>
                </a:ext>
              </a:extLst>
            </p:cNvPr>
            <p:cNvGrpSpPr/>
            <p:nvPr/>
          </p:nvGrpSpPr>
          <p:grpSpPr>
            <a:xfrm>
              <a:off x="8353698" y="2332008"/>
              <a:ext cx="529936" cy="312423"/>
              <a:chOff x="8349396" y="2796887"/>
              <a:chExt cx="529936" cy="312423"/>
            </a:xfrm>
          </p:grpSpPr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F13387CD-14AE-6E40-8078-D83E421F028C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9B48F47D-FD88-F642-8C6D-4BC7FB922FDF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29DD579E-7EEC-714B-AC50-4EFE8EB1FEB5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85" name="사다리꼴[T] 84">
                  <a:extLst>
                    <a:ext uri="{FF2B5EF4-FFF2-40B4-BE49-F238E27FC236}">
                      <a16:creationId xmlns:a16="http://schemas.microsoft.com/office/drawing/2014/main" id="{E38BF731-2ACC-5B41-935B-78B72B48D4E1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sp>
        <p:nvSpPr>
          <p:cNvPr id="87" name="타원 86">
            <a:extLst>
              <a:ext uri="{FF2B5EF4-FFF2-40B4-BE49-F238E27FC236}">
                <a16:creationId xmlns:a16="http://schemas.microsoft.com/office/drawing/2014/main" id="{8FFC6E9E-FB46-3148-BE52-B26AE2ECCA13}"/>
              </a:ext>
            </a:extLst>
          </p:cNvPr>
          <p:cNvSpPr/>
          <p:nvPr/>
        </p:nvSpPr>
        <p:spPr>
          <a:xfrm rot="5400000">
            <a:off x="8051043" y="3331262"/>
            <a:ext cx="94043" cy="101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52CBF210-3E35-0D43-819B-33692641A93D}"/>
              </a:ext>
            </a:extLst>
          </p:cNvPr>
          <p:cNvSpPr/>
          <p:nvPr/>
        </p:nvSpPr>
        <p:spPr>
          <a:xfrm rot="5400000">
            <a:off x="8051039" y="3578255"/>
            <a:ext cx="94043" cy="101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2F53EE13-AE0C-7F4A-B0A1-80CD96D47DF7}"/>
              </a:ext>
            </a:extLst>
          </p:cNvPr>
          <p:cNvGrpSpPr/>
          <p:nvPr/>
        </p:nvGrpSpPr>
        <p:grpSpPr>
          <a:xfrm rot="5400000">
            <a:off x="7948901" y="3353252"/>
            <a:ext cx="529936" cy="312423"/>
            <a:chOff x="8349396" y="2796887"/>
            <a:chExt cx="529936" cy="312423"/>
          </a:xfrm>
        </p:grpSpPr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38A1B867-3D2A-234A-ADAB-B6582A4000CB}"/>
                </a:ext>
              </a:extLst>
            </p:cNvPr>
            <p:cNvSpPr/>
            <p:nvPr/>
          </p:nvSpPr>
          <p:spPr>
            <a:xfrm>
              <a:off x="8435309" y="300823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5A05E892-D9D3-1746-97FD-D9A4604AA801}"/>
                </a:ext>
              </a:extLst>
            </p:cNvPr>
            <p:cNvGrpSpPr/>
            <p:nvPr/>
          </p:nvGrpSpPr>
          <p:grpSpPr>
            <a:xfrm>
              <a:off x="8349396" y="2796887"/>
              <a:ext cx="529936" cy="311727"/>
              <a:chOff x="8390768" y="2730763"/>
              <a:chExt cx="529936" cy="311727"/>
            </a:xfrm>
          </p:grpSpPr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CDAB9B04-3ABB-1E40-995D-ABE5A06EFE2B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93" name="사다리꼴[T] 92">
                <a:extLst>
                  <a:ext uri="{FF2B5EF4-FFF2-40B4-BE49-F238E27FC236}">
                    <a16:creationId xmlns:a16="http://schemas.microsoft.com/office/drawing/2014/main" id="{7252CAD3-D65D-C841-B1E6-0B93DCDAF6D7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02" name="꺾인 연결선[E] 101">
            <a:extLst>
              <a:ext uri="{FF2B5EF4-FFF2-40B4-BE49-F238E27FC236}">
                <a16:creationId xmlns:a16="http://schemas.microsoft.com/office/drawing/2014/main" id="{27DD996C-A92C-574D-AFEF-93C27701CC5E}"/>
              </a:ext>
            </a:extLst>
          </p:cNvPr>
          <p:cNvCxnSpPr>
            <a:stCxn id="33" idx="1"/>
            <a:endCxn id="85" idx="3"/>
          </p:cNvCxnSpPr>
          <p:nvPr/>
        </p:nvCxnSpPr>
        <p:spPr>
          <a:xfrm flipH="1">
            <a:off x="8520426" y="3343267"/>
            <a:ext cx="3062553" cy="2224057"/>
          </a:xfrm>
          <a:prstGeom prst="bentConnector4">
            <a:avLst>
              <a:gd name="adj1" fmla="val -7464"/>
              <a:gd name="adj2" fmla="val 1071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5CCC8E63-3D00-0B41-BE93-490AB9398358}"/>
              </a:ext>
            </a:extLst>
          </p:cNvPr>
          <p:cNvCxnSpPr>
            <a:cxnSpLocks/>
            <a:stCxn id="33" idx="1"/>
            <a:endCxn id="93" idx="3"/>
          </p:cNvCxnSpPr>
          <p:nvPr/>
        </p:nvCxnSpPr>
        <p:spPr>
          <a:xfrm flipH="1">
            <a:off x="8214217" y="3343267"/>
            <a:ext cx="3368762" cy="392199"/>
          </a:xfrm>
          <a:prstGeom prst="bentConnector4">
            <a:avLst>
              <a:gd name="adj1" fmla="val -6786"/>
              <a:gd name="adj2" fmla="val 6066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2BA4DA66-BC77-2B43-938E-7F3C49573DAF}"/>
              </a:ext>
            </a:extLst>
          </p:cNvPr>
          <p:cNvCxnSpPr>
            <a:stCxn id="93" idx="0"/>
            <a:endCxn id="12" idx="1"/>
          </p:cNvCxnSpPr>
          <p:nvPr/>
        </p:nvCxnSpPr>
        <p:spPr>
          <a:xfrm flipV="1">
            <a:off x="8370081" y="3503949"/>
            <a:ext cx="828547" cy="5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04EDFF5F-6D37-704F-8C88-A86A03AEA70D}"/>
              </a:ext>
            </a:extLst>
          </p:cNvPr>
          <p:cNvCxnSpPr>
            <a:stCxn id="85" idx="0"/>
            <a:endCxn id="14" idx="1"/>
          </p:cNvCxnSpPr>
          <p:nvPr/>
        </p:nvCxnSpPr>
        <p:spPr>
          <a:xfrm flipV="1">
            <a:off x="8676290" y="5335763"/>
            <a:ext cx="534309" cy="5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꺾인 연결선[E] 113">
            <a:extLst>
              <a:ext uri="{FF2B5EF4-FFF2-40B4-BE49-F238E27FC236}">
                <a16:creationId xmlns:a16="http://schemas.microsoft.com/office/drawing/2014/main" id="{E154172C-5408-384E-8808-2CB7A8154E0C}"/>
              </a:ext>
            </a:extLst>
          </p:cNvPr>
          <p:cNvCxnSpPr>
            <a:stCxn id="14" idx="2"/>
            <a:endCxn id="80" idx="4"/>
          </p:cNvCxnSpPr>
          <p:nvPr/>
        </p:nvCxnSpPr>
        <p:spPr>
          <a:xfrm rot="5400000" flipH="1">
            <a:off x="9121345" y="4697333"/>
            <a:ext cx="27514" cy="1554147"/>
          </a:xfrm>
          <a:prstGeom prst="bentConnector4">
            <a:avLst>
              <a:gd name="adj1" fmla="val -1797957"/>
              <a:gd name="adj2" fmla="val 1274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AA42DD6A-2BBD-AB44-8F28-E9C82E7C6BC6}"/>
              </a:ext>
            </a:extLst>
          </p:cNvPr>
          <p:cNvCxnSpPr>
            <a:stCxn id="12" idx="2"/>
            <a:endCxn id="88" idx="4"/>
          </p:cNvCxnSpPr>
          <p:nvPr/>
        </p:nvCxnSpPr>
        <p:spPr>
          <a:xfrm rot="5400000" flipH="1">
            <a:off x="8798524" y="2877793"/>
            <a:ext cx="27558" cy="1529554"/>
          </a:xfrm>
          <a:prstGeom prst="bentConnector4">
            <a:avLst>
              <a:gd name="adj1" fmla="val -912896"/>
              <a:gd name="adj2" fmla="val 1073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꺾인 연결선[E] 124">
            <a:extLst>
              <a:ext uri="{FF2B5EF4-FFF2-40B4-BE49-F238E27FC236}">
                <a16:creationId xmlns:a16="http://schemas.microsoft.com/office/drawing/2014/main" id="{1CAE04B6-7061-DA41-96E0-7629A17353A4}"/>
              </a:ext>
            </a:extLst>
          </p:cNvPr>
          <p:cNvCxnSpPr>
            <a:cxnSpLocks/>
            <a:stCxn id="23" idx="3"/>
            <a:endCxn id="79" idx="4"/>
          </p:cNvCxnSpPr>
          <p:nvPr/>
        </p:nvCxnSpPr>
        <p:spPr>
          <a:xfrm flipV="1">
            <a:off x="7404540" y="5213656"/>
            <a:ext cx="953492" cy="1227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꺾인 연결선[E] 126">
            <a:extLst>
              <a:ext uri="{FF2B5EF4-FFF2-40B4-BE49-F238E27FC236}">
                <a16:creationId xmlns:a16="http://schemas.microsoft.com/office/drawing/2014/main" id="{2A35A802-557B-E04A-9087-BAC18D8EA191}"/>
              </a:ext>
            </a:extLst>
          </p:cNvPr>
          <p:cNvCxnSpPr>
            <a:stCxn id="21" idx="3"/>
            <a:endCxn id="87" idx="4"/>
          </p:cNvCxnSpPr>
          <p:nvPr/>
        </p:nvCxnSpPr>
        <p:spPr>
          <a:xfrm flipV="1">
            <a:off x="6758291" y="3381798"/>
            <a:ext cx="1289239" cy="1221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0A7B44E-A77D-FA4C-8D4D-2BECBDF70A9B}"/>
              </a:ext>
            </a:extLst>
          </p:cNvPr>
          <p:cNvCxnSpPr>
            <a:stCxn id="33" idx="1"/>
            <a:endCxn id="20" idx="0"/>
          </p:cNvCxnSpPr>
          <p:nvPr/>
        </p:nvCxnSpPr>
        <p:spPr>
          <a:xfrm flipH="1" flipV="1">
            <a:off x="6379841" y="3015774"/>
            <a:ext cx="5203138" cy="327493"/>
          </a:xfrm>
          <a:prstGeom prst="bentConnector4">
            <a:avLst>
              <a:gd name="adj1" fmla="val -4394"/>
              <a:gd name="adj2" fmla="val 1698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507EDA30-6C42-674A-A6D8-66217826BAD0}"/>
              </a:ext>
            </a:extLst>
          </p:cNvPr>
          <p:cNvSpPr/>
          <p:nvPr/>
        </p:nvSpPr>
        <p:spPr>
          <a:xfrm>
            <a:off x="383851" y="6074460"/>
            <a:ext cx="2871431" cy="2462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800" dirty="0" err="1"/>
              <a:t>depth_bits</a:t>
            </a:r>
            <a:r>
              <a:rPr kumimoji="1" lang="en-US" altLang="ko-Kore-KR" sz="800" dirty="0"/>
              <a:t> = log2_int(depth = 128)=7</a:t>
            </a:r>
            <a:endParaRPr kumimoji="1" lang="ko-Kore-KR" altLang="en-US" sz="800" dirty="0"/>
          </a:p>
        </p:txBody>
      </p: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6699E295-BE25-0941-B486-D21891EAF7E6}"/>
              </a:ext>
            </a:extLst>
          </p:cNvPr>
          <p:cNvGrpSpPr/>
          <p:nvPr/>
        </p:nvGrpSpPr>
        <p:grpSpPr>
          <a:xfrm>
            <a:off x="2376032" y="4594366"/>
            <a:ext cx="2444253" cy="391415"/>
            <a:chOff x="72480" y="2707802"/>
            <a:chExt cx="2602726" cy="391415"/>
          </a:xfrm>
        </p:grpSpPr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21199283-379B-8049-91D4-A7F863EC17BC}"/>
                </a:ext>
              </a:extLst>
            </p:cNvPr>
            <p:cNvSpPr/>
            <p:nvPr/>
          </p:nvSpPr>
          <p:spPr>
            <a:xfrm>
              <a:off x="1091607" y="2707802"/>
              <a:ext cx="1583599" cy="35185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produce_rdomain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DE0E2900-7ABE-F041-B6D9-7635ED280E62}"/>
                </a:ext>
              </a:extLst>
            </p:cNvPr>
            <p:cNvSpPr txBox="1"/>
            <p:nvPr/>
          </p:nvSpPr>
          <p:spPr>
            <a:xfrm>
              <a:off x="72480" y="285299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56" name="꺾인 연결선[E] 155">
              <a:extLst>
                <a:ext uri="{FF2B5EF4-FFF2-40B4-BE49-F238E27FC236}">
                  <a16:creationId xmlns:a16="http://schemas.microsoft.com/office/drawing/2014/main" id="{C1D2BA64-A108-F34C-8CD4-7EEB35B0ABBA}"/>
                </a:ext>
              </a:extLst>
            </p:cNvPr>
            <p:cNvCxnSpPr>
              <a:cxnSpLocks/>
              <a:stCxn id="155" idx="3"/>
              <a:endCxn id="157" idx="3"/>
            </p:cNvCxnSpPr>
            <p:nvPr/>
          </p:nvCxnSpPr>
          <p:spPr>
            <a:xfrm flipV="1">
              <a:off x="884819" y="2975233"/>
              <a:ext cx="206787" cy="87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삼각형 156">
              <a:extLst>
                <a:ext uri="{FF2B5EF4-FFF2-40B4-BE49-F238E27FC236}">
                  <a16:creationId xmlns:a16="http://schemas.microsoft.com/office/drawing/2014/main" id="{CF2F1838-6E02-2F46-ABDC-D69A978DE2E9}"/>
                </a:ext>
              </a:extLst>
            </p:cNvPr>
            <p:cNvSpPr/>
            <p:nvPr/>
          </p:nvSpPr>
          <p:spPr>
            <a:xfrm rot="5400000">
              <a:off x="1095315" y="2949349"/>
              <a:ext cx="44348" cy="51767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271" name="그룹 270">
            <a:extLst>
              <a:ext uri="{FF2B5EF4-FFF2-40B4-BE49-F238E27FC236}">
                <a16:creationId xmlns:a16="http://schemas.microsoft.com/office/drawing/2014/main" id="{7096B619-5613-8949-BBF9-2F6DD598F6F7}"/>
              </a:ext>
            </a:extLst>
          </p:cNvPr>
          <p:cNvGrpSpPr/>
          <p:nvPr/>
        </p:nvGrpSpPr>
        <p:grpSpPr>
          <a:xfrm>
            <a:off x="2186649" y="2968259"/>
            <a:ext cx="2309484" cy="351850"/>
            <a:chOff x="2186649" y="2946743"/>
            <a:chExt cx="2309484" cy="35185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97D20E3-A0AE-0149-A45F-9D5FEA115449}"/>
                </a:ext>
              </a:extLst>
            </p:cNvPr>
            <p:cNvSpPr/>
            <p:nvPr/>
          </p:nvSpPr>
          <p:spPr>
            <a:xfrm>
              <a:off x="2919494" y="2946743"/>
              <a:ext cx="1576639" cy="35185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consume_wdomain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DC6146A7-557E-BD49-A11A-B726C7BE0924}"/>
                </a:ext>
              </a:extLst>
            </p:cNvPr>
            <p:cNvSpPr txBox="1"/>
            <p:nvPr/>
          </p:nvSpPr>
          <p:spPr>
            <a:xfrm>
              <a:off x="2186649" y="3015774"/>
              <a:ext cx="6266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63" name="꺾인 연결선[E] 162">
              <a:extLst>
                <a:ext uri="{FF2B5EF4-FFF2-40B4-BE49-F238E27FC236}">
                  <a16:creationId xmlns:a16="http://schemas.microsoft.com/office/drawing/2014/main" id="{0AD722E8-A61E-004E-BBE1-800CECBA2C73}"/>
                </a:ext>
              </a:extLst>
            </p:cNvPr>
            <p:cNvCxnSpPr>
              <a:cxnSpLocks/>
              <a:stCxn id="162" idx="3"/>
              <a:endCxn id="164" idx="3"/>
            </p:cNvCxnSpPr>
            <p:nvPr/>
          </p:nvCxnSpPr>
          <p:spPr>
            <a:xfrm>
              <a:off x="2813316" y="3138885"/>
              <a:ext cx="104156" cy="221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삼각형 163">
              <a:extLst>
                <a:ext uri="{FF2B5EF4-FFF2-40B4-BE49-F238E27FC236}">
                  <a16:creationId xmlns:a16="http://schemas.microsoft.com/office/drawing/2014/main" id="{E1F7D280-C195-C442-8C19-23041FB8AD29}"/>
                </a:ext>
              </a:extLst>
            </p:cNvPr>
            <p:cNvSpPr/>
            <p:nvPr/>
          </p:nvSpPr>
          <p:spPr>
            <a:xfrm rot="5400000">
              <a:off x="2918272" y="3116796"/>
              <a:ext cx="47015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cxnSp>
        <p:nvCxnSpPr>
          <p:cNvPr id="166" name="꺾인 연결선[E] 165">
            <a:extLst>
              <a:ext uri="{FF2B5EF4-FFF2-40B4-BE49-F238E27FC236}">
                <a16:creationId xmlns:a16="http://schemas.microsoft.com/office/drawing/2014/main" id="{1DDA2F59-5A1F-F94F-96EF-BEB8AE4D440C}"/>
              </a:ext>
            </a:extLst>
          </p:cNvPr>
          <p:cNvCxnSpPr>
            <a:cxnSpLocks/>
            <a:stCxn id="134" idx="2"/>
            <a:endCxn id="153" idx="1"/>
          </p:cNvCxnSpPr>
          <p:nvPr/>
        </p:nvCxnSpPr>
        <p:spPr>
          <a:xfrm rot="16200000" flipH="1">
            <a:off x="1226126" y="2663310"/>
            <a:ext cx="2661086" cy="155287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꺾인 연결선[E] 167">
            <a:extLst>
              <a:ext uri="{FF2B5EF4-FFF2-40B4-BE49-F238E27FC236}">
                <a16:creationId xmlns:a16="http://schemas.microsoft.com/office/drawing/2014/main" id="{C81A0859-919B-2147-A838-8E8F4913CEBC}"/>
              </a:ext>
            </a:extLst>
          </p:cNvPr>
          <p:cNvCxnSpPr>
            <a:cxnSpLocks/>
            <a:stCxn id="140" idx="2"/>
            <a:endCxn id="154" idx="0"/>
          </p:cNvCxnSpPr>
          <p:nvPr/>
        </p:nvCxnSpPr>
        <p:spPr>
          <a:xfrm rot="16200000" flipH="1">
            <a:off x="3277117" y="2537561"/>
            <a:ext cx="859055" cy="233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16FB16ED-2B74-2A4F-A897-DBFD85A82C19}"/>
              </a:ext>
            </a:extLst>
          </p:cNvPr>
          <p:cNvGrpSpPr/>
          <p:nvPr/>
        </p:nvGrpSpPr>
        <p:grpSpPr>
          <a:xfrm rot="10800000">
            <a:off x="5276152" y="3206382"/>
            <a:ext cx="374904" cy="290333"/>
            <a:chOff x="5909398" y="4971788"/>
            <a:chExt cx="374904" cy="290333"/>
          </a:xfrm>
        </p:grpSpPr>
        <p:sp>
          <p:nvSpPr>
            <p:cNvPr id="170" name="지연 169">
              <a:extLst>
                <a:ext uri="{FF2B5EF4-FFF2-40B4-BE49-F238E27FC236}">
                  <a16:creationId xmlns:a16="http://schemas.microsoft.com/office/drawing/2014/main" id="{727ACDCB-67A3-6943-A206-6CA0DF3519C3}"/>
                </a:ext>
              </a:extLst>
            </p:cNvPr>
            <p:cNvSpPr/>
            <p:nvPr/>
          </p:nvSpPr>
          <p:spPr>
            <a:xfrm>
              <a:off x="5909398" y="4971788"/>
              <a:ext cx="374904" cy="290333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DC2DD282-A6B4-FD47-8B62-460946D6FBF9}"/>
                </a:ext>
              </a:extLst>
            </p:cNvPr>
            <p:cNvSpPr/>
            <p:nvPr/>
          </p:nvSpPr>
          <p:spPr>
            <a:xfrm>
              <a:off x="5916952" y="517320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5B373527-068A-EC48-B121-C10C891E93E7}"/>
                </a:ext>
              </a:extLst>
            </p:cNvPr>
            <p:cNvSpPr/>
            <p:nvPr/>
          </p:nvSpPr>
          <p:spPr>
            <a:xfrm>
              <a:off x="5914351" y="499371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D2D47DB4-4065-6A47-A790-DA88E2DF9D2C}"/>
              </a:ext>
            </a:extLst>
          </p:cNvPr>
          <p:cNvGrpSpPr/>
          <p:nvPr/>
        </p:nvGrpSpPr>
        <p:grpSpPr>
          <a:xfrm rot="10800000">
            <a:off x="5276152" y="1849968"/>
            <a:ext cx="374904" cy="290333"/>
            <a:chOff x="5909398" y="4971788"/>
            <a:chExt cx="374904" cy="290333"/>
          </a:xfrm>
        </p:grpSpPr>
        <p:sp>
          <p:nvSpPr>
            <p:cNvPr id="174" name="지연 173">
              <a:extLst>
                <a:ext uri="{FF2B5EF4-FFF2-40B4-BE49-F238E27FC236}">
                  <a16:creationId xmlns:a16="http://schemas.microsoft.com/office/drawing/2014/main" id="{9FD5F0CB-5AC2-0A41-8AE9-1AC259F56B1A}"/>
                </a:ext>
              </a:extLst>
            </p:cNvPr>
            <p:cNvSpPr/>
            <p:nvPr/>
          </p:nvSpPr>
          <p:spPr>
            <a:xfrm>
              <a:off x="5909398" y="4971788"/>
              <a:ext cx="374904" cy="290333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81237BDD-5818-ED48-8922-8DE0C0705458}"/>
                </a:ext>
              </a:extLst>
            </p:cNvPr>
            <p:cNvSpPr/>
            <p:nvPr/>
          </p:nvSpPr>
          <p:spPr>
            <a:xfrm>
              <a:off x="5916952" y="517320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5FC2F9FA-1B38-C64B-B740-398699AFE494}"/>
                </a:ext>
              </a:extLst>
            </p:cNvPr>
            <p:cNvSpPr/>
            <p:nvPr/>
          </p:nvSpPr>
          <p:spPr>
            <a:xfrm>
              <a:off x="5914351" y="499371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404893B9-F003-4344-89B1-4DADCFAFCD9C}"/>
              </a:ext>
            </a:extLst>
          </p:cNvPr>
          <p:cNvCxnSpPr>
            <a:stCxn id="18" idx="1"/>
            <a:endCxn id="175" idx="2"/>
          </p:cNvCxnSpPr>
          <p:nvPr/>
        </p:nvCxnSpPr>
        <p:spPr>
          <a:xfrm rot="10800000" flipV="1">
            <a:off x="5643503" y="1640377"/>
            <a:ext cx="357887" cy="2658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꺾인 연결선[E] 179">
            <a:extLst>
              <a:ext uri="{FF2B5EF4-FFF2-40B4-BE49-F238E27FC236}">
                <a16:creationId xmlns:a16="http://schemas.microsoft.com/office/drawing/2014/main" id="{7F722D36-EA43-944E-9AF0-201151CA6361}"/>
              </a:ext>
            </a:extLst>
          </p:cNvPr>
          <p:cNvCxnSpPr>
            <a:stCxn id="19" idx="1"/>
            <a:endCxn id="176" idx="2"/>
          </p:cNvCxnSpPr>
          <p:nvPr/>
        </p:nvCxnSpPr>
        <p:spPr>
          <a:xfrm rot="10800000">
            <a:off x="5646103" y="2085763"/>
            <a:ext cx="355286" cy="2717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꺾인 연결선[E] 181">
            <a:extLst>
              <a:ext uri="{FF2B5EF4-FFF2-40B4-BE49-F238E27FC236}">
                <a16:creationId xmlns:a16="http://schemas.microsoft.com/office/drawing/2014/main" id="{3322F2A1-7506-FF44-889A-08208F5F8C9F}"/>
              </a:ext>
            </a:extLst>
          </p:cNvPr>
          <p:cNvCxnSpPr>
            <a:stCxn id="20" idx="1"/>
            <a:endCxn id="171" idx="2"/>
          </p:cNvCxnSpPr>
          <p:nvPr/>
        </p:nvCxnSpPr>
        <p:spPr>
          <a:xfrm rot="10800000" flipV="1">
            <a:off x="5643503" y="3168173"/>
            <a:ext cx="357887" cy="945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3585E4A3-D5F1-C64E-80E2-55BECBFCA225}"/>
              </a:ext>
            </a:extLst>
          </p:cNvPr>
          <p:cNvCxnSpPr>
            <a:stCxn id="21" idx="1"/>
            <a:endCxn id="172" idx="2"/>
          </p:cNvCxnSpPr>
          <p:nvPr/>
        </p:nvCxnSpPr>
        <p:spPr>
          <a:xfrm rot="10800000">
            <a:off x="5646104" y="3442177"/>
            <a:ext cx="355285" cy="617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꺾인 연결선[E] 185">
            <a:extLst>
              <a:ext uri="{FF2B5EF4-FFF2-40B4-BE49-F238E27FC236}">
                <a16:creationId xmlns:a16="http://schemas.microsoft.com/office/drawing/2014/main" id="{8061B338-F83D-CA44-9577-35E37385C876}"/>
              </a:ext>
            </a:extLst>
          </p:cNvPr>
          <p:cNvCxnSpPr>
            <a:cxnSpLocks/>
            <a:stCxn id="174" idx="3"/>
            <a:endCxn id="133" idx="0"/>
          </p:cNvCxnSpPr>
          <p:nvPr/>
        </p:nvCxnSpPr>
        <p:spPr>
          <a:xfrm rot="10800000">
            <a:off x="664644" y="1757356"/>
            <a:ext cx="4611509" cy="237779"/>
          </a:xfrm>
          <a:prstGeom prst="bentConnector4">
            <a:avLst>
              <a:gd name="adj1" fmla="val 3077"/>
              <a:gd name="adj2" fmla="val 4075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꺾인 연결선[E] 189">
            <a:extLst>
              <a:ext uri="{FF2B5EF4-FFF2-40B4-BE49-F238E27FC236}">
                <a16:creationId xmlns:a16="http://schemas.microsoft.com/office/drawing/2014/main" id="{552839D5-5FE0-8D47-B42B-19E80E16333B}"/>
              </a:ext>
            </a:extLst>
          </p:cNvPr>
          <p:cNvCxnSpPr>
            <a:cxnSpLocks/>
            <a:stCxn id="170" idx="3"/>
            <a:endCxn id="139" idx="1"/>
          </p:cNvCxnSpPr>
          <p:nvPr/>
        </p:nvCxnSpPr>
        <p:spPr>
          <a:xfrm rot="10800000">
            <a:off x="2329096" y="1933280"/>
            <a:ext cx="2947057" cy="1418269"/>
          </a:xfrm>
          <a:prstGeom prst="bentConnector3">
            <a:avLst>
              <a:gd name="adj1" fmla="val 1041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꺾인 연결선[E] 199">
            <a:extLst>
              <a:ext uri="{FF2B5EF4-FFF2-40B4-BE49-F238E27FC236}">
                <a16:creationId xmlns:a16="http://schemas.microsoft.com/office/drawing/2014/main" id="{C3026995-4992-9C44-AECB-D5445F0A65C9}"/>
              </a:ext>
            </a:extLst>
          </p:cNvPr>
          <p:cNvCxnSpPr>
            <a:cxnSpLocks/>
            <a:stCxn id="134" idx="2"/>
            <a:endCxn id="204" idx="2"/>
          </p:cNvCxnSpPr>
          <p:nvPr/>
        </p:nvCxnSpPr>
        <p:spPr>
          <a:xfrm rot="16200000" flipH="1">
            <a:off x="2141242" y="1748193"/>
            <a:ext cx="1325363" cy="20473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74AEED33-C4C1-F247-A1B4-294B2201F04E}"/>
              </a:ext>
            </a:extLst>
          </p:cNvPr>
          <p:cNvGrpSpPr/>
          <p:nvPr/>
        </p:nvGrpSpPr>
        <p:grpSpPr>
          <a:xfrm>
            <a:off x="3822663" y="3380030"/>
            <a:ext cx="374904" cy="290333"/>
            <a:chOff x="5909398" y="4971788"/>
            <a:chExt cx="374904" cy="290333"/>
          </a:xfrm>
        </p:grpSpPr>
        <p:sp>
          <p:nvSpPr>
            <p:cNvPr id="202" name="지연 201">
              <a:extLst>
                <a:ext uri="{FF2B5EF4-FFF2-40B4-BE49-F238E27FC236}">
                  <a16:creationId xmlns:a16="http://schemas.microsoft.com/office/drawing/2014/main" id="{1A05205C-1407-D645-A87D-C2306B64FD1A}"/>
                </a:ext>
              </a:extLst>
            </p:cNvPr>
            <p:cNvSpPr/>
            <p:nvPr/>
          </p:nvSpPr>
          <p:spPr>
            <a:xfrm>
              <a:off x="5909398" y="4971788"/>
              <a:ext cx="374904" cy="290333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85EBF281-0E73-6740-A5F8-9F5A802E540C}"/>
                </a:ext>
              </a:extLst>
            </p:cNvPr>
            <p:cNvSpPr/>
            <p:nvPr/>
          </p:nvSpPr>
          <p:spPr>
            <a:xfrm>
              <a:off x="5916952" y="517320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CC8A509F-27E9-2B4C-BE45-BD9EABED04B3}"/>
                </a:ext>
              </a:extLst>
            </p:cNvPr>
            <p:cNvSpPr/>
            <p:nvPr/>
          </p:nvSpPr>
          <p:spPr>
            <a:xfrm>
              <a:off x="5914351" y="499371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4D4AC821-DF12-984D-AF06-D74766D3FB85}"/>
              </a:ext>
            </a:extLst>
          </p:cNvPr>
          <p:cNvGrpSpPr/>
          <p:nvPr/>
        </p:nvGrpSpPr>
        <p:grpSpPr>
          <a:xfrm>
            <a:off x="3821272" y="3750119"/>
            <a:ext cx="374904" cy="290333"/>
            <a:chOff x="5909398" y="4971788"/>
            <a:chExt cx="374904" cy="290333"/>
          </a:xfrm>
        </p:grpSpPr>
        <p:sp>
          <p:nvSpPr>
            <p:cNvPr id="207" name="지연 206">
              <a:extLst>
                <a:ext uri="{FF2B5EF4-FFF2-40B4-BE49-F238E27FC236}">
                  <a16:creationId xmlns:a16="http://schemas.microsoft.com/office/drawing/2014/main" id="{7AB5E115-90B2-E94F-9FB5-13EB05C6C877}"/>
                </a:ext>
              </a:extLst>
            </p:cNvPr>
            <p:cNvSpPr/>
            <p:nvPr/>
          </p:nvSpPr>
          <p:spPr>
            <a:xfrm>
              <a:off x="5909398" y="4971788"/>
              <a:ext cx="374904" cy="290333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C2A053EF-938F-0747-A554-765F4499A12B}"/>
                </a:ext>
              </a:extLst>
            </p:cNvPr>
            <p:cNvSpPr/>
            <p:nvPr/>
          </p:nvSpPr>
          <p:spPr>
            <a:xfrm>
              <a:off x="5916952" y="517320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9" name="타원 208">
              <a:extLst>
                <a:ext uri="{FF2B5EF4-FFF2-40B4-BE49-F238E27FC236}">
                  <a16:creationId xmlns:a16="http://schemas.microsoft.com/office/drawing/2014/main" id="{E5393E80-98E3-DA4D-894A-F71B1BCB143A}"/>
                </a:ext>
              </a:extLst>
            </p:cNvPr>
            <p:cNvSpPr/>
            <p:nvPr/>
          </p:nvSpPr>
          <p:spPr>
            <a:xfrm>
              <a:off x="5914351" y="499371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10" name="그룹 209">
            <a:extLst>
              <a:ext uri="{FF2B5EF4-FFF2-40B4-BE49-F238E27FC236}">
                <a16:creationId xmlns:a16="http://schemas.microsoft.com/office/drawing/2014/main" id="{473CB50F-BADC-CD4F-9FA8-23AC4B16B51C}"/>
              </a:ext>
            </a:extLst>
          </p:cNvPr>
          <p:cNvGrpSpPr/>
          <p:nvPr/>
        </p:nvGrpSpPr>
        <p:grpSpPr>
          <a:xfrm>
            <a:off x="3825210" y="4116526"/>
            <a:ext cx="374904" cy="290333"/>
            <a:chOff x="5909398" y="4971788"/>
            <a:chExt cx="374904" cy="290333"/>
          </a:xfrm>
        </p:grpSpPr>
        <p:sp>
          <p:nvSpPr>
            <p:cNvPr id="211" name="지연 210">
              <a:extLst>
                <a:ext uri="{FF2B5EF4-FFF2-40B4-BE49-F238E27FC236}">
                  <a16:creationId xmlns:a16="http://schemas.microsoft.com/office/drawing/2014/main" id="{E4F6D759-299D-8340-A44A-A46A2C5961D8}"/>
                </a:ext>
              </a:extLst>
            </p:cNvPr>
            <p:cNvSpPr/>
            <p:nvPr/>
          </p:nvSpPr>
          <p:spPr>
            <a:xfrm>
              <a:off x="5909398" y="4971788"/>
              <a:ext cx="374904" cy="290333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id="{3EB85A57-6270-CB4D-AE33-45896A723650}"/>
                </a:ext>
              </a:extLst>
            </p:cNvPr>
            <p:cNvSpPr/>
            <p:nvPr/>
          </p:nvSpPr>
          <p:spPr>
            <a:xfrm>
              <a:off x="5916952" y="517320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537C0720-15FF-E843-83CE-FEDEB5F959FD}"/>
                </a:ext>
              </a:extLst>
            </p:cNvPr>
            <p:cNvSpPr/>
            <p:nvPr/>
          </p:nvSpPr>
          <p:spPr>
            <a:xfrm>
              <a:off x="5914351" y="499371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15" name="꺾인 연결선[E] 214">
            <a:extLst>
              <a:ext uri="{FF2B5EF4-FFF2-40B4-BE49-F238E27FC236}">
                <a16:creationId xmlns:a16="http://schemas.microsoft.com/office/drawing/2014/main" id="{0FDFA42E-412C-E344-B053-766EB34C21C1}"/>
              </a:ext>
            </a:extLst>
          </p:cNvPr>
          <p:cNvCxnSpPr>
            <a:stCxn id="134" idx="2"/>
            <a:endCxn id="209" idx="2"/>
          </p:cNvCxnSpPr>
          <p:nvPr/>
        </p:nvCxnSpPr>
        <p:spPr>
          <a:xfrm rot="16200000" flipH="1">
            <a:off x="1955502" y="1933934"/>
            <a:ext cx="1695452" cy="20459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꺾인 연결선[E] 216">
            <a:extLst>
              <a:ext uri="{FF2B5EF4-FFF2-40B4-BE49-F238E27FC236}">
                <a16:creationId xmlns:a16="http://schemas.microsoft.com/office/drawing/2014/main" id="{B8F8C00C-4B9A-3940-BB62-35F75D0772E5}"/>
              </a:ext>
            </a:extLst>
          </p:cNvPr>
          <p:cNvCxnSpPr>
            <a:stCxn id="134" idx="2"/>
            <a:endCxn id="213" idx="2"/>
          </p:cNvCxnSpPr>
          <p:nvPr/>
        </p:nvCxnSpPr>
        <p:spPr>
          <a:xfrm rot="16200000" flipH="1">
            <a:off x="1774268" y="2115168"/>
            <a:ext cx="2061859" cy="20499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[E] 218">
            <a:extLst>
              <a:ext uri="{FF2B5EF4-FFF2-40B4-BE49-F238E27FC236}">
                <a16:creationId xmlns:a16="http://schemas.microsoft.com/office/drawing/2014/main" id="{AD2B1CEC-8A40-C44A-94CE-CC8F5EEA62B3}"/>
              </a:ext>
            </a:extLst>
          </p:cNvPr>
          <p:cNvCxnSpPr>
            <a:stCxn id="154" idx="2"/>
            <a:endCxn id="203" idx="2"/>
          </p:cNvCxnSpPr>
          <p:nvPr/>
        </p:nvCxnSpPr>
        <p:spPr>
          <a:xfrm rot="16200000" flipH="1">
            <a:off x="3622041" y="3405881"/>
            <a:ext cx="293949" cy="1224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꺾인 연결선[E] 220">
            <a:extLst>
              <a:ext uri="{FF2B5EF4-FFF2-40B4-BE49-F238E27FC236}">
                <a16:creationId xmlns:a16="http://schemas.microsoft.com/office/drawing/2014/main" id="{13342856-6B90-124E-A39D-036957B442FD}"/>
              </a:ext>
            </a:extLst>
          </p:cNvPr>
          <p:cNvCxnSpPr>
            <a:stCxn id="154" idx="2"/>
            <a:endCxn id="208" idx="2"/>
          </p:cNvCxnSpPr>
          <p:nvPr/>
        </p:nvCxnSpPr>
        <p:spPr>
          <a:xfrm rot="16200000" flipH="1">
            <a:off x="3436301" y="3591622"/>
            <a:ext cx="664038" cy="121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꺾인 연결선[E] 222">
            <a:extLst>
              <a:ext uri="{FF2B5EF4-FFF2-40B4-BE49-F238E27FC236}">
                <a16:creationId xmlns:a16="http://schemas.microsoft.com/office/drawing/2014/main" id="{E5E95EE9-49D1-BC42-BA4E-11763DAE3C7C}"/>
              </a:ext>
            </a:extLst>
          </p:cNvPr>
          <p:cNvCxnSpPr>
            <a:stCxn id="154" idx="2"/>
            <a:endCxn id="212" idx="2"/>
          </p:cNvCxnSpPr>
          <p:nvPr/>
        </p:nvCxnSpPr>
        <p:spPr>
          <a:xfrm rot="16200000" flipH="1">
            <a:off x="3255067" y="3772856"/>
            <a:ext cx="1030445" cy="1249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B3DD9159-3581-B749-8DB3-6E1710882BA3}"/>
              </a:ext>
            </a:extLst>
          </p:cNvPr>
          <p:cNvGrpSpPr/>
          <p:nvPr/>
        </p:nvGrpSpPr>
        <p:grpSpPr>
          <a:xfrm rot="10800000">
            <a:off x="5180701" y="2506098"/>
            <a:ext cx="536009" cy="339976"/>
            <a:chOff x="3570898" y="3755771"/>
            <a:chExt cx="536009" cy="339976"/>
          </a:xfrm>
        </p:grpSpPr>
        <p:sp>
          <p:nvSpPr>
            <p:cNvPr id="225" name="달 224">
              <a:extLst>
                <a:ext uri="{FF2B5EF4-FFF2-40B4-BE49-F238E27FC236}">
                  <a16:creationId xmlns:a16="http://schemas.microsoft.com/office/drawing/2014/main" id="{133A8008-9F2B-8443-A482-E5F518B43B68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6" name="타원 225">
              <a:extLst>
                <a:ext uri="{FF2B5EF4-FFF2-40B4-BE49-F238E27FC236}">
                  <a16:creationId xmlns:a16="http://schemas.microsoft.com/office/drawing/2014/main" id="{8263AD45-B2B1-9A45-91AF-3E89D45D4854}"/>
                </a:ext>
              </a:extLst>
            </p:cNvPr>
            <p:cNvSpPr/>
            <p:nvPr/>
          </p:nvSpPr>
          <p:spPr>
            <a:xfrm rot="10800000">
              <a:off x="3957008" y="400213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8EA54838-FE1C-8249-BABC-C034E8A39FFC}"/>
                </a:ext>
              </a:extLst>
            </p:cNvPr>
            <p:cNvSpPr/>
            <p:nvPr/>
          </p:nvSpPr>
          <p:spPr>
            <a:xfrm rot="10800000">
              <a:off x="4026934" y="3812930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8" name="타원 227">
              <a:extLst>
                <a:ext uri="{FF2B5EF4-FFF2-40B4-BE49-F238E27FC236}">
                  <a16:creationId xmlns:a16="http://schemas.microsoft.com/office/drawing/2014/main" id="{53DEB263-C1D1-2149-8CC1-9BE0A86BED44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30" name="꺾인 연결선[E] 229">
            <a:extLst>
              <a:ext uri="{FF2B5EF4-FFF2-40B4-BE49-F238E27FC236}">
                <a16:creationId xmlns:a16="http://schemas.microsoft.com/office/drawing/2014/main" id="{7CE13B86-E242-6348-BDA0-7FABBEF7E753}"/>
              </a:ext>
            </a:extLst>
          </p:cNvPr>
          <p:cNvCxnSpPr>
            <a:stCxn id="202" idx="3"/>
            <a:endCxn id="226" idx="2"/>
          </p:cNvCxnSpPr>
          <p:nvPr/>
        </p:nvCxnSpPr>
        <p:spPr>
          <a:xfrm flipV="1">
            <a:off x="4197567" y="2567092"/>
            <a:ext cx="1070077" cy="9581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꺾인 연결선[E] 231">
            <a:extLst>
              <a:ext uri="{FF2B5EF4-FFF2-40B4-BE49-F238E27FC236}">
                <a16:creationId xmlns:a16="http://schemas.microsoft.com/office/drawing/2014/main" id="{BEE90230-A075-0C44-B457-0BF68C13333C}"/>
              </a:ext>
            </a:extLst>
          </p:cNvPr>
          <p:cNvCxnSpPr>
            <a:stCxn id="211" idx="3"/>
            <a:endCxn id="227" idx="2"/>
          </p:cNvCxnSpPr>
          <p:nvPr/>
        </p:nvCxnSpPr>
        <p:spPr>
          <a:xfrm flipV="1">
            <a:off x="4200114" y="2756301"/>
            <a:ext cx="997604" cy="1505392"/>
          </a:xfrm>
          <a:prstGeom prst="bentConnector3">
            <a:avLst>
              <a:gd name="adj1" fmla="val 6790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꺾인 연결선[E] 233">
            <a:extLst>
              <a:ext uri="{FF2B5EF4-FFF2-40B4-BE49-F238E27FC236}">
                <a16:creationId xmlns:a16="http://schemas.microsoft.com/office/drawing/2014/main" id="{38C6B11D-A210-3941-9DE2-B83A83FC16D2}"/>
              </a:ext>
            </a:extLst>
          </p:cNvPr>
          <p:cNvCxnSpPr>
            <a:stCxn id="207" idx="3"/>
            <a:endCxn id="225" idx="3"/>
          </p:cNvCxnSpPr>
          <p:nvPr/>
        </p:nvCxnSpPr>
        <p:spPr>
          <a:xfrm flipV="1">
            <a:off x="4196176" y="2676086"/>
            <a:ext cx="1106285" cy="1219200"/>
          </a:xfrm>
          <a:prstGeom prst="bentConnector3">
            <a:avLst>
              <a:gd name="adj1" fmla="val 543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꺾인 연결선[E] 235">
            <a:extLst>
              <a:ext uri="{FF2B5EF4-FFF2-40B4-BE49-F238E27FC236}">
                <a16:creationId xmlns:a16="http://schemas.microsoft.com/office/drawing/2014/main" id="{0D538921-95FD-F648-A590-B61CE8B9EC04}"/>
              </a:ext>
            </a:extLst>
          </p:cNvPr>
          <p:cNvCxnSpPr>
            <a:stCxn id="225" idx="1"/>
            <a:endCxn id="19" idx="2"/>
          </p:cNvCxnSpPr>
          <p:nvPr/>
        </p:nvCxnSpPr>
        <p:spPr>
          <a:xfrm flipV="1">
            <a:off x="5716710" y="2509951"/>
            <a:ext cx="663131" cy="1661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06BAFB52-EC38-254D-AAD7-A9F37EA01AE2}"/>
              </a:ext>
            </a:extLst>
          </p:cNvPr>
          <p:cNvGrpSpPr/>
          <p:nvPr/>
        </p:nvGrpSpPr>
        <p:grpSpPr>
          <a:xfrm>
            <a:off x="5273070" y="3902552"/>
            <a:ext cx="442963" cy="290333"/>
            <a:chOff x="3821272" y="5035530"/>
            <a:chExt cx="442963" cy="290333"/>
          </a:xfrm>
        </p:grpSpPr>
        <p:grpSp>
          <p:nvGrpSpPr>
            <p:cNvPr id="238" name="그룹 237">
              <a:extLst>
                <a:ext uri="{FF2B5EF4-FFF2-40B4-BE49-F238E27FC236}">
                  <a16:creationId xmlns:a16="http://schemas.microsoft.com/office/drawing/2014/main" id="{438F49F7-9020-0643-AF09-02CA119F3AC0}"/>
                </a:ext>
              </a:extLst>
            </p:cNvPr>
            <p:cNvGrpSpPr/>
            <p:nvPr/>
          </p:nvGrpSpPr>
          <p:grpSpPr>
            <a:xfrm>
              <a:off x="3821272" y="5035530"/>
              <a:ext cx="374904" cy="290333"/>
              <a:chOff x="5909398" y="4971788"/>
              <a:chExt cx="374904" cy="290333"/>
            </a:xfrm>
          </p:grpSpPr>
          <p:sp>
            <p:nvSpPr>
              <p:cNvPr id="239" name="지연 238">
                <a:extLst>
                  <a:ext uri="{FF2B5EF4-FFF2-40B4-BE49-F238E27FC236}">
                    <a16:creationId xmlns:a16="http://schemas.microsoft.com/office/drawing/2014/main" id="{6DCF2023-E45E-8A45-A2B6-9EE4D43AFC58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40" name="타원 239">
                <a:extLst>
                  <a:ext uri="{FF2B5EF4-FFF2-40B4-BE49-F238E27FC236}">
                    <a16:creationId xmlns:a16="http://schemas.microsoft.com/office/drawing/2014/main" id="{AA84DEE4-9D28-0746-979B-53BC1F8349BB}"/>
                  </a:ext>
                </a:extLst>
              </p:cNvPr>
              <p:cNvSpPr/>
              <p:nvPr/>
            </p:nvSpPr>
            <p:spPr>
              <a:xfrm>
                <a:off x="5916952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41" name="타원 240">
                <a:extLst>
                  <a:ext uri="{FF2B5EF4-FFF2-40B4-BE49-F238E27FC236}">
                    <a16:creationId xmlns:a16="http://schemas.microsoft.com/office/drawing/2014/main" id="{329481AA-8E9C-C243-A137-B198A1054C8D}"/>
                  </a:ext>
                </a:extLst>
              </p:cNvPr>
              <p:cNvSpPr/>
              <p:nvPr/>
            </p:nvSpPr>
            <p:spPr>
              <a:xfrm>
                <a:off x="5914351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242" name="타원 241">
              <a:extLst>
                <a:ext uri="{FF2B5EF4-FFF2-40B4-BE49-F238E27FC236}">
                  <a16:creationId xmlns:a16="http://schemas.microsoft.com/office/drawing/2014/main" id="{49363E59-917A-EF4C-AB19-B561EC980E22}"/>
                </a:ext>
              </a:extLst>
            </p:cNvPr>
            <p:cNvSpPr/>
            <p:nvPr/>
          </p:nvSpPr>
          <p:spPr>
            <a:xfrm>
              <a:off x="4201279" y="513697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cxnSp>
        <p:nvCxnSpPr>
          <p:cNvPr id="245" name="꺾인 연결선[E] 244">
            <a:extLst>
              <a:ext uri="{FF2B5EF4-FFF2-40B4-BE49-F238E27FC236}">
                <a16:creationId xmlns:a16="http://schemas.microsoft.com/office/drawing/2014/main" id="{C5780892-9BCE-0747-BCEA-7000A843F4CB}"/>
              </a:ext>
            </a:extLst>
          </p:cNvPr>
          <p:cNvCxnSpPr>
            <a:cxnSpLocks/>
            <a:stCxn id="140" idx="3"/>
            <a:endCxn id="241" idx="2"/>
          </p:cNvCxnSpPr>
          <p:nvPr/>
        </p:nvCxnSpPr>
        <p:spPr>
          <a:xfrm>
            <a:off x="3967266" y="1933279"/>
            <a:ext cx="1310757" cy="2023811"/>
          </a:xfrm>
          <a:prstGeom prst="bentConnector3">
            <a:avLst>
              <a:gd name="adj1" fmla="val 823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꺾인 연결선[E] 247">
            <a:extLst>
              <a:ext uri="{FF2B5EF4-FFF2-40B4-BE49-F238E27FC236}">
                <a16:creationId xmlns:a16="http://schemas.microsoft.com/office/drawing/2014/main" id="{E0A25B6C-1B49-F341-B3E6-E4C84B84989C}"/>
              </a:ext>
            </a:extLst>
          </p:cNvPr>
          <p:cNvCxnSpPr>
            <a:cxnSpLocks/>
            <a:stCxn id="153" idx="3"/>
            <a:endCxn id="240" idx="2"/>
          </p:cNvCxnSpPr>
          <p:nvPr/>
        </p:nvCxnSpPr>
        <p:spPr>
          <a:xfrm flipV="1">
            <a:off x="4820285" y="4136580"/>
            <a:ext cx="460339" cy="63371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꺾인 연결선[E] 251">
            <a:extLst>
              <a:ext uri="{FF2B5EF4-FFF2-40B4-BE49-F238E27FC236}">
                <a16:creationId xmlns:a16="http://schemas.microsoft.com/office/drawing/2014/main" id="{5416E6AC-F0E1-B14D-9DC9-A9FD3DFACB0B}"/>
              </a:ext>
            </a:extLst>
          </p:cNvPr>
          <p:cNvCxnSpPr>
            <a:stCxn id="242" idx="6"/>
            <a:endCxn id="21" idx="2"/>
          </p:cNvCxnSpPr>
          <p:nvPr/>
        </p:nvCxnSpPr>
        <p:spPr>
          <a:xfrm flipV="1">
            <a:off x="5716033" y="3656349"/>
            <a:ext cx="663807" cy="3802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그룹 328">
            <a:extLst>
              <a:ext uri="{FF2B5EF4-FFF2-40B4-BE49-F238E27FC236}">
                <a16:creationId xmlns:a16="http://schemas.microsoft.com/office/drawing/2014/main" id="{EBFF90AB-6F3D-564D-B181-4A2A4807FC3E}"/>
              </a:ext>
            </a:extLst>
          </p:cNvPr>
          <p:cNvGrpSpPr/>
          <p:nvPr/>
        </p:nvGrpSpPr>
        <p:grpSpPr>
          <a:xfrm>
            <a:off x="2288361" y="1127733"/>
            <a:ext cx="2029932" cy="1818503"/>
            <a:chOff x="2288361" y="1127733"/>
            <a:chExt cx="2029932" cy="1818503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9184399-AB4F-F84C-B8A4-AB63C64596B5}"/>
                </a:ext>
              </a:extLst>
            </p:cNvPr>
            <p:cNvSpPr/>
            <p:nvPr/>
          </p:nvSpPr>
          <p:spPr>
            <a:xfrm>
              <a:off x="2288361" y="1127733"/>
              <a:ext cx="1835888" cy="181850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consume</a:t>
              </a:r>
            </a:p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(</a:t>
              </a:r>
              <a:r>
                <a:rPr kumimoji="1" lang="en-US" altLang="ko-Kore-KR" dirty="0" err="1">
                  <a:solidFill>
                    <a:schemeClr val="tx1"/>
                  </a:solidFill>
                </a:rPr>
                <a:t>GrayCounter</a:t>
              </a:r>
              <a:r>
                <a:rPr kumimoji="1" lang="en-US" altLang="ko-Kore-KR" dirty="0">
                  <a:solidFill>
                    <a:schemeClr val="tx1"/>
                  </a:solidFill>
                </a:rPr>
                <a:t>)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42C452C5-4EFF-8B49-A5C3-D6936D60717A}"/>
                </a:ext>
              </a:extLst>
            </p:cNvPr>
            <p:cNvSpPr/>
            <p:nvPr/>
          </p:nvSpPr>
          <p:spPr>
            <a:xfrm>
              <a:off x="2329095" y="1757354"/>
              <a:ext cx="756903" cy="35185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ce</a:t>
              </a:r>
              <a:endParaRPr kumimoji="1" lang="ko-Kore-KR" altLang="en-US" sz="1100" dirty="0"/>
            </a:p>
          </p:txBody>
        </p:sp>
        <p:grpSp>
          <p:nvGrpSpPr>
            <p:cNvPr id="272" name="그룹 271">
              <a:extLst>
                <a:ext uri="{FF2B5EF4-FFF2-40B4-BE49-F238E27FC236}">
                  <a16:creationId xmlns:a16="http://schemas.microsoft.com/office/drawing/2014/main" id="{3F09DE90-F22F-364F-9DF3-CBD5061947A2}"/>
                </a:ext>
              </a:extLst>
            </p:cNvPr>
            <p:cNvGrpSpPr/>
            <p:nvPr/>
          </p:nvGrpSpPr>
          <p:grpSpPr>
            <a:xfrm>
              <a:off x="3443684" y="1757354"/>
              <a:ext cx="874609" cy="744799"/>
              <a:chOff x="3396549" y="1757354"/>
              <a:chExt cx="874609" cy="744799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83657AFF-93C4-B64E-B9E9-B0D05844BD67}"/>
                  </a:ext>
                </a:extLst>
              </p:cNvPr>
              <p:cNvSpPr/>
              <p:nvPr/>
            </p:nvSpPr>
            <p:spPr>
              <a:xfrm>
                <a:off x="3396549" y="1757354"/>
                <a:ext cx="523582" cy="35185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q[7:0]</a:t>
                </a:r>
                <a:endParaRPr kumimoji="1" lang="ko-Kore-KR" altLang="en-US" sz="1100" dirty="0"/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DE104585-2F99-664A-804D-0AAD1DE503FC}"/>
                  </a:ext>
                </a:extLst>
              </p:cNvPr>
              <p:cNvSpPr txBox="1"/>
              <p:nvPr/>
            </p:nvSpPr>
            <p:spPr>
              <a:xfrm>
                <a:off x="3458819" y="2255932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97" name="꺾인 연결선[E] 196">
                <a:extLst>
                  <a:ext uri="{FF2B5EF4-FFF2-40B4-BE49-F238E27FC236}">
                    <a16:creationId xmlns:a16="http://schemas.microsoft.com/office/drawing/2014/main" id="{10F949E7-4F63-5040-9A00-42E1ED685349}"/>
                  </a:ext>
                </a:extLst>
              </p:cNvPr>
              <p:cNvCxnSpPr>
                <a:cxnSpLocks/>
                <a:stCxn id="196" idx="0"/>
                <a:endCxn id="198" idx="3"/>
              </p:cNvCxnSpPr>
              <p:nvPr/>
            </p:nvCxnSpPr>
            <p:spPr>
              <a:xfrm rot="16200000" flipV="1">
                <a:off x="3787899" y="2178842"/>
                <a:ext cx="150043" cy="4138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8" name="삼각형 197">
                <a:extLst>
                  <a:ext uri="{FF2B5EF4-FFF2-40B4-BE49-F238E27FC236}">
                    <a16:creationId xmlns:a16="http://schemas.microsoft.com/office/drawing/2014/main" id="{871E723C-A939-E444-916D-5435BEBE7877}"/>
                  </a:ext>
                </a:extLst>
              </p:cNvPr>
              <p:cNvSpPr/>
              <p:nvPr/>
            </p:nvSpPr>
            <p:spPr>
              <a:xfrm>
                <a:off x="3837239" y="2057274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60952ACA-8EE7-734A-A0A4-C9DAE6734547}"/>
                </a:ext>
              </a:extLst>
            </p:cNvPr>
            <p:cNvSpPr/>
            <p:nvPr/>
          </p:nvSpPr>
          <p:spPr>
            <a:xfrm>
              <a:off x="2330778" y="2154918"/>
              <a:ext cx="1283224" cy="35185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q</a:t>
              </a:r>
              <a:r>
                <a:rPr kumimoji="1" lang="en-US" altLang="ko-KR" sz="1100" dirty="0" err="1"/>
                <a:t>_next_binary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359CA1-8607-3843-A187-04CECDA2FA4C}"/>
                </a:ext>
              </a:extLst>
            </p:cNvPr>
            <p:cNvSpPr/>
            <p:nvPr/>
          </p:nvSpPr>
          <p:spPr>
            <a:xfrm>
              <a:off x="2327226" y="2541757"/>
              <a:ext cx="1283224" cy="35185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q</a:t>
              </a:r>
              <a:r>
                <a:rPr kumimoji="1" lang="en-US" altLang="ko-KR" sz="1100" dirty="0" err="1"/>
                <a:t>_binary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</p:grpSp>
      <p:grpSp>
        <p:nvGrpSpPr>
          <p:cNvPr id="328" name="그룹 327">
            <a:extLst>
              <a:ext uri="{FF2B5EF4-FFF2-40B4-BE49-F238E27FC236}">
                <a16:creationId xmlns:a16="http://schemas.microsoft.com/office/drawing/2014/main" id="{A86377ED-163C-E64F-98E2-0DD6E859BEDD}"/>
              </a:ext>
            </a:extLst>
          </p:cNvPr>
          <p:cNvGrpSpPr/>
          <p:nvPr/>
        </p:nvGrpSpPr>
        <p:grpSpPr>
          <a:xfrm>
            <a:off x="254943" y="1127734"/>
            <a:ext cx="2017365" cy="1818501"/>
            <a:chOff x="254943" y="1127734"/>
            <a:chExt cx="2017365" cy="1818501"/>
          </a:xfrm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82A2D19F-60D4-A54B-A966-785DC3933BDD}"/>
                </a:ext>
              </a:extLst>
            </p:cNvPr>
            <p:cNvSpPr/>
            <p:nvPr/>
          </p:nvSpPr>
          <p:spPr>
            <a:xfrm>
              <a:off x="254943" y="1127734"/>
              <a:ext cx="1835888" cy="18185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produce</a:t>
              </a:r>
            </a:p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(</a:t>
              </a:r>
              <a:r>
                <a:rPr kumimoji="1" lang="en-US" altLang="ko-Kore-KR" dirty="0" err="1">
                  <a:solidFill>
                    <a:schemeClr val="tx1"/>
                  </a:solidFill>
                </a:rPr>
                <a:t>GrayCounter</a:t>
              </a:r>
              <a:r>
                <a:rPr kumimoji="1" lang="en-US" altLang="ko-Kore-KR" dirty="0">
                  <a:solidFill>
                    <a:schemeClr val="tx1"/>
                  </a:solidFill>
                </a:rPr>
                <a:t>)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3D071667-1E03-FD4C-B626-6DCA437DA96F}"/>
                </a:ext>
              </a:extLst>
            </p:cNvPr>
            <p:cNvSpPr/>
            <p:nvPr/>
          </p:nvSpPr>
          <p:spPr>
            <a:xfrm>
              <a:off x="286191" y="1757355"/>
              <a:ext cx="756903" cy="35185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ce</a:t>
              </a:r>
              <a:endParaRPr kumimoji="1" lang="ko-Kore-KR" altLang="en-US" sz="1100" dirty="0"/>
            </a:p>
          </p:txBody>
        </p:sp>
        <p:grpSp>
          <p:nvGrpSpPr>
            <p:cNvPr id="268" name="그룹 267">
              <a:extLst>
                <a:ext uri="{FF2B5EF4-FFF2-40B4-BE49-F238E27FC236}">
                  <a16:creationId xmlns:a16="http://schemas.microsoft.com/office/drawing/2014/main" id="{ED0E9A44-BB0F-2648-ADA0-33CD43E0B5F7}"/>
                </a:ext>
              </a:extLst>
            </p:cNvPr>
            <p:cNvGrpSpPr/>
            <p:nvPr/>
          </p:nvGrpSpPr>
          <p:grpSpPr>
            <a:xfrm>
              <a:off x="1491584" y="1757355"/>
              <a:ext cx="780724" cy="742613"/>
              <a:chOff x="1404124" y="1757355"/>
              <a:chExt cx="1023625" cy="742613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677A26EF-DA0E-414B-940A-0760E74FACED}"/>
                  </a:ext>
                </a:extLst>
              </p:cNvPr>
              <p:cNvSpPr/>
              <p:nvPr/>
            </p:nvSpPr>
            <p:spPr>
              <a:xfrm>
                <a:off x="1404124" y="1757355"/>
                <a:ext cx="756903" cy="35185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q[7:0]</a:t>
                </a:r>
                <a:endParaRPr kumimoji="1" lang="ko-Kore-KR" altLang="en-US" sz="1100" dirty="0"/>
              </a:p>
            </p:txBody>
          </p: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0667F30B-A96B-FA46-BC60-0C1D320FB8E3}"/>
                  </a:ext>
                </a:extLst>
              </p:cNvPr>
              <p:cNvSpPr txBox="1"/>
              <p:nvPr/>
            </p:nvSpPr>
            <p:spPr>
              <a:xfrm>
                <a:off x="1618980" y="2253747"/>
                <a:ext cx="80876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194" name="꺾인 연결선[E] 193">
                <a:extLst>
                  <a:ext uri="{FF2B5EF4-FFF2-40B4-BE49-F238E27FC236}">
                    <a16:creationId xmlns:a16="http://schemas.microsoft.com/office/drawing/2014/main" id="{41671143-3065-2544-A493-B20BD380558D}"/>
                  </a:ext>
                </a:extLst>
              </p:cNvPr>
              <p:cNvCxnSpPr>
                <a:cxnSpLocks/>
                <a:stCxn id="193" idx="0"/>
                <a:endCxn id="195" idx="3"/>
              </p:cNvCxnSpPr>
              <p:nvPr/>
            </p:nvCxnSpPr>
            <p:spPr>
              <a:xfrm rot="16200000" flipV="1">
                <a:off x="1946284" y="2176666"/>
                <a:ext cx="150043" cy="4120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5" name="삼각형 194">
                <a:extLst>
                  <a:ext uri="{FF2B5EF4-FFF2-40B4-BE49-F238E27FC236}">
                    <a16:creationId xmlns:a16="http://schemas.microsoft.com/office/drawing/2014/main" id="{721E63EA-ECE5-EF42-918D-1D83F0FDD0AA}"/>
                  </a:ext>
                </a:extLst>
              </p:cNvPr>
              <p:cNvSpPr/>
              <p:nvPr/>
            </p:nvSpPr>
            <p:spPr>
              <a:xfrm>
                <a:off x="1995737" y="2055089"/>
                <a:ext cx="47015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F3D5D65E-9419-F141-AB72-A9E95F32FD16}"/>
                </a:ext>
              </a:extLst>
            </p:cNvPr>
            <p:cNvSpPr/>
            <p:nvPr/>
          </p:nvSpPr>
          <p:spPr>
            <a:xfrm>
              <a:off x="289743" y="2155363"/>
              <a:ext cx="1283224" cy="35185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q</a:t>
              </a:r>
              <a:r>
                <a:rPr kumimoji="1" lang="en-US" altLang="ko-KR" sz="1100" dirty="0" err="1"/>
                <a:t>_next_binary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6BDDD091-EC31-C04D-85BD-F4B0C7BD06B3}"/>
                </a:ext>
              </a:extLst>
            </p:cNvPr>
            <p:cNvSpPr/>
            <p:nvPr/>
          </p:nvSpPr>
          <p:spPr>
            <a:xfrm>
              <a:off x="286191" y="2542202"/>
              <a:ext cx="1283224" cy="35185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q</a:t>
              </a:r>
              <a:r>
                <a:rPr kumimoji="1" lang="en-US" altLang="ko-KR" sz="1100" dirty="0" err="1"/>
                <a:t>_binary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</p:grpSp>
      <p:grpSp>
        <p:nvGrpSpPr>
          <p:cNvPr id="278" name="그룹 277">
            <a:extLst>
              <a:ext uri="{FF2B5EF4-FFF2-40B4-BE49-F238E27FC236}">
                <a16:creationId xmlns:a16="http://schemas.microsoft.com/office/drawing/2014/main" id="{E34262C1-EE24-FE42-86E5-701FECA56BDF}"/>
              </a:ext>
            </a:extLst>
          </p:cNvPr>
          <p:cNvGrpSpPr/>
          <p:nvPr/>
        </p:nvGrpSpPr>
        <p:grpSpPr>
          <a:xfrm>
            <a:off x="3965970" y="4998956"/>
            <a:ext cx="1638584" cy="1327625"/>
            <a:chOff x="3965970" y="4998956"/>
            <a:chExt cx="1638584" cy="1327625"/>
          </a:xfrm>
        </p:grpSpPr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8E48FD6D-BB7F-F549-95E0-C72DF02649F1}"/>
                </a:ext>
              </a:extLst>
            </p:cNvPr>
            <p:cNvSpPr/>
            <p:nvPr/>
          </p:nvSpPr>
          <p:spPr>
            <a:xfrm>
              <a:off x="3966130" y="4998956"/>
              <a:ext cx="1624166" cy="13217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/>
                <a:t>MEMORY</a:t>
              </a:r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26A2BD73-6082-4C40-9DC4-F057699FA87D}"/>
                </a:ext>
              </a:extLst>
            </p:cNvPr>
            <p:cNvSpPr txBox="1"/>
            <p:nvPr/>
          </p:nvSpPr>
          <p:spPr>
            <a:xfrm>
              <a:off x="3975116" y="5204553"/>
              <a:ext cx="162943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 err="1"/>
                <a:t>adr</a:t>
              </a:r>
              <a:r>
                <a:rPr kumimoji="1" lang="en-US" altLang="ko-Kore-KR" sz="1000" dirty="0"/>
                <a:t>(address)          “</a:t>
              </a:r>
              <a:r>
                <a:rPr kumimoji="1" lang="en-US" altLang="ko-Kore-KR" sz="1000" dirty="0" err="1"/>
                <a:t>rsys_clk</a:t>
              </a:r>
              <a:r>
                <a:rPr kumimoji="1" lang="en-US" altLang="ko-Kore-KR" sz="1000" dirty="0"/>
                <a:t>”</a:t>
              </a: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86DEE3E0-F7C7-5C44-B41D-74EB39912977}"/>
                </a:ext>
              </a:extLst>
            </p:cNvPr>
            <p:cNvSpPr txBox="1"/>
            <p:nvPr/>
          </p:nvSpPr>
          <p:spPr>
            <a:xfrm>
              <a:off x="3966130" y="6080360"/>
              <a:ext cx="162400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 err="1"/>
                <a:t>dout</a:t>
              </a:r>
              <a:r>
                <a:rPr kumimoji="1" lang="en-US" altLang="ko-Kore-KR" sz="1000" dirty="0"/>
                <a:t>(data out)       comb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63513B61-5516-B84D-9621-AFD803AF0DFE}"/>
                </a:ext>
              </a:extLst>
            </p:cNvPr>
            <p:cNvSpPr txBox="1"/>
            <p:nvPr/>
          </p:nvSpPr>
          <p:spPr>
            <a:xfrm>
              <a:off x="3971715" y="5379176"/>
              <a:ext cx="16300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we(write enable)  comb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6D8C2600-26F1-884C-9000-1DA0B07985C2}"/>
                </a:ext>
              </a:extLst>
            </p:cNvPr>
            <p:cNvSpPr txBox="1"/>
            <p:nvPr/>
          </p:nvSpPr>
          <p:spPr>
            <a:xfrm>
              <a:off x="3965970" y="5550032"/>
              <a:ext cx="1624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 err="1"/>
                <a:t>dat_w</a:t>
              </a:r>
              <a:r>
                <a:rPr kumimoji="1" lang="en-US" altLang="ko-Kore-KR" sz="1000" dirty="0"/>
                <a:t>(data write)“</a:t>
              </a:r>
              <a:r>
                <a:rPr kumimoji="1" lang="en-US" altLang="ko-Kore-KR" sz="1000" dirty="0" err="1"/>
                <a:t>rsys_clk</a:t>
              </a:r>
              <a:r>
                <a:rPr kumimoji="1" lang="en-US" altLang="ko-Kore-KR" sz="1000" dirty="0"/>
                <a:t>”</a:t>
              </a:r>
            </a:p>
          </p:txBody>
        </p:sp>
      </p:grpSp>
      <p:cxnSp>
        <p:nvCxnSpPr>
          <p:cNvPr id="287" name="꺾인 연결선[E] 286">
            <a:extLst>
              <a:ext uri="{FF2B5EF4-FFF2-40B4-BE49-F238E27FC236}">
                <a16:creationId xmlns:a16="http://schemas.microsoft.com/office/drawing/2014/main" id="{AB5F683B-23B7-3644-B6EA-90B7E8C3374F}"/>
              </a:ext>
            </a:extLst>
          </p:cNvPr>
          <p:cNvCxnSpPr>
            <a:stCxn id="275" idx="3"/>
            <a:endCxn id="23" idx="1"/>
          </p:cNvCxnSpPr>
          <p:nvPr/>
        </p:nvCxnSpPr>
        <p:spPr>
          <a:xfrm flipV="1">
            <a:off x="5590136" y="5336412"/>
            <a:ext cx="411253" cy="867059"/>
          </a:xfrm>
          <a:prstGeom prst="bentConnector3">
            <a:avLst>
              <a:gd name="adj1" fmla="val 537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꺾인 연결선[E] 289">
            <a:extLst>
              <a:ext uri="{FF2B5EF4-FFF2-40B4-BE49-F238E27FC236}">
                <a16:creationId xmlns:a16="http://schemas.microsoft.com/office/drawing/2014/main" id="{A4F762F3-59C1-D643-8EAE-85A538FF15BC}"/>
              </a:ext>
            </a:extLst>
          </p:cNvPr>
          <p:cNvCxnSpPr>
            <a:stCxn id="22" idx="1"/>
            <a:endCxn id="277" idx="3"/>
          </p:cNvCxnSpPr>
          <p:nvPr/>
        </p:nvCxnSpPr>
        <p:spPr>
          <a:xfrm rot="10800000" flipV="1">
            <a:off x="5590137" y="4462453"/>
            <a:ext cx="411253" cy="1210690"/>
          </a:xfrm>
          <a:prstGeom prst="bentConnector3">
            <a:avLst>
              <a:gd name="adj1" fmla="val 614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꺾인 연결선[E] 293">
            <a:extLst>
              <a:ext uri="{FF2B5EF4-FFF2-40B4-BE49-F238E27FC236}">
                <a16:creationId xmlns:a16="http://schemas.microsoft.com/office/drawing/2014/main" id="{B864DE64-610F-914A-A237-85C6939AC1B8}"/>
              </a:ext>
            </a:extLst>
          </p:cNvPr>
          <p:cNvCxnSpPr>
            <a:stCxn id="133" idx="1"/>
            <a:endCxn id="276" idx="1"/>
          </p:cNvCxnSpPr>
          <p:nvPr/>
        </p:nvCxnSpPr>
        <p:spPr>
          <a:xfrm rot="10800000" flipH="1" flipV="1">
            <a:off x="286191" y="1933279"/>
            <a:ext cx="3685524" cy="3569007"/>
          </a:xfrm>
          <a:prstGeom prst="bentConnector3">
            <a:avLst>
              <a:gd name="adj1" fmla="val -62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410467C9-344B-9A41-92E7-8C40230C0556}"/>
              </a:ext>
            </a:extLst>
          </p:cNvPr>
          <p:cNvSpPr txBox="1"/>
          <p:nvPr/>
        </p:nvSpPr>
        <p:spPr>
          <a:xfrm>
            <a:off x="3966050" y="5908122"/>
            <a:ext cx="16240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 err="1"/>
              <a:t>adr</a:t>
            </a:r>
            <a:r>
              <a:rPr kumimoji="1" lang="en-US" altLang="ko-Kore-KR" sz="1000" dirty="0"/>
              <a:t>(address)           “</a:t>
            </a:r>
            <a:r>
              <a:rPr kumimoji="1" lang="en-US" altLang="ko-Kore-KR" sz="1000" dirty="0" err="1"/>
              <a:t>rio_clk</a:t>
            </a:r>
            <a:r>
              <a:rPr kumimoji="1" lang="en-US" altLang="ko-Kore-KR" sz="1000" dirty="0"/>
              <a:t>”</a:t>
            </a:r>
          </a:p>
        </p:txBody>
      </p:sp>
      <p:cxnSp>
        <p:nvCxnSpPr>
          <p:cNvPr id="297" name="꺾인 연결선[E] 296">
            <a:extLst>
              <a:ext uri="{FF2B5EF4-FFF2-40B4-BE49-F238E27FC236}">
                <a16:creationId xmlns:a16="http://schemas.microsoft.com/office/drawing/2014/main" id="{DE5FBD68-55B4-AB46-9982-8616DC8D0CAD}"/>
              </a:ext>
            </a:extLst>
          </p:cNvPr>
          <p:cNvCxnSpPr>
            <a:cxnSpLocks/>
            <a:stCxn id="270" idx="2"/>
            <a:endCxn id="274" idx="1"/>
          </p:cNvCxnSpPr>
          <p:nvPr/>
        </p:nvCxnSpPr>
        <p:spPr>
          <a:xfrm rot="16200000" flipH="1">
            <a:off x="1234653" y="2587201"/>
            <a:ext cx="2433612" cy="30473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71B5D18F-1743-1442-82BE-3CC46DB21E48}"/>
              </a:ext>
            </a:extLst>
          </p:cNvPr>
          <p:cNvCxnSpPr>
            <a:stCxn id="255" idx="1"/>
            <a:endCxn id="295" idx="1"/>
          </p:cNvCxnSpPr>
          <p:nvPr/>
        </p:nvCxnSpPr>
        <p:spPr>
          <a:xfrm rot="10800000" flipH="1" flipV="1">
            <a:off x="2330778" y="2330843"/>
            <a:ext cx="1635272" cy="3700390"/>
          </a:xfrm>
          <a:prstGeom prst="bentConnector3">
            <a:avLst>
              <a:gd name="adj1" fmla="val -51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>
            <a:extLst>
              <a:ext uri="{FF2B5EF4-FFF2-40B4-BE49-F238E27FC236}">
                <a16:creationId xmlns:a16="http://schemas.microsoft.com/office/drawing/2014/main" id="{650D4249-36F3-1444-BD05-FBDF94D512CD}"/>
              </a:ext>
            </a:extLst>
          </p:cNvPr>
          <p:cNvSpPr txBox="1"/>
          <p:nvPr/>
        </p:nvSpPr>
        <p:spPr>
          <a:xfrm>
            <a:off x="2917472" y="5076634"/>
            <a:ext cx="1016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 err="1"/>
              <a:t>q_binary</a:t>
            </a:r>
            <a:r>
              <a:rPr kumimoji="1" lang="en-US" altLang="ko-Kore-KR" sz="1000" dirty="0"/>
              <a:t>[6:0]</a:t>
            </a:r>
            <a:endParaRPr kumimoji="1" lang="ko-Kore-KR" altLang="en-US" sz="1000" dirty="0"/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D37604C4-E119-C348-A22A-2D7990AB5118}"/>
              </a:ext>
            </a:extLst>
          </p:cNvPr>
          <p:cNvSpPr txBox="1"/>
          <p:nvPr/>
        </p:nvSpPr>
        <p:spPr>
          <a:xfrm>
            <a:off x="2917472" y="5786393"/>
            <a:ext cx="1016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 err="1"/>
              <a:t>q_binary</a:t>
            </a:r>
            <a:r>
              <a:rPr kumimoji="1" lang="en-US" altLang="ko-Kore-KR" sz="1000" dirty="0"/>
              <a:t>[6:0]</a:t>
            </a:r>
            <a:endParaRPr kumimoji="1" lang="ko-Kore-KR" altLang="en-US" sz="1000" dirty="0"/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24916C9E-6872-4B4E-807D-4F8E3E8D5FF1}"/>
              </a:ext>
            </a:extLst>
          </p:cNvPr>
          <p:cNvSpPr txBox="1"/>
          <p:nvPr/>
        </p:nvSpPr>
        <p:spPr>
          <a:xfrm>
            <a:off x="2885527" y="3399292"/>
            <a:ext cx="1016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/>
              <a:t>q[7]</a:t>
            </a:r>
            <a:endParaRPr kumimoji="1" lang="ko-Kore-KR" altLang="en-US" sz="1000" dirty="0"/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801D2377-3E23-7D42-A690-560395CB7B7E}"/>
              </a:ext>
            </a:extLst>
          </p:cNvPr>
          <p:cNvSpPr txBox="1"/>
          <p:nvPr/>
        </p:nvSpPr>
        <p:spPr>
          <a:xfrm>
            <a:off x="2890559" y="3750639"/>
            <a:ext cx="1016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/>
              <a:t>q[6]</a:t>
            </a:r>
            <a:endParaRPr kumimoji="1" lang="ko-Kore-KR" altLang="en-US" sz="1000" dirty="0"/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55DCF803-3A44-614F-8083-B8260A15DD95}"/>
              </a:ext>
            </a:extLst>
          </p:cNvPr>
          <p:cNvSpPr txBox="1"/>
          <p:nvPr/>
        </p:nvSpPr>
        <p:spPr>
          <a:xfrm>
            <a:off x="2899535" y="4138166"/>
            <a:ext cx="1016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/>
              <a:t>q[5:0]</a:t>
            </a:r>
            <a:endParaRPr kumimoji="1" lang="ko-Kore-KR" altLang="en-US" sz="1000" dirty="0"/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CA4A512B-05DD-BA4E-BBC7-E3C3B3405CE2}"/>
              </a:ext>
            </a:extLst>
          </p:cNvPr>
          <p:cNvSpPr txBox="1"/>
          <p:nvPr/>
        </p:nvSpPr>
        <p:spPr>
          <a:xfrm>
            <a:off x="2396112" y="3558436"/>
            <a:ext cx="14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 err="1"/>
              <a:t>consume_wdomain</a:t>
            </a:r>
            <a:r>
              <a:rPr kumimoji="1" lang="en-US" altLang="ko-Kore-KR" sz="1000" dirty="0"/>
              <a:t>[7]</a:t>
            </a:r>
            <a:endParaRPr kumimoji="1" lang="ko-Kore-KR" altLang="en-US" sz="1000" dirty="0"/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C85FB28D-9382-A340-9768-6CB0D03E1AA6}"/>
              </a:ext>
            </a:extLst>
          </p:cNvPr>
          <p:cNvSpPr txBox="1"/>
          <p:nvPr/>
        </p:nvSpPr>
        <p:spPr>
          <a:xfrm>
            <a:off x="2397175" y="3918725"/>
            <a:ext cx="14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 err="1"/>
              <a:t>consume_wdomain</a:t>
            </a:r>
            <a:r>
              <a:rPr kumimoji="1" lang="en-US" altLang="ko-Kore-KR" sz="1000" dirty="0"/>
              <a:t>[6]</a:t>
            </a:r>
            <a:endParaRPr kumimoji="1" lang="ko-Kore-KR" altLang="en-US" sz="1000" dirty="0"/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A859D741-CB34-CA44-AAEE-C3C4761A55A0}"/>
              </a:ext>
            </a:extLst>
          </p:cNvPr>
          <p:cNvSpPr txBox="1"/>
          <p:nvPr/>
        </p:nvSpPr>
        <p:spPr>
          <a:xfrm>
            <a:off x="2408962" y="4324958"/>
            <a:ext cx="14757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 err="1"/>
              <a:t>consume_wdomain</a:t>
            </a:r>
            <a:r>
              <a:rPr kumimoji="1" lang="en-US" altLang="ko-Kore-KR" sz="1000" dirty="0"/>
              <a:t>[5:0]</a:t>
            </a:r>
            <a:endParaRPr kumimoji="1" lang="ko-Kore-KR" altLang="en-US" sz="1000" dirty="0"/>
          </a:p>
        </p:txBody>
      </p:sp>
      <p:cxnSp>
        <p:nvCxnSpPr>
          <p:cNvPr id="330" name="직선 연결선[R] 329">
            <a:extLst>
              <a:ext uri="{FF2B5EF4-FFF2-40B4-BE49-F238E27FC236}">
                <a16:creationId xmlns:a16="http://schemas.microsoft.com/office/drawing/2014/main" id="{9067229C-437C-064E-8A5C-7F8B6312192C}"/>
              </a:ext>
            </a:extLst>
          </p:cNvPr>
          <p:cNvCxnSpPr/>
          <p:nvPr/>
        </p:nvCxnSpPr>
        <p:spPr>
          <a:xfrm flipH="1">
            <a:off x="3439669" y="4107488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TextBox 330">
            <a:extLst>
              <a:ext uri="{FF2B5EF4-FFF2-40B4-BE49-F238E27FC236}">
                <a16:creationId xmlns:a16="http://schemas.microsoft.com/office/drawing/2014/main" id="{A04941E2-4A8C-4840-8733-D68B4E6A4B37}"/>
              </a:ext>
            </a:extLst>
          </p:cNvPr>
          <p:cNvSpPr txBox="1"/>
          <p:nvPr/>
        </p:nvSpPr>
        <p:spPr>
          <a:xfrm>
            <a:off x="3344925" y="418237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</a:t>
            </a:r>
            <a:endParaRPr kumimoji="1" lang="ko-Kore-KR" altLang="en-US" sz="1000" dirty="0"/>
          </a:p>
        </p:txBody>
      </p:sp>
      <p:cxnSp>
        <p:nvCxnSpPr>
          <p:cNvPr id="332" name="직선 연결선[R] 331">
            <a:extLst>
              <a:ext uri="{FF2B5EF4-FFF2-40B4-BE49-F238E27FC236}">
                <a16:creationId xmlns:a16="http://schemas.microsoft.com/office/drawing/2014/main" id="{39F0DFF2-3020-DF44-B95C-1BDBE0B2979E}"/>
              </a:ext>
            </a:extLst>
          </p:cNvPr>
          <p:cNvCxnSpPr/>
          <p:nvPr/>
        </p:nvCxnSpPr>
        <p:spPr>
          <a:xfrm flipH="1">
            <a:off x="5116825" y="4078717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>
            <a:extLst>
              <a:ext uri="{FF2B5EF4-FFF2-40B4-BE49-F238E27FC236}">
                <a16:creationId xmlns:a16="http://schemas.microsoft.com/office/drawing/2014/main" id="{964D346B-8290-7443-B0DE-6B37ACFF36D3}"/>
              </a:ext>
            </a:extLst>
          </p:cNvPr>
          <p:cNvSpPr txBox="1"/>
          <p:nvPr/>
        </p:nvSpPr>
        <p:spPr>
          <a:xfrm>
            <a:off x="5022081" y="415360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334" name="직선 연결선[R] 333">
            <a:extLst>
              <a:ext uri="{FF2B5EF4-FFF2-40B4-BE49-F238E27FC236}">
                <a16:creationId xmlns:a16="http://schemas.microsoft.com/office/drawing/2014/main" id="{3207718C-586D-7B41-9B05-C74AFD0B2B9D}"/>
              </a:ext>
            </a:extLst>
          </p:cNvPr>
          <p:cNvCxnSpPr/>
          <p:nvPr/>
        </p:nvCxnSpPr>
        <p:spPr>
          <a:xfrm flipH="1">
            <a:off x="5116825" y="386568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TextBox 334">
            <a:extLst>
              <a:ext uri="{FF2B5EF4-FFF2-40B4-BE49-F238E27FC236}">
                <a16:creationId xmlns:a16="http://schemas.microsoft.com/office/drawing/2014/main" id="{94450AD6-0826-274E-A250-1FBD1D67810B}"/>
              </a:ext>
            </a:extLst>
          </p:cNvPr>
          <p:cNvSpPr txBox="1"/>
          <p:nvPr/>
        </p:nvSpPr>
        <p:spPr>
          <a:xfrm>
            <a:off x="5020566" y="3685845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336" name="직선 연결선[R] 335">
            <a:extLst>
              <a:ext uri="{FF2B5EF4-FFF2-40B4-BE49-F238E27FC236}">
                <a16:creationId xmlns:a16="http://schemas.microsoft.com/office/drawing/2014/main" id="{ED7DC661-2E56-3647-8F6A-624436409C5C}"/>
              </a:ext>
            </a:extLst>
          </p:cNvPr>
          <p:cNvCxnSpPr/>
          <p:nvPr/>
        </p:nvCxnSpPr>
        <p:spPr>
          <a:xfrm flipH="1">
            <a:off x="3712285" y="525552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TextBox 336">
            <a:extLst>
              <a:ext uri="{FF2B5EF4-FFF2-40B4-BE49-F238E27FC236}">
                <a16:creationId xmlns:a16="http://schemas.microsoft.com/office/drawing/2014/main" id="{A92EB08B-FC36-174F-9E50-95ACA924B8B3}"/>
              </a:ext>
            </a:extLst>
          </p:cNvPr>
          <p:cNvSpPr txBox="1"/>
          <p:nvPr/>
        </p:nvSpPr>
        <p:spPr>
          <a:xfrm>
            <a:off x="3617541" y="533040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7</a:t>
            </a:r>
            <a:endParaRPr kumimoji="1" lang="ko-Kore-KR" altLang="en-US" sz="1000" dirty="0"/>
          </a:p>
        </p:txBody>
      </p:sp>
      <p:cxnSp>
        <p:nvCxnSpPr>
          <p:cNvPr id="338" name="직선 연결선[R] 337">
            <a:extLst>
              <a:ext uri="{FF2B5EF4-FFF2-40B4-BE49-F238E27FC236}">
                <a16:creationId xmlns:a16="http://schemas.microsoft.com/office/drawing/2014/main" id="{7DBE9B51-3429-BC47-B4DC-B3408361806F}"/>
              </a:ext>
            </a:extLst>
          </p:cNvPr>
          <p:cNvCxnSpPr/>
          <p:nvPr/>
        </p:nvCxnSpPr>
        <p:spPr>
          <a:xfrm flipH="1">
            <a:off x="3724018" y="596408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TextBox 338">
            <a:extLst>
              <a:ext uri="{FF2B5EF4-FFF2-40B4-BE49-F238E27FC236}">
                <a16:creationId xmlns:a16="http://schemas.microsoft.com/office/drawing/2014/main" id="{AC7619B3-9DB3-284B-850F-930943746B7D}"/>
              </a:ext>
            </a:extLst>
          </p:cNvPr>
          <p:cNvSpPr txBox="1"/>
          <p:nvPr/>
        </p:nvSpPr>
        <p:spPr>
          <a:xfrm>
            <a:off x="3629274" y="603897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7</a:t>
            </a:r>
            <a:endParaRPr kumimoji="1" lang="ko-Kore-KR" altLang="en-US" sz="1000" dirty="0"/>
          </a:p>
        </p:txBody>
      </p:sp>
      <p:cxnSp>
        <p:nvCxnSpPr>
          <p:cNvPr id="340" name="직선 연결선[R] 339">
            <a:extLst>
              <a:ext uri="{FF2B5EF4-FFF2-40B4-BE49-F238E27FC236}">
                <a16:creationId xmlns:a16="http://schemas.microsoft.com/office/drawing/2014/main" id="{E92EC5BD-7529-9F42-AA73-CFAFAA16E2A4}"/>
              </a:ext>
            </a:extLst>
          </p:cNvPr>
          <p:cNvCxnSpPr/>
          <p:nvPr/>
        </p:nvCxnSpPr>
        <p:spPr>
          <a:xfrm flipH="1">
            <a:off x="5670790" y="561937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1" name="TextBox 340">
            <a:extLst>
              <a:ext uri="{FF2B5EF4-FFF2-40B4-BE49-F238E27FC236}">
                <a16:creationId xmlns:a16="http://schemas.microsoft.com/office/drawing/2014/main" id="{79DA5CF8-EA47-5E4C-AB12-C3B8097968FE}"/>
              </a:ext>
            </a:extLst>
          </p:cNvPr>
          <p:cNvSpPr txBox="1"/>
          <p:nvPr/>
        </p:nvSpPr>
        <p:spPr>
          <a:xfrm>
            <a:off x="5517487" y="5702432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121</a:t>
            </a:r>
            <a:endParaRPr kumimoji="1" lang="ko-Kore-KR" altLang="en-US" sz="1000" dirty="0"/>
          </a:p>
        </p:txBody>
      </p:sp>
      <p:cxnSp>
        <p:nvCxnSpPr>
          <p:cNvPr id="342" name="직선 연결선[R] 341">
            <a:extLst>
              <a:ext uri="{FF2B5EF4-FFF2-40B4-BE49-F238E27FC236}">
                <a16:creationId xmlns:a16="http://schemas.microsoft.com/office/drawing/2014/main" id="{89055AAB-5338-7149-BE22-B3F94ECC870A}"/>
              </a:ext>
            </a:extLst>
          </p:cNvPr>
          <p:cNvCxnSpPr/>
          <p:nvPr/>
        </p:nvCxnSpPr>
        <p:spPr>
          <a:xfrm flipH="1">
            <a:off x="5860868" y="527048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3" name="TextBox 342">
            <a:extLst>
              <a:ext uri="{FF2B5EF4-FFF2-40B4-BE49-F238E27FC236}">
                <a16:creationId xmlns:a16="http://schemas.microsoft.com/office/drawing/2014/main" id="{BB261625-E384-3643-A748-B1F74C2B445B}"/>
              </a:ext>
            </a:extLst>
          </p:cNvPr>
          <p:cNvSpPr txBox="1"/>
          <p:nvPr/>
        </p:nvSpPr>
        <p:spPr>
          <a:xfrm>
            <a:off x="5781947" y="5421898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121</a:t>
            </a:r>
            <a:endParaRPr kumimoji="1" lang="ko-Kore-KR" altLang="en-US" sz="1000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6F4A99-5F4D-B74D-A8D7-8233BE4D6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4" name="바닥글 개체 틀 23">
            <a:extLst>
              <a:ext uri="{FF2B5EF4-FFF2-40B4-BE49-F238E27FC236}">
                <a16:creationId xmlns:a16="http://schemas.microsoft.com/office/drawing/2014/main" id="{A83752AE-146D-EB46-90E7-8B77CD26C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 dirty="0" err="1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9218FB84-4BB6-9040-9DE2-EF4A8FE05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46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343124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4C7D8C1-F9CA-F44A-9C42-C64C24425999}"/>
              </a:ext>
            </a:extLst>
          </p:cNvPr>
          <p:cNvGrpSpPr/>
          <p:nvPr/>
        </p:nvGrpSpPr>
        <p:grpSpPr>
          <a:xfrm>
            <a:off x="3467100" y="952500"/>
            <a:ext cx="5257800" cy="4953000"/>
            <a:chOff x="3467100" y="952500"/>
            <a:chExt cx="5257800" cy="4953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7D9F2FE-AD61-5044-BD27-9220AD01F87C}"/>
                </a:ext>
              </a:extLst>
            </p:cNvPr>
            <p:cNvSpPr/>
            <p:nvPr/>
          </p:nvSpPr>
          <p:spPr>
            <a:xfrm>
              <a:off x="3467100" y="952500"/>
              <a:ext cx="5257800" cy="4953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GrayCounter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0B529E2-CB53-F64C-9DA8-DC6A8C238EA0}"/>
                </a:ext>
              </a:extLst>
            </p:cNvPr>
            <p:cNvSpPr/>
            <p:nvPr/>
          </p:nvSpPr>
          <p:spPr>
            <a:xfrm>
              <a:off x="5026599" y="3528296"/>
              <a:ext cx="756903" cy="35185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ce</a:t>
              </a:r>
              <a:endParaRPr kumimoji="1" lang="ko-Kore-KR" altLang="en-US" sz="11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0073874-5CAC-644C-8BCC-DD487C25719A}"/>
                </a:ext>
              </a:extLst>
            </p:cNvPr>
            <p:cNvSpPr/>
            <p:nvPr/>
          </p:nvSpPr>
          <p:spPr>
            <a:xfrm>
              <a:off x="5332428" y="5415041"/>
              <a:ext cx="577294" cy="35185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q[7:0]</a:t>
              </a:r>
              <a:endParaRPr kumimoji="1" lang="ko-Kore-KR" altLang="en-US" sz="11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BF11BA3-C242-4E4F-81DE-B65F9FE236E0}"/>
                </a:ext>
              </a:extLst>
            </p:cNvPr>
            <p:cNvSpPr/>
            <p:nvPr/>
          </p:nvSpPr>
          <p:spPr>
            <a:xfrm>
              <a:off x="6248341" y="4168585"/>
              <a:ext cx="1283224" cy="35185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q</a:t>
              </a:r>
              <a:r>
                <a:rPr kumimoji="1" lang="en-US" altLang="ko-KR" sz="1100" dirty="0" err="1"/>
                <a:t>_next_binary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148B17-4FF1-814F-ACEE-9FFD9C39C232}"/>
                </a:ext>
              </a:extLst>
            </p:cNvPr>
            <p:cNvSpPr/>
            <p:nvPr/>
          </p:nvSpPr>
          <p:spPr>
            <a:xfrm>
              <a:off x="5454388" y="1722936"/>
              <a:ext cx="1283224" cy="35185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q</a:t>
              </a:r>
              <a:r>
                <a:rPr kumimoji="1" lang="en-US" altLang="ko-KR" sz="1100" dirty="0" err="1"/>
                <a:t>_binary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0F787BF-7BB8-474D-947C-C75BEEB5683B}"/>
                </a:ext>
              </a:extLst>
            </p:cNvPr>
            <p:cNvSpPr/>
            <p:nvPr/>
          </p:nvSpPr>
          <p:spPr>
            <a:xfrm>
              <a:off x="7264338" y="1746461"/>
              <a:ext cx="520704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8‘d1</a:t>
              </a:r>
              <a:endParaRPr kumimoji="1" lang="ko-Kore-KR" altLang="en-US" sz="1100" dirty="0"/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443E1A58-15C0-1440-A040-FB9678A17BE5}"/>
                </a:ext>
              </a:extLst>
            </p:cNvPr>
            <p:cNvCxnSpPr>
              <a:cxnSpLocks/>
              <a:stCxn id="11" idx="2"/>
              <a:endCxn id="17" idx="0"/>
            </p:cNvCxnSpPr>
            <p:nvPr/>
          </p:nvCxnSpPr>
          <p:spPr>
            <a:xfrm>
              <a:off x="7524690" y="2051261"/>
              <a:ext cx="4370" cy="3611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6C8121B-EA25-4343-B49D-C4014626CBA1}"/>
                </a:ext>
              </a:extLst>
            </p:cNvPr>
            <p:cNvGrpSpPr/>
            <p:nvPr/>
          </p:nvGrpSpPr>
          <p:grpSpPr>
            <a:xfrm rot="10800000">
              <a:off x="6737612" y="2387343"/>
              <a:ext cx="909766" cy="693458"/>
              <a:chOff x="5827846" y="4326858"/>
              <a:chExt cx="909766" cy="693458"/>
            </a:xfrm>
          </p:grpSpPr>
          <p:sp>
            <p:nvSpPr>
              <p:cNvPr id="10" name="사다리꼴[T] 9">
                <a:extLst>
                  <a:ext uri="{FF2B5EF4-FFF2-40B4-BE49-F238E27FC236}">
                    <a16:creationId xmlns:a16="http://schemas.microsoft.com/office/drawing/2014/main" id="{471E65FC-D780-EC4A-A1CA-D9F9FADE2AB7}"/>
                  </a:ext>
                </a:extLst>
              </p:cNvPr>
              <p:cNvSpPr/>
              <p:nvPr/>
            </p:nvSpPr>
            <p:spPr>
              <a:xfrm>
                <a:off x="5827846" y="4326858"/>
                <a:ext cx="909766" cy="688698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/>
                  <a:t>ADD</a:t>
                </a:r>
                <a:endParaRPr kumimoji="1" lang="ko-Kore-KR" altLang="en-US" dirty="0"/>
              </a:p>
            </p:txBody>
          </p:sp>
          <p:sp>
            <p:nvSpPr>
              <p:cNvPr id="13" name="삼각형 12">
                <a:extLst>
                  <a:ext uri="{FF2B5EF4-FFF2-40B4-BE49-F238E27FC236}">
                    <a16:creationId xmlns:a16="http://schemas.microsoft.com/office/drawing/2014/main" id="{4AFD63BD-D64D-5149-AE29-EFFA5E524F3F}"/>
                  </a:ext>
                </a:extLst>
              </p:cNvPr>
              <p:cNvSpPr/>
              <p:nvPr/>
            </p:nvSpPr>
            <p:spPr>
              <a:xfrm>
                <a:off x="6170379" y="4844626"/>
                <a:ext cx="214791" cy="17569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9E4C68-BA3D-2E41-98DA-C779F53BDE99}"/>
                </a:ext>
              </a:extLst>
            </p:cNvPr>
            <p:cNvSpPr/>
            <p:nvPr/>
          </p:nvSpPr>
          <p:spPr>
            <a:xfrm>
              <a:off x="7476939" y="2412411"/>
              <a:ext cx="104242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E4F5BFA-CF1F-BA4C-9ACF-6CC97C2A9995}"/>
                </a:ext>
              </a:extLst>
            </p:cNvPr>
            <p:cNvSpPr/>
            <p:nvPr/>
          </p:nvSpPr>
          <p:spPr>
            <a:xfrm>
              <a:off x="6822455" y="2409810"/>
              <a:ext cx="104242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1" name="꺾인 연결선[E] 20">
              <a:extLst>
                <a:ext uri="{FF2B5EF4-FFF2-40B4-BE49-F238E27FC236}">
                  <a16:creationId xmlns:a16="http://schemas.microsoft.com/office/drawing/2014/main" id="{99D669AA-8BF1-7744-A458-349791663DF9}"/>
                </a:ext>
              </a:extLst>
            </p:cNvPr>
            <p:cNvCxnSpPr>
              <a:stCxn id="9" idx="2"/>
              <a:endCxn id="18" idx="0"/>
            </p:cNvCxnSpPr>
            <p:nvPr/>
          </p:nvCxnSpPr>
          <p:spPr>
            <a:xfrm rot="16200000" flipH="1">
              <a:off x="6317776" y="1853010"/>
              <a:ext cx="335024" cy="778576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1E697C0D-9A38-5147-9463-87010B7456C9}"/>
                </a:ext>
              </a:extLst>
            </p:cNvPr>
            <p:cNvSpPr/>
            <p:nvPr/>
          </p:nvSpPr>
          <p:spPr>
            <a:xfrm rot="10800000">
              <a:off x="6948297" y="3534965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61085720-600D-6242-9453-71185BBF949B}"/>
                </a:ext>
              </a:extLst>
            </p:cNvPr>
            <p:cNvGrpSpPr/>
            <p:nvPr/>
          </p:nvGrpSpPr>
          <p:grpSpPr>
            <a:xfrm rot="10800000">
              <a:off x="6618110" y="3545441"/>
              <a:ext cx="529936" cy="311727"/>
              <a:chOff x="8390768" y="2730763"/>
              <a:chExt cx="529936" cy="311727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AE919AA7-F308-F248-8EC0-3545F1A0F22C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7" name="사다리꼴[T] 26">
                <a:extLst>
                  <a:ext uri="{FF2B5EF4-FFF2-40B4-BE49-F238E27FC236}">
                    <a16:creationId xmlns:a16="http://schemas.microsoft.com/office/drawing/2014/main" id="{D991A599-600A-D049-B2E6-B62426EC7016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1DE7F8E-9D27-1C45-8966-CC6CB6615ABF}"/>
                </a:ext>
              </a:extLst>
            </p:cNvPr>
            <p:cNvSpPr txBox="1"/>
            <p:nvPr/>
          </p:nvSpPr>
          <p:spPr>
            <a:xfrm>
              <a:off x="5315791" y="2216324"/>
              <a:ext cx="6168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9" name="꺾인 연결선[E] 28">
              <a:extLst>
                <a:ext uri="{FF2B5EF4-FFF2-40B4-BE49-F238E27FC236}">
                  <a16:creationId xmlns:a16="http://schemas.microsoft.com/office/drawing/2014/main" id="{5FEA5996-013A-2E48-A157-7D9CAEE4ECB5}"/>
                </a:ext>
              </a:extLst>
            </p:cNvPr>
            <p:cNvCxnSpPr>
              <a:cxnSpLocks/>
              <a:stCxn id="28" idx="0"/>
              <a:endCxn id="30" idx="3"/>
            </p:cNvCxnSpPr>
            <p:nvPr/>
          </p:nvCxnSpPr>
          <p:spPr>
            <a:xfrm rot="16200000" flipV="1">
              <a:off x="5551877" y="2143984"/>
              <a:ext cx="141538" cy="314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삼각형 29">
              <a:extLst>
                <a:ext uri="{FF2B5EF4-FFF2-40B4-BE49-F238E27FC236}">
                  <a16:creationId xmlns:a16="http://schemas.microsoft.com/office/drawing/2014/main" id="{9FE2C031-B526-0A49-BF5F-860BC01E9191}"/>
                </a:ext>
              </a:extLst>
            </p:cNvPr>
            <p:cNvSpPr/>
            <p:nvPr/>
          </p:nvSpPr>
          <p:spPr>
            <a:xfrm>
              <a:off x="5584605" y="2027542"/>
              <a:ext cx="72940" cy="47244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34" name="꺾인 연결선[E] 33">
              <a:extLst>
                <a:ext uri="{FF2B5EF4-FFF2-40B4-BE49-F238E27FC236}">
                  <a16:creationId xmlns:a16="http://schemas.microsoft.com/office/drawing/2014/main" id="{90301E4A-C499-1F45-9C43-D17015CA3D6E}"/>
                </a:ext>
              </a:extLst>
            </p:cNvPr>
            <p:cNvCxnSpPr>
              <a:cxnSpLocks/>
              <a:stCxn id="10" idx="0"/>
              <a:endCxn id="24" idx="4"/>
            </p:cNvCxnSpPr>
            <p:nvPr/>
          </p:nvCxnSpPr>
          <p:spPr>
            <a:xfrm rot="5400000">
              <a:off x="6871773" y="3214243"/>
              <a:ext cx="454164" cy="18728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0CC8BFCB-3398-8545-ABCE-5F9DF306E4B1}"/>
                </a:ext>
              </a:extLst>
            </p:cNvPr>
            <p:cNvSpPr/>
            <p:nvPr/>
          </p:nvSpPr>
          <p:spPr>
            <a:xfrm rot="10800000">
              <a:off x="6716593" y="3530463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8" name="꺾인 연결선[E] 37">
              <a:extLst>
                <a:ext uri="{FF2B5EF4-FFF2-40B4-BE49-F238E27FC236}">
                  <a16:creationId xmlns:a16="http://schemas.microsoft.com/office/drawing/2014/main" id="{BE4FE7CC-43BF-0442-9B90-004E892F635C}"/>
                </a:ext>
              </a:extLst>
            </p:cNvPr>
            <p:cNvCxnSpPr>
              <a:stCxn id="9" idx="2"/>
              <a:endCxn id="35" idx="4"/>
            </p:cNvCxnSpPr>
            <p:nvPr/>
          </p:nvCxnSpPr>
          <p:spPr>
            <a:xfrm rot="16200000" flipH="1">
              <a:off x="5706917" y="2463868"/>
              <a:ext cx="1455677" cy="67751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97BD15A-716A-9D4E-8A6D-734983A92BEF}"/>
                </a:ext>
              </a:extLst>
            </p:cNvPr>
            <p:cNvSpPr/>
            <p:nvPr/>
          </p:nvSpPr>
          <p:spPr>
            <a:xfrm>
              <a:off x="6250991" y="5415041"/>
              <a:ext cx="1283224" cy="35185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q</a:t>
              </a:r>
              <a:r>
                <a:rPr kumimoji="1" lang="en-US" altLang="ko-KR" sz="1100" dirty="0" err="1"/>
                <a:t>_next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817FCA1-4A91-064B-91FA-974DDDFA8922}"/>
                </a:ext>
              </a:extLst>
            </p:cNvPr>
            <p:cNvCxnSpPr>
              <a:stCxn id="27" idx="0"/>
              <a:endCxn id="8" idx="0"/>
            </p:cNvCxnSpPr>
            <p:nvPr/>
          </p:nvCxnSpPr>
          <p:spPr>
            <a:xfrm>
              <a:off x="6883078" y="3857168"/>
              <a:ext cx="6875" cy="311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84E277EC-4038-4B4F-992E-1C5824F46A5C}"/>
                </a:ext>
              </a:extLst>
            </p:cNvPr>
            <p:cNvCxnSpPr>
              <a:stCxn id="6" idx="3"/>
              <a:endCxn id="27" idx="3"/>
            </p:cNvCxnSpPr>
            <p:nvPr/>
          </p:nvCxnSpPr>
          <p:spPr>
            <a:xfrm flipV="1">
              <a:off x="5783502" y="3701304"/>
              <a:ext cx="873574" cy="29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AFD43D29-5542-7648-866A-611437EB7C23}"/>
                </a:ext>
              </a:extLst>
            </p:cNvPr>
            <p:cNvCxnSpPr>
              <a:stCxn id="39" idx="1"/>
              <a:endCxn id="7" idx="3"/>
            </p:cNvCxnSpPr>
            <p:nvPr/>
          </p:nvCxnSpPr>
          <p:spPr>
            <a:xfrm flipH="1">
              <a:off x="5909722" y="5590966"/>
              <a:ext cx="3412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30B9594-0803-3B48-9D33-2BFE75390973}"/>
                </a:ext>
              </a:extLst>
            </p:cNvPr>
            <p:cNvSpPr/>
            <p:nvPr/>
          </p:nvSpPr>
          <p:spPr>
            <a:xfrm>
              <a:off x="6107547" y="4796811"/>
              <a:ext cx="1572454" cy="3518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ToGrayCode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A6161D63-A0A8-734F-801F-C93949DAA96C}"/>
                </a:ext>
              </a:extLst>
            </p:cNvPr>
            <p:cNvCxnSpPr>
              <a:stCxn id="8" idx="2"/>
              <a:endCxn id="47" idx="0"/>
            </p:cNvCxnSpPr>
            <p:nvPr/>
          </p:nvCxnSpPr>
          <p:spPr>
            <a:xfrm>
              <a:off x="6889953" y="4520435"/>
              <a:ext cx="3821" cy="2763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5CBCACC4-DD83-D840-A92B-58118EEA71F2}"/>
                </a:ext>
              </a:extLst>
            </p:cNvPr>
            <p:cNvCxnSpPr>
              <a:stCxn id="47" idx="2"/>
              <a:endCxn id="39" idx="0"/>
            </p:cNvCxnSpPr>
            <p:nvPr/>
          </p:nvCxnSpPr>
          <p:spPr>
            <a:xfrm flipH="1">
              <a:off x="6892603" y="5148662"/>
              <a:ext cx="1171" cy="2663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꺾인 연결선[E] 52">
              <a:extLst>
                <a:ext uri="{FF2B5EF4-FFF2-40B4-BE49-F238E27FC236}">
                  <a16:creationId xmlns:a16="http://schemas.microsoft.com/office/drawing/2014/main" id="{025339E3-B266-EE45-9C92-B9766E6280D9}"/>
                </a:ext>
              </a:extLst>
            </p:cNvPr>
            <p:cNvCxnSpPr>
              <a:stCxn id="8" idx="1"/>
              <a:endCxn id="9" idx="1"/>
            </p:cNvCxnSpPr>
            <p:nvPr/>
          </p:nvCxnSpPr>
          <p:spPr>
            <a:xfrm rot="10800000">
              <a:off x="5454389" y="1898862"/>
              <a:ext cx="793953" cy="2445649"/>
            </a:xfrm>
            <a:prstGeom prst="bentConnector3">
              <a:avLst>
                <a:gd name="adj1" fmla="val 17798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날짜 개체 틀 15">
            <a:extLst>
              <a:ext uri="{FF2B5EF4-FFF2-40B4-BE49-F238E27FC236}">
                <a16:creationId xmlns:a16="http://schemas.microsoft.com/office/drawing/2014/main" id="{B769C362-5218-094B-BD4F-CC5E8E5C6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19" name="바닥글 개체 틀 18">
            <a:extLst>
              <a:ext uri="{FF2B5EF4-FFF2-40B4-BE49-F238E27FC236}">
                <a16:creationId xmlns:a16="http://schemas.microsoft.com/office/drawing/2014/main" id="{2199E7C3-5A5B-A446-B1C9-685360291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78FF2BFD-CB77-C342-8655-366ADA47F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47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04468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BC8F1DF-13DB-8942-A2FA-7BE268FAB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0" y="755650"/>
            <a:ext cx="4483100" cy="53467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AAC09A6-3724-E147-9B73-E17E117F26A3}"/>
              </a:ext>
            </a:extLst>
          </p:cNvPr>
          <p:cNvSpPr/>
          <p:nvPr/>
        </p:nvSpPr>
        <p:spPr>
          <a:xfrm>
            <a:off x="6779768" y="1365504"/>
            <a:ext cx="1462024" cy="28041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09296A-4062-0749-88EF-C07C8FB382EB}"/>
              </a:ext>
            </a:extLst>
          </p:cNvPr>
          <p:cNvSpPr/>
          <p:nvPr/>
        </p:nvSpPr>
        <p:spPr>
          <a:xfrm>
            <a:off x="6779768" y="3715639"/>
            <a:ext cx="1462024" cy="28041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D63B49D1-AAC1-7E47-9CB3-BBB6D59C8AB1}"/>
              </a:ext>
            </a:extLst>
          </p:cNvPr>
          <p:cNvCxnSpPr>
            <a:stCxn id="3" idx="3"/>
            <a:endCxn id="5" idx="3"/>
          </p:cNvCxnSpPr>
          <p:nvPr/>
        </p:nvCxnSpPr>
        <p:spPr>
          <a:xfrm>
            <a:off x="8241792" y="1505712"/>
            <a:ext cx="12700" cy="2350135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C86EC219-F068-5445-A84D-EEEF56052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1315C7B-ABF4-4A47-8833-24695DFC3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BD87186D-33A4-494A-9F4F-63129F436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48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064302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57FA8B3-9BF3-DC40-8EBF-1B735D8FB160}"/>
              </a:ext>
            </a:extLst>
          </p:cNvPr>
          <p:cNvGrpSpPr/>
          <p:nvPr/>
        </p:nvGrpSpPr>
        <p:grpSpPr>
          <a:xfrm>
            <a:off x="174341" y="231337"/>
            <a:ext cx="4523614" cy="2788917"/>
            <a:chOff x="2099394" y="199253"/>
            <a:chExt cx="4523614" cy="278891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898E4E5-B2E8-994E-8B63-A5B7AC225332}"/>
                </a:ext>
              </a:extLst>
            </p:cNvPr>
            <p:cNvSpPr/>
            <p:nvPr/>
          </p:nvSpPr>
          <p:spPr>
            <a:xfrm>
              <a:off x="2277125" y="667344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we</a:t>
              </a:r>
              <a:endParaRPr kumimoji="1" lang="ko-Kore-KR" altLang="en-US" sz="11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8BDB301-C1CC-C74A-9C66-59867FDD14DE}"/>
                </a:ext>
              </a:extLst>
            </p:cNvPr>
            <p:cNvSpPr/>
            <p:nvPr/>
          </p:nvSpPr>
          <p:spPr>
            <a:xfrm>
              <a:off x="2277125" y="1044031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writable</a:t>
              </a:r>
              <a:endParaRPr kumimoji="1" lang="ko-Kore-KR" altLang="en-US" sz="11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107EA09-360C-674D-91B9-BD77ED5B7EB6}"/>
                </a:ext>
              </a:extLst>
            </p:cNvPr>
            <p:cNvSpPr/>
            <p:nvPr/>
          </p:nvSpPr>
          <p:spPr>
            <a:xfrm>
              <a:off x="2284488" y="1448633"/>
              <a:ext cx="1348399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seqn</a:t>
              </a:r>
              <a:r>
                <a:rPr kumimoji="1" lang="en-US" altLang="ko-Kore-KR" sz="1100" dirty="0"/>
                <a:t>[11:0]</a:t>
              </a:r>
              <a:endParaRPr kumimoji="1" lang="ko-Kore-KR" altLang="en-US" sz="1100" dirty="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84DDF04-BC76-6B45-93A3-78221A781522}"/>
                </a:ext>
              </a:extLst>
            </p:cNvPr>
            <p:cNvGrpSpPr/>
            <p:nvPr/>
          </p:nvGrpSpPr>
          <p:grpSpPr>
            <a:xfrm>
              <a:off x="4638299" y="600742"/>
              <a:ext cx="1815833" cy="1872849"/>
              <a:chOff x="4638298" y="1037619"/>
              <a:chExt cx="1815833" cy="1872849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8928168-5EC8-3E41-8C8C-F04B1586D19A}"/>
                  </a:ext>
                </a:extLst>
              </p:cNvPr>
              <p:cNvSpPr/>
              <p:nvPr/>
            </p:nvSpPr>
            <p:spPr>
              <a:xfrm>
                <a:off x="4740237" y="1405477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channel[4:0]</a:t>
                </a:r>
                <a:endParaRPr kumimoji="1" lang="ko-Kore-KR" altLang="en-US" sz="1100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8C41D281-319F-7145-A739-A94F588C3C00}"/>
                  </a:ext>
                </a:extLst>
              </p:cNvPr>
              <p:cNvSpPr/>
              <p:nvPr/>
            </p:nvSpPr>
            <p:spPr>
              <a:xfrm>
                <a:off x="4638298" y="1037619"/>
                <a:ext cx="1815833" cy="187284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payload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15D63A8A-3A1D-9047-A798-78927BD3AB43}"/>
                  </a:ext>
                </a:extLst>
              </p:cNvPr>
              <p:cNvSpPr/>
              <p:nvPr/>
            </p:nvSpPr>
            <p:spPr>
              <a:xfrm>
                <a:off x="4726813" y="1780618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timestamp[63:0]</a:t>
                </a:r>
                <a:endParaRPr kumimoji="1" lang="ko-Kore-KR" altLang="en-US" sz="1100" dirty="0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24D035F-C811-EF45-BB52-9ECC2DE9C751}"/>
                  </a:ext>
                </a:extLst>
              </p:cNvPr>
              <p:cNvSpPr/>
              <p:nvPr/>
            </p:nvSpPr>
            <p:spPr>
              <a:xfrm>
                <a:off x="4740237" y="2150475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address[1:0]</a:t>
                </a:r>
                <a:endParaRPr kumimoji="1" lang="ko-Kore-KR" altLang="en-US" sz="1100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7FF3DB9-C30A-D64D-890D-5D1598E0FB96}"/>
                  </a:ext>
                </a:extLst>
              </p:cNvPr>
              <p:cNvSpPr/>
              <p:nvPr/>
            </p:nvSpPr>
            <p:spPr>
              <a:xfrm>
                <a:off x="4740237" y="2523617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data[31:0]</a:t>
                </a:r>
                <a:endParaRPr kumimoji="1" lang="ko-Kore-KR" altLang="en-US" sz="1100" dirty="0"/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3B292E6-D1E1-7A4F-A1D7-9EF1F10DD327}"/>
                </a:ext>
              </a:extLst>
            </p:cNvPr>
            <p:cNvSpPr/>
            <p:nvPr/>
          </p:nvSpPr>
          <p:spPr>
            <a:xfrm>
              <a:off x="2099394" y="199253"/>
              <a:ext cx="4523614" cy="2788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input[0,1,2,…,7]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6847ED9-44D5-834B-8AB3-BEB7F18F1896}"/>
              </a:ext>
            </a:extLst>
          </p:cNvPr>
          <p:cNvGrpSpPr/>
          <p:nvPr/>
        </p:nvGrpSpPr>
        <p:grpSpPr>
          <a:xfrm>
            <a:off x="174341" y="3344927"/>
            <a:ext cx="4523614" cy="2788917"/>
            <a:chOff x="2099394" y="199253"/>
            <a:chExt cx="4523614" cy="2788917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AFE3A61-DACD-074D-949E-3066B568820A}"/>
                </a:ext>
              </a:extLst>
            </p:cNvPr>
            <p:cNvSpPr/>
            <p:nvPr/>
          </p:nvSpPr>
          <p:spPr>
            <a:xfrm>
              <a:off x="2277125" y="667344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34447FD-F59D-7C42-8849-645564B54477}"/>
                </a:ext>
              </a:extLst>
            </p:cNvPr>
            <p:cNvSpPr/>
            <p:nvPr/>
          </p:nvSpPr>
          <p:spPr>
            <a:xfrm>
              <a:off x="2277125" y="1044031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readable</a:t>
              </a:r>
              <a:endParaRPr kumimoji="1" lang="ko-Kore-KR" altLang="en-US" sz="1100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18DF6BD-77D1-6940-A75E-E5E1D5422B2F}"/>
                </a:ext>
              </a:extLst>
            </p:cNvPr>
            <p:cNvSpPr/>
            <p:nvPr/>
          </p:nvSpPr>
          <p:spPr>
            <a:xfrm>
              <a:off x="2284488" y="1448633"/>
              <a:ext cx="1348399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seqn</a:t>
              </a:r>
              <a:r>
                <a:rPr kumimoji="1" lang="en-US" altLang="ko-Kore-KR" sz="1100" dirty="0"/>
                <a:t>[11:0]</a:t>
              </a:r>
              <a:endParaRPr kumimoji="1" lang="ko-Kore-KR" altLang="en-US" sz="1100" dirty="0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849C8C7-9A85-8445-B3C6-08D7CBA5E445}"/>
                </a:ext>
              </a:extLst>
            </p:cNvPr>
            <p:cNvGrpSpPr/>
            <p:nvPr/>
          </p:nvGrpSpPr>
          <p:grpSpPr>
            <a:xfrm>
              <a:off x="4638299" y="600742"/>
              <a:ext cx="1815833" cy="1872849"/>
              <a:chOff x="4638298" y="1037619"/>
              <a:chExt cx="1815833" cy="1872849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BEF5DC8-63DD-4A40-9248-9B26592D1F0A}"/>
                  </a:ext>
                </a:extLst>
              </p:cNvPr>
              <p:cNvSpPr/>
              <p:nvPr/>
            </p:nvSpPr>
            <p:spPr>
              <a:xfrm>
                <a:off x="4740237" y="1405477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channel[4:0]</a:t>
                </a:r>
                <a:endParaRPr kumimoji="1" lang="ko-Kore-KR" altLang="en-US" sz="1100" dirty="0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C25C8DBF-3523-C941-A3B2-4592415625C1}"/>
                  </a:ext>
                </a:extLst>
              </p:cNvPr>
              <p:cNvSpPr/>
              <p:nvPr/>
            </p:nvSpPr>
            <p:spPr>
              <a:xfrm>
                <a:off x="4638298" y="1037619"/>
                <a:ext cx="1815833" cy="187284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payload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E6AF4C1B-E2D6-704C-9CC9-3394031B21B3}"/>
                  </a:ext>
                </a:extLst>
              </p:cNvPr>
              <p:cNvSpPr/>
              <p:nvPr/>
            </p:nvSpPr>
            <p:spPr>
              <a:xfrm>
                <a:off x="4726813" y="1780618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timestamp[63:0]</a:t>
                </a:r>
                <a:endParaRPr kumimoji="1" lang="ko-Kore-KR" altLang="en-US" sz="1100" dirty="0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91CD81BA-FB0E-8846-9C9A-8EDCC3F82BCF}"/>
                  </a:ext>
                </a:extLst>
              </p:cNvPr>
              <p:cNvSpPr/>
              <p:nvPr/>
            </p:nvSpPr>
            <p:spPr>
              <a:xfrm>
                <a:off x="4740237" y="2150475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address[1:0]</a:t>
                </a:r>
                <a:endParaRPr kumimoji="1" lang="ko-Kore-KR" altLang="en-US" sz="1100" dirty="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6DA033AB-0C03-284E-9EAF-FEF8B72C36E3}"/>
                  </a:ext>
                </a:extLst>
              </p:cNvPr>
              <p:cNvSpPr/>
              <p:nvPr/>
            </p:nvSpPr>
            <p:spPr>
              <a:xfrm>
                <a:off x="4740237" y="2523617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data[31:0]</a:t>
                </a:r>
                <a:endParaRPr kumimoji="1" lang="ko-Kore-KR" altLang="en-US" sz="1100" dirty="0"/>
              </a:p>
            </p:txBody>
          </p: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84B770F-8BB7-6B49-9189-E70A9CDF2F53}"/>
                </a:ext>
              </a:extLst>
            </p:cNvPr>
            <p:cNvSpPr/>
            <p:nvPr/>
          </p:nvSpPr>
          <p:spPr>
            <a:xfrm>
              <a:off x="2099394" y="199253"/>
              <a:ext cx="4523614" cy="2788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output[0,1,2,…,7]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7CCFD934-898C-3240-8A92-6E4E66A71475}"/>
              </a:ext>
            </a:extLst>
          </p:cNvPr>
          <p:cNvSpPr/>
          <p:nvPr/>
        </p:nvSpPr>
        <p:spPr>
          <a:xfrm>
            <a:off x="7494047" y="231337"/>
            <a:ext cx="1556414" cy="352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seqn_width</a:t>
            </a:r>
            <a:r>
              <a:rPr kumimoji="1" lang="en-US" altLang="ko-Kore-KR" sz="1100" dirty="0"/>
              <a:t> = 12</a:t>
            </a:r>
            <a:endParaRPr kumimoji="1" lang="ko-Kore-KR" altLang="en-US" sz="1100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B96C942-D799-4E44-8E04-613D9AA481BC}"/>
              </a:ext>
            </a:extLst>
          </p:cNvPr>
          <p:cNvGrpSpPr/>
          <p:nvPr/>
        </p:nvGrpSpPr>
        <p:grpSpPr>
          <a:xfrm>
            <a:off x="4314783" y="231338"/>
            <a:ext cx="2234909" cy="5966073"/>
            <a:chOff x="4360963" y="231338"/>
            <a:chExt cx="2234909" cy="596607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4244D6E-5598-9540-ABA0-469262600D86}"/>
                </a:ext>
              </a:extLst>
            </p:cNvPr>
            <p:cNvSpPr/>
            <p:nvPr/>
          </p:nvSpPr>
          <p:spPr>
            <a:xfrm>
              <a:off x="4866625" y="231338"/>
              <a:ext cx="1729247" cy="590250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fifos</a:t>
              </a:r>
              <a:r>
                <a:rPr kumimoji="1" lang="en-US" altLang="ko-Kore-KR" dirty="0">
                  <a:solidFill>
                    <a:schemeClr val="tx1"/>
                  </a:solidFill>
                </a:rPr>
                <a:t>[0,1,2,…,7]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941AD97-EBB8-3847-8336-8EF01F20D7E0}"/>
                </a:ext>
              </a:extLst>
            </p:cNvPr>
            <p:cNvGrpSpPr/>
            <p:nvPr/>
          </p:nvGrpSpPr>
          <p:grpSpPr>
            <a:xfrm>
              <a:off x="4360963" y="724156"/>
              <a:ext cx="2144996" cy="5473255"/>
              <a:chOff x="8489428" y="-1508814"/>
              <a:chExt cx="2144996" cy="5473255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709917C-5E92-BD43-9395-875F9CDD9C2F}"/>
                  </a:ext>
                </a:extLst>
              </p:cNvPr>
              <p:cNvSpPr txBox="1"/>
              <p:nvPr/>
            </p:nvSpPr>
            <p:spPr>
              <a:xfrm>
                <a:off x="8489428" y="1725700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41" name="꺾인 연결선[E] 40">
                <a:extLst>
                  <a:ext uri="{FF2B5EF4-FFF2-40B4-BE49-F238E27FC236}">
                    <a16:creationId xmlns:a16="http://schemas.microsoft.com/office/drawing/2014/main" id="{D99DEF6C-6CA2-9D42-9DCF-7D728544A22F}"/>
                  </a:ext>
                </a:extLst>
              </p:cNvPr>
              <p:cNvCxnSpPr>
                <a:cxnSpLocks/>
                <a:stCxn id="40" idx="0"/>
                <a:endCxn id="44" idx="3"/>
              </p:cNvCxnSpPr>
              <p:nvPr/>
            </p:nvCxnSpPr>
            <p:spPr>
              <a:xfrm rot="5400000" flipH="1" flipV="1">
                <a:off x="9035658" y="1559682"/>
                <a:ext cx="25958" cy="306078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45001C75-4413-4F46-8D84-4DC9B2C39101}"/>
                  </a:ext>
                </a:extLst>
              </p:cNvPr>
              <p:cNvGrpSpPr/>
              <p:nvPr/>
            </p:nvGrpSpPr>
            <p:grpSpPr>
              <a:xfrm>
                <a:off x="8489428" y="-1508814"/>
                <a:ext cx="2144996" cy="5473255"/>
                <a:chOff x="8489428" y="-1508814"/>
                <a:chExt cx="2144996" cy="5473255"/>
              </a:xfrm>
            </p:grpSpPr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0CD691AD-19EC-2341-BDD9-28B4BF2811AA}"/>
                    </a:ext>
                  </a:extLst>
                </p:cNvPr>
                <p:cNvGrpSpPr/>
                <p:nvPr/>
              </p:nvGrpSpPr>
              <p:grpSpPr>
                <a:xfrm>
                  <a:off x="8489428" y="-1508814"/>
                  <a:ext cx="2144996" cy="5473255"/>
                  <a:chOff x="8489428" y="-1508814"/>
                  <a:chExt cx="2144996" cy="5473255"/>
                </a:xfrm>
              </p:grpSpPr>
              <p:grpSp>
                <p:nvGrpSpPr>
                  <p:cNvPr id="45" name="그룹 44">
                    <a:extLst>
                      <a:ext uri="{FF2B5EF4-FFF2-40B4-BE49-F238E27FC236}">
                        <a16:creationId xmlns:a16="http://schemas.microsoft.com/office/drawing/2014/main" id="{B7375F42-E900-C14F-8FD4-64A79EC0356D}"/>
                      </a:ext>
                    </a:extLst>
                  </p:cNvPr>
                  <p:cNvGrpSpPr/>
                  <p:nvPr/>
                </p:nvGrpSpPr>
                <p:grpSpPr>
                  <a:xfrm>
                    <a:off x="9062464" y="-1508814"/>
                    <a:ext cx="1571960" cy="5381588"/>
                    <a:chOff x="5754784" y="-1921189"/>
                    <a:chExt cx="1571960" cy="5381588"/>
                  </a:xfrm>
                </p:grpSpPr>
                <p:sp>
                  <p:nvSpPr>
                    <p:cNvPr id="50" name="직사각형 49">
                      <a:extLst>
                        <a:ext uri="{FF2B5EF4-FFF2-40B4-BE49-F238E27FC236}">
                          <a16:creationId xmlns:a16="http://schemas.microsoft.com/office/drawing/2014/main" id="{963BDAF8-2E73-2B4B-BD48-AA8E9D6AE7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54784" y="-1921189"/>
                      <a:ext cx="1571960" cy="5381588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kumimoji="1" lang="en-US" altLang="ko-Kore-KR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kumimoji="1" lang="en-US" altLang="ko-Kore-KR" dirty="0" err="1">
                          <a:solidFill>
                            <a:schemeClr val="tx1"/>
                          </a:solidFill>
                        </a:rPr>
                        <a:t>FIFOInterface</a:t>
                      </a:r>
                      <a:endParaRPr kumimoji="1" lang="ko-Kore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1" name="직사각형 50">
                      <a:extLst>
                        <a:ext uri="{FF2B5EF4-FFF2-40B4-BE49-F238E27FC236}">
                          <a16:creationId xmlns:a16="http://schemas.microsoft.com/office/drawing/2014/main" id="{F000CF2D-D84F-BA4C-B1BE-71D11C7308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8303" y="-524099"/>
                      <a:ext cx="75690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we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52" name="직사각형 51">
                      <a:extLst>
                        <a:ext uri="{FF2B5EF4-FFF2-40B4-BE49-F238E27FC236}">
                          <a16:creationId xmlns:a16="http://schemas.microsoft.com/office/drawing/2014/main" id="{590BA896-EB9B-A64B-9698-9400AD0DBC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3439" y="6754"/>
                      <a:ext cx="75690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writable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53" name="직사각형 52">
                      <a:extLst>
                        <a:ext uri="{FF2B5EF4-FFF2-40B4-BE49-F238E27FC236}">
                          <a16:creationId xmlns:a16="http://schemas.microsoft.com/office/drawing/2014/main" id="{CD1DB84E-3CEC-4649-B8CC-3B033BB062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3439" y="698617"/>
                      <a:ext cx="75690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re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54" name="직사각형 53">
                      <a:extLst>
                        <a:ext uri="{FF2B5EF4-FFF2-40B4-BE49-F238E27FC236}">
                          <a16:creationId xmlns:a16="http://schemas.microsoft.com/office/drawing/2014/main" id="{9294EBA0-E4CD-4B40-842D-4C68B3B875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3438" y="1034392"/>
                      <a:ext cx="75690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readable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55" name="직사각형 54">
                      <a:extLst>
                        <a:ext uri="{FF2B5EF4-FFF2-40B4-BE49-F238E27FC236}">
                          <a16:creationId xmlns:a16="http://schemas.microsoft.com/office/drawing/2014/main" id="{6549090C-1CC4-3743-8F0A-2A8CA9EF93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3439" y="2702858"/>
                      <a:ext cx="889388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din[114:0]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56" name="직사각형 55">
                      <a:extLst>
                        <a:ext uri="{FF2B5EF4-FFF2-40B4-BE49-F238E27FC236}">
                          <a16:creationId xmlns:a16="http://schemas.microsoft.com/office/drawing/2014/main" id="{10B77FF4-D568-3F41-A40B-5CCE431715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3438" y="3038633"/>
                      <a:ext cx="889388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 err="1"/>
                        <a:t>dout</a:t>
                      </a:r>
                      <a:r>
                        <a:rPr kumimoji="1" lang="en-US" altLang="ko-Kore-KR" sz="1100" dirty="0"/>
                        <a:t>[114:0]</a:t>
                      </a:r>
                      <a:endParaRPr kumimoji="1" lang="ko-Kore-KR" altLang="en-US" sz="1100" dirty="0"/>
                    </a:p>
                  </p:txBody>
                </p:sp>
              </p:grpSp>
              <p:grpSp>
                <p:nvGrpSpPr>
                  <p:cNvPr id="46" name="그룹 45">
                    <a:extLst>
                      <a:ext uri="{FF2B5EF4-FFF2-40B4-BE49-F238E27FC236}">
                        <a16:creationId xmlns:a16="http://schemas.microsoft.com/office/drawing/2014/main" id="{3BF1B3EE-2981-154D-9CC4-82683F4B24DC}"/>
                      </a:ext>
                    </a:extLst>
                  </p:cNvPr>
                  <p:cNvGrpSpPr/>
                  <p:nvPr/>
                </p:nvGrpSpPr>
                <p:grpSpPr>
                  <a:xfrm>
                    <a:off x="8489428" y="3677872"/>
                    <a:ext cx="812339" cy="286569"/>
                    <a:chOff x="8489428" y="3677872"/>
                    <a:chExt cx="812339" cy="286569"/>
                  </a:xfrm>
                </p:grpSpPr>
                <p:sp>
                  <p:nvSpPr>
                    <p:cNvPr id="47" name="삼각형 46">
                      <a:extLst>
                        <a:ext uri="{FF2B5EF4-FFF2-40B4-BE49-F238E27FC236}">
                          <a16:creationId xmlns:a16="http://schemas.microsoft.com/office/drawing/2014/main" id="{09E533A5-97AD-6A4D-8114-9A0A336A7F3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9204195" y="3677176"/>
                      <a:ext cx="47223" cy="48615"/>
                    </a:xfrm>
                    <a:prstGeom prst="triangl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2C5CE21F-9464-0845-A57B-8BE0A8D51E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489428" y="3718220"/>
                      <a:ext cx="812339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ko-Kore-KR" sz="1000" b="1" dirty="0" err="1"/>
                        <a:t>rio_clk</a:t>
                      </a:r>
                      <a:endParaRPr kumimoji="1" lang="ko-Kore-KR" altLang="en-US" sz="1000" b="1" dirty="0"/>
                    </a:p>
                  </p:txBody>
                </p:sp>
                <p:cxnSp>
                  <p:nvCxnSpPr>
                    <p:cNvPr id="49" name="꺾인 연결선[E] 48">
                      <a:extLst>
                        <a:ext uri="{FF2B5EF4-FFF2-40B4-BE49-F238E27FC236}">
                          <a16:creationId xmlns:a16="http://schemas.microsoft.com/office/drawing/2014/main" id="{3035DD97-4CC0-2840-A9AD-A82ED65AB531}"/>
                        </a:ext>
                      </a:extLst>
                    </p:cNvPr>
                    <p:cNvCxnSpPr>
                      <a:cxnSpLocks/>
                      <a:stCxn id="48" idx="0"/>
                      <a:endCxn id="47" idx="3"/>
                    </p:cNvCxnSpPr>
                    <p:nvPr/>
                  </p:nvCxnSpPr>
                  <p:spPr>
                    <a:xfrm rot="5400000" flipH="1" flipV="1">
                      <a:off x="9041180" y="3555902"/>
                      <a:ext cx="16736" cy="307901"/>
                    </a:xfrm>
                    <a:prstGeom prst="bentConnector2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44" name="삼각형 43">
                  <a:extLst>
                    <a:ext uri="{FF2B5EF4-FFF2-40B4-BE49-F238E27FC236}">
                      <a16:creationId xmlns:a16="http://schemas.microsoft.com/office/drawing/2014/main" id="{2D3FF45E-C020-B445-8798-A4EA830588DE}"/>
                    </a:ext>
                  </a:extLst>
                </p:cNvPr>
                <p:cNvSpPr/>
                <p:nvPr/>
              </p:nvSpPr>
              <p:spPr>
                <a:xfrm rot="5400000">
                  <a:off x="9202372" y="1675434"/>
                  <a:ext cx="47223" cy="48615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</p:grp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C5A378C-625B-B64B-BEC6-4991D3717F08}"/>
              </a:ext>
            </a:extLst>
          </p:cNvPr>
          <p:cNvGrpSpPr/>
          <p:nvPr/>
        </p:nvGrpSpPr>
        <p:grpSpPr>
          <a:xfrm>
            <a:off x="1033634" y="1569251"/>
            <a:ext cx="5803125" cy="4206862"/>
            <a:chOff x="1033634" y="1569251"/>
            <a:chExt cx="5803125" cy="4206862"/>
          </a:xfrm>
        </p:grpSpPr>
        <p:cxnSp>
          <p:nvCxnSpPr>
            <p:cNvPr id="59" name="꺾인 연결선[E] 58">
              <a:extLst>
                <a:ext uri="{FF2B5EF4-FFF2-40B4-BE49-F238E27FC236}">
                  <a16:creationId xmlns:a16="http://schemas.microsoft.com/office/drawing/2014/main" id="{7DAA0BED-3D6C-2140-96CC-B099F02A2450}"/>
                </a:ext>
              </a:extLst>
            </p:cNvPr>
            <p:cNvCxnSpPr>
              <a:stCxn id="7" idx="2"/>
              <a:endCxn id="55" idx="3"/>
            </p:cNvCxnSpPr>
            <p:nvPr/>
          </p:nvCxnSpPr>
          <p:spPr>
            <a:xfrm rot="16200000" flipH="1">
              <a:off x="1617205" y="1201946"/>
              <a:ext cx="3715086" cy="4882227"/>
            </a:xfrm>
            <a:prstGeom prst="bentConnector4">
              <a:avLst>
                <a:gd name="adj1" fmla="val 21175"/>
                <a:gd name="adj2" fmla="val 11660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꺾인 연결선[E] 60">
              <a:extLst>
                <a:ext uri="{FF2B5EF4-FFF2-40B4-BE49-F238E27FC236}">
                  <a16:creationId xmlns:a16="http://schemas.microsoft.com/office/drawing/2014/main" id="{798A1059-E31B-2E4B-A5AE-9F9F07F35900}"/>
                </a:ext>
              </a:extLst>
            </p:cNvPr>
            <p:cNvCxnSpPr>
              <a:stCxn id="11" idx="3"/>
              <a:endCxn id="55" idx="3"/>
            </p:cNvCxnSpPr>
            <p:nvPr/>
          </p:nvCxnSpPr>
          <p:spPr>
            <a:xfrm>
              <a:off x="4529079" y="1569251"/>
              <a:ext cx="1386783" cy="3931352"/>
            </a:xfrm>
            <a:prstGeom prst="bentConnector3">
              <a:avLst>
                <a:gd name="adj1" fmla="val 15806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45FABB20-7254-4A4B-AD66-6DCEB654FA1E}"/>
                </a:ext>
              </a:extLst>
            </p:cNvPr>
            <p:cNvCxnSpPr/>
            <p:nvPr/>
          </p:nvCxnSpPr>
          <p:spPr>
            <a:xfrm flipH="1">
              <a:off x="6608226" y="5446833"/>
              <a:ext cx="77821" cy="1231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DBF3561-CAA7-9840-9DE8-5EA13643CE80}"/>
                </a:ext>
              </a:extLst>
            </p:cNvPr>
            <p:cNvSpPr txBox="1"/>
            <p:nvPr/>
          </p:nvSpPr>
          <p:spPr>
            <a:xfrm>
              <a:off x="6454923" y="5529892"/>
              <a:ext cx="3818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000" dirty="0"/>
                <a:t>121</a:t>
              </a:r>
              <a:endParaRPr kumimoji="1" lang="ko-Kore-KR" altLang="en-US" sz="1000" dirty="0"/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04221F8-0332-B848-B5C8-754E1AFBC941}"/>
              </a:ext>
            </a:extLst>
          </p:cNvPr>
          <p:cNvGrpSpPr/>
          <p:nvPr/>
        </p:nvGrpSpPr>
        <p:grpSpPr>
          <a:xfrm>
            <a:off x="6840685" y="5298515"/>
            <a:ext cx="4872342" cy="271429"/>
            <a:chOff x="7319658" y="5298515"/>
            <a:chExt cx="4872342" cy="271429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DD595CBD-1AFF-824F-9582-334E91F58255}"/>
                </a:ext>
              </a:extLst>
            </p:cNvPr>
            <p:cNvSpPr/>
            <p:nvPr/>
          </p:nvSpPr>
          <p:spPr>
            <a:xfrm>
              <a:off x="10367087" y="5352276"/>
              <a:ext cx="943137" cy="1741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channel[4:0]</a:t>
              </a:r>
              <a:endParaRPr kumimoji="1" lang="ko-Kore-KR" altLang="en-US" sz="1100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6377DABC-E180-F944-97F3-3848FC97B977}"/>
                </a:ext>
              </a:extLst>
            </p:cNvPr>
            <p:cNvSpPr/>
            <p:nvPr/>
          </p:nvSpPr>
          <p:spPr>
            <a:xfrm>
              <a:off x="9196579" y="5352277"/>
              <a:ext cx="1136863" cy="1741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F65A2E0A-1252-EA42-9D81-D1597E514502}"/>
                </a:ext>
              </a:extLst>
            </p:cNvPr>
            <p:cNvSpPr/>
            <p:nvPr/>
          </p:nvSpPr>
          <p:spPr>
            <a:xfrm>
              <a:off x="8214932" y="5355759"/>
              <a:ext cx="943137" cy="1741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address[7:0]</a:t>
              </a:r>
              <a:endParaRPr kumimoji="1" lang="ko-Kore-KR" altLang="en-US" sz="1100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3C5C9967-4FDD-A045-807D-D3FFB0AE9809}"/>
                </a:ext>
              </a:extLst>
            </p:cNvPr>
            <p:cNvSpPr/>
            <p:nvPr/>
          </p:nvSpPr>
          <p:spPr>
            <a:xfrm>
              <a:off x="7382050" y="5355759"/>
              <a:ext cx="794377" cy="1741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data[31:0]</a:t>
              </a:r>
              <a:endParaRPr kumimoji="1" lang="ko-Kore-KR" altLang="en-US" sz="1100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80E73908-FDDD-E246-98D1-B60642CA1D9D}"/>
                </a:ext>
              </a:extLst>
            </p:cNvPr>
            <p:cNvSpPr/>
            <p:nvPr/>
          </p:nvSpPr>
          <p:spPr>
            <a:xfrm>
              <a:off x="11343459" y="5348204"/>
              <a:ext cx="794377" cy="18424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seqn</a:t>
              </a:r>
              <a:r>
                <a:rPr kumimoji="1" lang="en-US" altLang="ko-Kore-KR" sz="1100" dirty="0"/>
                <a:t>[11:0]</a:t>
              </a:r>
              <a:endParaRPr kumimoji="1" lang="ko-Kore-KR" altLang="en-US" sz="1100" dirty="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3764B53E-945E-FC42-BBF2-E6E428A323F6}"/>
                </a:ext>
              </a:extLst>
            </p:cNvPr>
            <p:cNvSpPr/>
            <p:nvPr/>
          </p:nvSpPr>
          <p:spPr>
            <a:xfrm>
              <a:off x="7319658" y="5298515"/>
              <a:ext cx="4872342" cy="27142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A0864923-C5C8-E947-9220-D6FF79826232}"/>
              </a:ext>
            </a:extLst>
          </p:cNvPr>
          <p:cNvCxnSpPr>
            <a:stCxn id="52" idx="1"/>
            <a:endCxn id="6" idx="1"/>
          </p:cNvCxnSpPr>
          <p:nvPr/>
        </p:nvCxnSpPr>
        <p:spPr>
          <a:xfrm rot="10800000">
            <a:off x="352072" y="1228515"/>
            <a:ext cx="4674402" cy="1575984"/>
          </a:xfrm>
          <a:prstGeom prst="bentConnector3">
            <a:avLst>
              <a:gd name="adj1" fmla="val 1048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E9DE9B05-9ADC-D244-884D-6409337580CD}"/>
              </a:ext>
            </a:extLst>
          </p:cNvPr>
          <p:cNvCxnSpPr>
            <a:stCxn id="5" idx="0"/>
            <a:endCxn id="51" idx="3"/>
          </p:cNvCxnSpPr>
          <p:nvPr/>
        </p:nvCxnSpPr>
        <p:spPr>
          <a:xfrm rot="16200000" flipH="1">
            <a:off x="2472273" y="-1042321"/>
            <a:ext cx="1574218" cy="5057717"/>
          </a:xfrm>
          <a:prstGeom prst="bentConnector4">
            <a:avLst>
              <a:gd name="adj1" fmla="val -7177"/>
              <a:gd name="adj2" fmla="val 1213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DD563F77-8474-A84F-97E5-93C20E353511}"/>
              </a:ext>
            </a:extLst>
          </p:cNvPr>
          <p:cNvGrpSpPr/>
          <p:nvPr/>
        </p:nvGrpSpPr>
        <p:grpSpPr>
          <a:xfrm>
            <a:off x="3321221" y="5619265"/>
            <a:ext cx="2149946" cy="469162"/>
            <a:chOff x="3321221" y="5619265"/>
            <a:chExt cx="2149946" cy="469162"/>
          </a:xfrm>
        </p:grpSpPr>
        <p:cxnSp>
          <p:nvCxnSpPr>
            <p:cNvPr id="89" name="꺾인 연결선[E] 88">
              <a:extLst>
                <a:ext uri="{FF2B5EF4-FFF2-40B4-BE49-F238E27FC236}">
                  <a16:creationId xmlns:a16="http://schemas.microsoft.com/office/drawing/2014/main" id="{DC9DC153-9549-2E41-8BDB-CFB1F1834E00}"/>
                </a:ext>
              </a:extLst>
            </p:cNvPr>
            <p:cNvCxnSpPr>
              <a:stCxn id="56" idx="2"/>
              <a:endCxn id="22" idx="2"/>
            </p:cNvCxnSpPr>
            <p:nvPr/>
          </p:nvCxnSpPr>
          <p:spPr>
            <a:xfrm rot="5400000" flipH="1">
              <a:off x="4361408" y="4879020"/>
              <a:ext cx="369513" cy="1850004"/>
            </a:xfrm>
            <a:prstGeom prst="bentConnector3">
              <a:avLst>
                <a:gd name="adj1" fmla="val -6186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419F801-8C22-C749-ABE2-A194D7C87D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2189" y="5771868"/>
              <a:ext cx="77821" cy="1231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2C9FC41-F1A9-7141-8678-BCB6A8635382}"/>
                </a:ext>
              </a:extLst>
            </p:cNvPr>
            <p:cNvSpPr txBox="1"/>
            <p:nvPr/>
          </p:nvSpPr>
          <p:spPr>
            <a:xfrm>
              <a:off x="3321221" y="5842206"/>
              <a:ext cx="3818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000" dirty="0"/>
                <a:t>109</a:t>
              </a:r>
              <a:endParaRPr kumimoji="1" lang="ko-Kore-KR" altLang="en-US" sz="1000" dirty="0"/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BB20E1B4-3D2A-1E44-9729-851F83CFF974}"/>
              </a:ext>
            </a:extLst>
          </p:cNvPr>
          <p:cNvGrpSpPr/>
          <p:nvPr/>
        </p:nvGrpSpPr>
        <p:grpSpPr>
          <a:xfrm>
            <a:off x="730522" y="4899107"/>
            <a:ext cx="4740645" cy="1089671"/>
            <a:chOff x="730522" y="4899107"/>
            <a:chExt cx="4740645" cy="1089671"/>
          </a:xfrm>
        </p:grpSpPr>
        <p:cxnSp>
          <p:nvCxnSpPr>
            <p:cNvPr id="87" name="꺾인 연결선[E] 86">
              <a:extLst>
                <a:ext uri="{FF2B5EF4-FFF2-40B4-BE49-F238E27FC236}">
                  <a16:creationId xmlns:a16="http://schemas.microsoft.com/office/drawing/2014/main" id="{C68CCAD7-17DE-3D41-B362-FF72C7C0D2C0}"/>
                </a:ext>
              </a:extLst>
            </p:cNvPr>
            <p:cNvCxnSpPr>
              <a:stCxn id="56" idx="2"/>
              <a:endCxn id="18" idx="2"/>
            </p:cNvCxnSpPr>
            <p:nvPr/>
          </p:nvCxnSpPr>
          <p:spPr>
            <a:xfrm rot="5400000" flipH="1">
              <a:off x="2707565" y="3225177"/>
              <a:ext cx="1089671" cy="4437532"/>
            </a:xfrm>
            <a:prstGeom prst="bentConnector3">
              <a:avLst>
                <a:gd name="adj1" fmla="val -2097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7CA919D-94C6-E742-A2E6-35196CD67E94}"/>
                </a:ext>
              </a:extLst>
            </p:cNvPr>
            <p:cNvCxnSpPr/>
            <p:nvPr/>
          </p:nvCxnSpPr>
          <p:spPr>
            <a:xfrm flipH="1">
              <a:off x="992352" y="5423473"/>
              <a:ext cx="77821" cy="1231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645B031-3664-4848-BF93-C0E4EE8C771F}"/>
                </a:ext>
              </a:extLst>
            </p:cNvPr>
            <p:cNvSpPr txBox="1"/>
            <p:nvPr/>
          </p:nvSpPr>
          <p:spPr>
            <a:xfrm>
              <a:off x="730522" y="5500603"/>
              <a:ext cx="3161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000" dirty="0"/>
                <a:t>12</a:t>
              </a:r>
              <a:endParaRPr kumimoji="1" lang="ko-Kore-KR" altLang="en-US" sz="1000" dirty="0"/>
            </a:p>
          </p:txBody>
        </p:sp>
      </p:grp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C74EDA3D-87CA-4E48-92FD-D328661625AE}"/>
              </a:ext>
            </a:extLst>
          </p:cNvPr>
          <p:cNvCxnSpPr>
            <a:stCxn id="54" idx="1"/>
            <a:endCxn id="17" idx="3"/>
          </p:cNvCxnSpPr>
          <p:nvPr/>
        </p:nvCxnSpPr>
        <p:spPr>
          <a:xfrm rot="10800000" flipV="1">
            <a:off x="1108975" y="3832137"/>
            <a:ext cx="3917498" cy="509968"/>
          </a:xfrm>
          <a:prstGeom prst="bentConnector3">
            <a:avLst>
              <a:gd name="adj1" fmla="val 61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E2A1034D-A09D-9C40-871F-7ADFC89275D0}"/>
              </a:ext>
            </a:extLst>
          </p:cNvPr>
          <p:cNvCxnSpPr>
            <a:stCxn id="16" idx="0"/>
            <a:endCxn id="53" idx="0"/>
          </p:cNvCxnSpPr>
          <p:nvPr/>
        </p:nvCxnSpPr>
        <p:spPr>
          <a:xfrm rot="5400000" flipH="1" flipV="1">
            <a:off x="2833197" y="1241289"/>
            <a:ext cx="469056" cy="4674402"/>
          </a:xfrm>
          <a:prstGeom prst="bentConnector3">
            <a:avLst>
              <a:gd name="adj1" fmla="val 1487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611A77D7-5DC6-A84A-81AC-5CC8BF37A289}"/>
              </a:ext>
            </a:extLst>
          </p:cNvPr>
          <p:cNvGrpSpPr/>
          <p:nvPr/>
        </p:nvGrpSpPr>
        <p:grpSpPr>
          <a:xfrm>
            <a:off x="947058" y="6330744"/>
            <a:ext cx="4893990" cy="271429"/>
            <a:chOff x="7330668" y="5298515"/>
            <a:chExt cx="4893990" cy="271429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6F3C9811-0AE2-7C40-B40D-809DF520E5AD}"/>
                </a:ext>
              </a:extLst>
            </p:cNvPr>
            <p:cNvSpPr/>
            <p:nvPr/>
          </p:nvSpPr>
          <p:spPr>
            <a:xfrm>
              <a:off x="10367087" y="5352276"/>
              <a:ext cx="943137" cy="1741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channel[4:0]</a:t>
              </a:r>
              <a:endParaRPr kumimoji="1" lang="ko-Kore-KR" altLang="en-US" sz="1100" dirty="0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D0E7968-12EF-A444-911E-78765E7E069C}"/>
                </a:ext>
              </a:extLst>
            </p:cNvPr>
            <p:cNvSpPr/>
            <p:nvPr/>
          </p:nvSpPr>
          <p:spPr>
            <a:xfrm>
              <a:off x="9196579" y="5352277"/>
              <a:ext cx="1136863" cy="1741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548D91BA-AC34-8443-A088-8A0488BA8691}"/>
                </a:ext>
              </a:extLst>
            </p:cNvPr>
            <p:cNvSpPr/>
            <p:nvPr/>
          </p:nvSpPr>
          <p:spPr>
            <a:xfrm>
              <a:off x="8214932" y="5355759"/>
              <a:ext cx="943137" cy="1741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address[7:0]</a:t>
              </a:r>
              <a:endParaRPr kumimoji="1" lang="ko-Kore-KR" altLang="en-US" sz="1100" dirty="0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66F11E25-DE77-834D-B1F7-75C0421B6ECA}"/>
                </a:ext>
              </a:extLst>
            </p:cNvPr>
            <p:cNvSpPr/>
            <p:nvPr/>
          </p:nvSpPr>
          <p:spPr>
            <a:xfrm>
              <a:off x="7382050" y="5355759"/>
              <a:ext cx="794377" cy="1741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data[31:0]</a:t>
              </a:r>
              <a:endParaRPr kumimoji="1" lang="ko-Kore-KR" altLang="en-US" sz="1100" dirty="0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C7120DA-8805-AE4F-98AC-1F00AD1FF7C9}"/>
                </a:ext>
              </a:extLst>
            </p:cNvPr>
            <p:cNvSpPr/>
            <p:nvPr/>
          </p:nvSpPr>
          <p:spPr>
            <a:xfrm>
              <a:off x="11343459" y="5348204"/>
              <a:ext cx="794377" cy="18424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seqn</a:t>
              </a:r>
              <a:r>
                <a:rPr kumimoji="1" lang="en-US" altLang="ko-Kore-KR" sz="1100" dirty="0"/>
                <a:t>[11:0]</a:t>
              </a:r>
              <a:endParaRPr kumimoji="1" lang="ko-Kore-KR" altLang="en-US" sz="1100" dirty="0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389AB441-71A0-EC45-B11E-45D09DA0FCEC}"/>
                </a:ext>
              </a:extLst>
            </p:cNvPr>
            <p:cNvSpPr/>
            <p:nvPr/>
          </p:nvSpPr>
          <p:spPr>
            <a:xfrm>
              <a:off x="7330668" y="5298515"/>
              <a:ext cx="4893990" cy="27142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날짜 개체 틀 27">
            <a:extLst>
              <a:ext uri="{FF2B5EF4-FFF2-40B4-BE49-F238E27FC236}">
                <a16:creationId xmlns:a16="http://schemas.microsoft.com/office/drawing/2014/main" id="{A24E8BC3-79B4-0E4C-A373-727A6A39B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9" name="바닥글 개체 틀 28">
            <a:extLst>
              <a:ext uri="{FF2B5EF4-FFF2-40B4-BE49-F238E27FC236}">
                <a16:creationId xmlns:a16="http://schemas.microsoft.com/office/drawing/2014/main" id="{A3CF77CE-2B5F-B24A-9CAA-D5F398EC3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E1946436-F184-8541-B243-347363C1C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49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576271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8B19FD-848B-244C-B899-3B13AC8AA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SED:Gates</a:t>
            </a:r>
            <a:endParaRPr kumimoji="1" lang="ko-Kore-KR" alt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9A45B153-A455-2044-BC27-F5CA7A714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D9F055FB-899A-F348-94F5-38496EF19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3023F6F-668F-654D-9216-D7D3900DE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50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54092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151F9-B7FF-2F44-9C6D-1CBCCC1D1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6A8F58-FBB2-9A4A-BB99-26ADC6CAE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83C9D6-E6A9-1948-B4CF-FD7D258F5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6</a:t>
            </a:fld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014C9F-CC31-4D4D-8719-6C6E83032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7" y="1241715"/>
            <a:ext cx="5084611" cy="3121529"/>
          </a:xfrm>
          <a:prstGeom prst="rect">
            <a:avLst/>
          </a:prstGeom>
        </p:spPr>
      </p:pic>
      <p:pic>
        <p:nvPicPr>
          <p:cNvPr id="9" name="그림 8" descr="텍스트, 테이블, 병, 컴퓨터이(가) 표시된 사진&#10;&#10;자동 생성된 설명">
            <a:extLst>
              <a:ext uri="{FF2B5EF4-FFF2-40B4-BE49-F238E27FC236}">
                <a16:creationId xmlns:a16="http://schemas.microsoft.com/office/drawing/2014/main" id="{0CDABA23-331A-D343-8F7C-5B9DA0156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472" y="1081092"/>
            <a:ext cx="4495800" cy="4076700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AB1DA18C-C475-2F48-83F1-23BCB8F25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en-US" altLang="ko-Kore-KR" dirty="0"/>
              <a:t>PLLE2_ADV in Verilog</a:t>
            </a:r>
            <a:endParaRPr kumimoji="1" lang="ko-Kore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B25901-363F-4F44-8241-9E2FD798A472}"/>
              </a:ext>
            </a:extLst>
          </p:cNvPr>
          <p:cNvSpPr/>
          <p:nvPr/>
        </p:nvSpPr>
        <p:spPr>
          <a:xfrm>
            <a:off x="6637842" y="1352638"/>
            <a:ext cx="1515557" cy="1623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F025EB-87E4-AE4A-9D36-F580C9036597}"/>
              </a:ext>
            </a:extLst>
          </p:cNvPr>
          <p:cNvSpPr txBox="1"/>
          <p:nvPr/>
        </p:nvSpPr>
        <p:spPr>
          <a:xfrm>
            <a:off x="10204396" y="1206558"/>
            <a:ext cx="1869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set all output clock to be multiplied by 8</a:t>
            </a:r>
            <a:endParaRPr kumimoji="1" lang="ko-Kore-KR" altLang="en-US" sz="1200" dirty="0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AA526904-A909-274D-861D-627F20125B9C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 flipV="1">
            <a:off x="8153399" y="1433837"/>
            <a:ext cx="2050997" cy="3554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187848-9234-A14D-B1D6-1A4AD8D23518}"/>
              </a:ext>
            </a:extLst>
          </p:cNvPr>
          <p:cNvSpPr/>
          <p:nvPr/>
        </p:nvSpPr>
        <p:spPr>
          <a:xfrm>
            <a:off x="6635643" y="1529664"/>
            <a:ext cx="1515557" cy="1623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79FB13-0253-674F-911F-B49E9A1836EA}"/>
              </a:ext>
            </a:extLst>
          </p:cNvPr>
          <p:cNvSpPr txBox="1"/>
          <p:nvPr/>
        </p:nvSpPr>
        <p:spPr>
          <a:xfrm>
            <a:off x="10204395" y="1679160"/>
            <a:ext cx="1869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first reference clock duration is equal to 8[ns] </a:t>
            </a:r>
            <a:endParaRPr kumimoji="1" lang="ko-Kore-KR" altLang="en-US" sz="1200" dirty="0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5F7F4E22-A142-0B4B-AAC7-F2092E776C1F}"/>
              </a:ext>
            </a:extLst>
          </p:cNvPr>
          <p:cNvCxnSpPr>
            <a:cxnSpLocks/>
            <a:stCxn id="19" idx="1"/>
            <a:endCxn id="18" idx="3"/>
          </p:cNvCxnSpPr>
          <p:nvPr/>
        </p:nvCxnSpPr>
        <p:spPr>
          <a:xfrm flipH="1" flipV="1">
            <a:off x="8151200" y="1610863"/>
            <a:ext cx="2053195" cy="29913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0E9C306-51EB-3B4B-A6A7-4137FF7B5C71}"/>
              </a:ext>
            </a:extLst>
          </p:cNvPr>
          <p:cNvSpPr/>
          <p:nvPr/>
        </p:nvSpPr>
        <p:spPr>
          <a:xfrm>
            <a:off x="6635643" y="1885296"/>
            <a:ext cx="1515557" cy="1623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116A2F-623C-A24C-99E3-C17D6E90B9E7}"/>
              </a:ext>
            </a:extLst>
          </p:cNvPr>
          <p:cNvSpPr txBox="1"/>
          <p:nvPr/>
        </p:nvSpPr>
        <p:spPr>
          <a:xfrm>
            <a:off x="10204395" y="2140302"/>
            <a:ext cx="1963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divide output clock0 duration by 2</a:t>
            </a:r>
          </a:p>
          <a:p>
            <a:pPr marL="171450" indent="-171450">
              <a:buFont typeface="Symbol" pitchFamily="2" charset="2"/>
              <a:buChar char="Þ"/>
            </a:pPr>
            <a:r>
              <a:rPr kumimoji="1" lang="en-US" altLang="ko-Kore-KR" sz="1200" dirty="0"/>
              <a:t>clock0 duration </a:t>
            </a:r>
          </a:p>
          <a:p>
            <a:r>
              <a:rPr kumimoji="1" lang="en-US" altLang="ko-Kore-KR" sz="1200" dirty="0"/>
              <a:t>= input clock * 8/2</a:t>
            </a:r>
            <a:endParaRPr kumimoji="1" lang="ko-Kore-KR" altLang="en-US" sz="1200" dirty="0"/>
          </a:p>
        </p:txBody>
      </p: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6CFEA48-3B61-DC41-ABC3-01B3CBAC4B4A}"/>
              </a:ext>
            </a:extLst>
          </p:cNvPr>
          <p:cNvCxnSpPr>
            <a:cxnSpLocks/>
            <a:stCxn id="25" idx="1"/>
            <a:endCxn id="24" idx="3"/>
          </p:cNvCxnSpPr>
          <p:nvPr/>
        </p:nvCxnSpPr>
        <p:spPr>
          <a:xfrm flipH="1" flipV="1">
            <a:off x="8151200" y="1966495"/>
            <a:ext cx="2053195" cy="589306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473122-5AD3-AE4A-AF3C-AFF17174EA23}"/>
              </a:ext>
            </a:extLst>
          </p:cNvPr>
          <p:cNvSpPr/>
          <p:nvPr/>
        </p:nvSpPr>
        <p:spPr>
          <a:xfrm>
            <a:off x="6635642" y="2594230"/>
            <a:ext cx="1515557" cy="1623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1811FA-1FAF-454E-99D6-B3A8DA9602C0}"/>
              </a:ext>
            </a:extLst>
          </p:cNvPr>
          <p:cNvSpPr txBox="1"/>
          <p:nvPr/>
        </p:nvSpPr>
        <p:spPr>
          <a:xfrm>
            <a:off x="10204395" y="3015230"/>
            <a:ext cx="2053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divide all of output clock by 1</a:t>
            </a:r>
            <a:endParaRPr kumimoji="1" lang="ko-Kore-KR" altLang="en-US" sz="1200" dirty="0"/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A01E3BCF-817E-3943-9283-AD0A1A8E28F4}"/>
              </a:ext>
            </a:extLst>
          </p:cNvPr>
          <p:cNvCxnSpPr>
            <a:cxnSpLocks/>
            <a:stCxn id="29" idx="1"/>
            <a:endCxn id="28" idx="3"/>
          </p:cNvCxnSpPr>
          <p:nvPr/>
        </p:nvCxnSpPr>
        <p:spPr>
          <a:xfrm flipH="1" flipV="1">
            <a:off x="8151199" y="2675429"/>
            <a:ext cx="2053196" cy="478301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803E1D6-266F-2244-B776-9FF8AB972C91}"/>
              </a:ext>
            </a:extLst>
          </p:cNvPr>
          <p:cNvSpPr/>
          <p:nvPr/>
        </p:nvSpPr>
        <p:spPr>
          <a:xfrm>
            <a:off x="6635642" y="2782970"/>
            <a:ext cx="1515557" cy="1623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A670F2-7736-AE42-AA29-ACFA04064C47}"/>
              </a:ext>
            </a:extLst>
          </p:cNvPr>
          <p:cNvSpPr txBox="1"/>
          <p:nvPr/>
        </p:nvSpPr>
        <p:spPr>
          <a:xfrm>
            <a:off x="10204395" y="3327339"/>
            <a:ext cx="2053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tolerated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error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for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simulation</a:t>
            </a:r>
            <a:endParaRPr kumimoji="1" lang="ko-Kore-KR" altLang="en-US" sz="1200" dirty="0"/>
          </a:p>
        </p:txBody>
      </p: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47AF9972-42E8-A044-8CB8-47421EE6AC12}"/>
              </a:ext>
            </a:extLst>
          </p:cNvPr>
          <p:cNvCxnSpPr>
            <a:cxnSpLocks/>
            <a:stCxn id="35" idx="1"/>
            <a:endCxn id="34" idx="3"/>
          </p:cNvCxnSpPr>
          <p:nvPr/>
        </p:nvCxnSpPr>
        <p:spPr>
          <a:xfrm flipH="1" flipV="1">
            <a:off x="8151199" y="2864169"/>
            <a:ext cx="2053196" cy="60167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EC80124-72AC-344C-A577-CEEDFD291CA0}"/>
              </a:ext>
            </a:extLst>
          </p:cNvPr>
          <p:cNvSpPr/>
          <p:nvPr/>
        </p:nvSpPr>
        <p:spPr>
          <a:xfrm>
            <a:off x="6635642" y="2952126"/>
            <a:ext cx="1515557" cy="1623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424F44-C0D4-274E-9697-D1F4C4682533}"/>
              </a:ext>
            </a:extLst>
          </p:cNvPr>
          <p:cNvSpPr txBox="1"/>
          <p:nvPr/>
        </p:nvSpPr>
        <p:spPr>
          <a:xfrm>
            <a:off x="10204395" y="3663407"/>
            <a:ext cx="2053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don’t wait during the configuration start-up for PLL to lock</a:t>
            </a:r>
            <a:endParaRPr kumimoji="1" lang="ko-Kore-KR" altLang="en-US" sz="1200" dirty="0"/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985091FA-8668-6A4B-ACAF-35EC28C696F6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8151199" y="3033325"/>
            <a:ext cx="2053196" cy="953248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17940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5BE97FF-4F50-374A-AA8C-BF042AEA70DB}"/>
              </a:ext>
            </a:extLst>
          </p:cNvPr>
          <p:cNvGrpSpPr/>
          <p:nvPr/>
        </p:nvGrpSpPr>
        <p:grpSpPr>
          <a:xfrm>
            <a:off x="3306648" y="1040705"/>
            <a:ext cx="4523614" cy="2388295"/>
            <a:chOff x="2099394" y="199253"/>
            <a:chExt cx="4523614" cy="238829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DAB38AE-6E6F-A249-B267-E3DC745486ED}"/>
                </a:ext>
              </a:extLst>
            </p:cNvPr>
            <p:cNvSpPr/>
            <p:nvPr/>
          </p:nvSpPr>
          <p:spPr>
            <a:xfrm>
              <a:off x="2277125" y="667344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1342B29-ADEF-1C44-9EA5-26CBF1780EED}"/>
                </a:ext>
              </a:extLst>
            </p:cNvPr>
            <p:cNvSpPr/>
            <p:nvPr/>
          </p:nvSpPr>
          <p:spPr>
            <a:xfrm>
              <a:off x="2277125" y="1044031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readable</a:t>
              </a:r>
              <a:endParaRPr kumimoji="1" lang="ko-Kore-KR" altLang="en-US" sz="11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E984250-AA3C-1542-90DB-56EE2003FC45}"/>
                </a:ext>
              </a:extLst>
            </p:cNvPr>
            <p:cNvSpPr/>
            <p:nvPr/>
          </p:nvSpPr>
          <p:spPr>
            <a:xfrm>
              <a:off x="2269498" y="1433643"/>
              <a:ext cx="1348399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seqn</a:t>
              </a:r>
              <a:r>
                <a:rPr kumimoji="1" lang="en-US" altLang="ko-Kore-KR" sz="1100" dirty="0"/>
                <a:t>[11:0]</a:t>
              </a:r>
              <a:endParaRPr kumimoji="1" lang="ko-Kore-KR" altLang="en-US" sz="1100" dirty="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E1D5C95-71A7-2947-80D4-A80768717609}"/>
                </a:ext>
              </a:extLst>
            </p:cNvPr>
            <p:cNvGrpSpPr/>
            <p:nvPr/>
          </p:nvGrpSpPr>
          <p:grpSpPr>
            <a:xfrm>
              <a:off x="4638299" y="600742"/>
              <a:ext cx="1815833" cy="1872849"/>
              <a:chOff x="4638298" y="1037619"/>
              <a:chExt cx="1815833" cy="1872849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21A1A33F-D330-394D-A26C-F3B10DD7F216}"/>
                  </a:ext>
                </a:extLst>
              </p:cNvPr>
              <p:cNvSpPr/>
              <p:nvPr/>
            </p:nvSpPr>
            <p:spPr>
              <a:xfrm>
                <a:off x="4740237" y="1405477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channel[4:0]</a:t>
                </a:r>
                <a:endParaRPr kumimoji="1" lang="ko-Kore-KR" altLang="en-US" sz="1100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D5466093-33C6-864F-8FCB-27D1BB7C036F}"/>
                  </a:ext>
                </a:extLst>
              </p:cNvPr>
              <p:cNvSpPr/>
              <p:nvPr/>
            </p:nvSpPr>
            <p:spPr>
              <a:xfrm>
                <a:off x="4638298" y="1037619"/>
                <a:ext cx="1815833" cy="187284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payload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D59A000-43EE-F942-B91E-61DD7D246D55}"/>
                  </a:ext>
                </a:extLst>
              </p:cNvPr>
              <p:cNvSpPr/>
              <p:nvPr/>
            </p:nvSpPr>
            <p:spPr>
              <a:xfrm>
                <a:off x="4726813" y="1780618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timestamp[63:0]</a:t>
                </a:r>
                <a:endParaRPr kumimoji="1" lang="ko-Kore-KR" altLang="en-US" sz="1100" dirty="0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4D7E7B88-A282-FA49-A62A-DC9E29937CCE}"/>
                  </a:ext>
                </a:extLst>
              </p:cNvPr>
              <p:cNvSpPr/>
              <p:nvPr/>
            </p:nvSpPr>
            <p:spPr>
              <a:xfrm>
                <a:off x="4740237" y="2150475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address[7:0]</a:t>
                </a:r>
                <a:endParaRPr kumimoji="1" lang="ko-Kore-KR" altLang="en-US" sz="1100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0ED24DA-B29A-724F-8174-D6FC0963F1AE}"/>
                  </a:ext>
                </a:extLst>
              </p:cNvPr>
              <p:cNvSpPr/>
              <p:nvPr/>
            </p:nvSpPr>
            <p:spPr>
              <a:xfrm>
                <a:off x="4740237" y="2523617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data[31:0]</a:t>
                </a:r>
                <a:endParaRPr kumimoji="1" lang="ko-Kore-KR" altLang="en-US" sz="1100" dirty="0"/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0A0B8E8-5E83-094B-A5D7-3425E2DBEB65}"/>
                </a:ext>
              </a:extLst>
            </p:cNvPr>
            <p:cNvSpPr/>
            <p:nvPr/>
          </p:nvSpPr>
          <p:spPr>
            <a:xfrm>
              <a:off x="2099394" y="199253"/>
              <a:ext cx="4523614" cy="23882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input[0,1,2,…,7]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346C5A5-9F92-DC49-8FB3-BA5FC4C54DEE}"/>
              </a:ext>
            </a:extLst>
          </p:cNvPr>
          <p:cNvCxnSpPr>
            <a:stCxn id="12" idx="3"/>
            <a:endCxn id="23" idx="3"/>
          </p:cNvCxnSpPr>
          <p:nvPr/>
        </p:nvCxnSpPr>
        <p:spPr>
          <a:xfrm>
            <a:off x="7289831" y="2337593"/>
            <a:ext cx="12700" cy="3135684"/>
          </a:xfrm>
          <a:prstGeom prst="bentConnector3">
            <a:avLst>
              <a:gd name="adj1" fmla="val 117105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B674F03C-C986-4744-9475-B8B6C1F2BDEE}"/>
              </a:ext>
            </a:extLst>
          </p:cNvPr>
          <p:cNvCxnSpPr>
            <a:stCxn id="10" idx="3"/>
            <a:endCxn id="21" idx="3"/>
          </p:cNvCxnSpPr>
          <p:nvPr/>
        </p:nvCxnSpPr>
        <p:spPr>
          <a:xfrm>
            <a:off x="7303255" y="1962452"/>
            <a:ext cx="12700" cy="3135684"/>
          </a:xfrm>
          <a:prstGeom prst="bentConnector3">
            <a:avLst>
              <a:gd name="adj1" fmla="val 52729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B93E8021-BA48-4341-8FE6-AAB5BA469094}"/>
              </a:ext>
            </a:extLst>
          </p:cNvPr>
          <p:cNvCxnSpPr>
            <a:stCxn id="13" idx="3"/>
            <a:endCxn id="24" idx="3"/>
          </p:cNvCxnSpPr>
          <p:nvPr/>
        </p:nvCxnSpPr>
        <p:spPr>
          <a:xfrm>
            <a:off x="7303255" y="2707450"/>
            <a:ext cx="12700" cy="3135684"/>
          </a:xfrm>
          <a:prstGeom prst="bentConnector3">
            <a:avLst>
              <a:gd name="adj1" fmla="val 70517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[E] 34">
            <a:extLst>
              <a:ext uri="{FF2B5EF4-FFF2-40B4-BE49-F238E27FC236}">
                <a16:creationId xmlns:a16="http://schemas.microsoft.com/office/drawing/2014/main" id="{1BA58DC9-A366-2945-8A5E-9BA8BAA9A587}"/>
              </a:ext>
            </a:extLst>
          </p:cNvPr>
          <p:cNvCxnSpPr>
            <a:stCxn id="14" idx="3"/>
            <a:endCxn id="25" idx="3"/>
          </p:cNvCxnSpPr>
          <p:nvPr/>
        </p:nvCxnSpPr>
        <p:spPr>
          <a:xfrm>
            <a:off x="7303255" y="3080592"/>
            <a:ext cx="12700" cy="3135684"/>
          </a:xfrm>
          <a:prstGeom prst="bentConnector3">
            <a:avLst>
              <a:gd name="adj1" fmla="val 90847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E39F801-607F-6048-BA65-E72714879076}"/>
              </a:ext>
            </a:extLst>
          </p:cNvPr>
          <p:cNvCxnSpPr>
            <a:cxnSpLocks/>
            <a:stCxn id="7" idx="1"/>
            <a:endCxn id="18" idx="1"/>
          </p:cNvCxnSpPr>
          <p:nvPr/>
        </p:nvCxnSpPr>
        <p:spPr>
          <a:xfrm rot="10800000" flipV="1">
            <a:off x="3476752" y="2427494"/>
            <a:ext cx="12700" cy="3770875"/>
          </a:xfrm>
          <a:prstGeom prst="bentConnector3">
            <a:avLst>
              <a:gd name="adj1" fmla="val 33026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C630919-0406-7746-A4CE-4D79762BB880}"/>
              </a:ext>
            </a:extLst>
          </p:cNvPr>
          <p:cNvGrpSpPr/>
          <p:nvPr/>
        </p:nvGrpSpPr>
        <p:grpSpPr>
          <a:xfrm>
            <a:off x="3306648" y="4212008"/>
            <a:ext cx="4523614" cy="2296097"/>
            <a:chOff x="174341" y="3837747"/>
            <a:chExt cx="4523614" cy="2296097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7CE81C3-4DBD-1C45-999E-7BD910407E47}"/>
                </a:ext>
              </a:extLst>
            </p:cNvPr>
            <p:cNvGrpSpPr/>
            <p:nvPr/>
          </p:nvGrpSpPr>
          <p:grpSpPr>
            <a:xfrm>
              <a:off x="174341" y="3837747"/>
              <a:ext cx="4523614" cy="2296097"/>
              <a:chOff x="2099394" y="692073"/>
              <a:chExt cx="4523614" cy="2296097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987746DA-96DC-D540-BC9C-4E95A48370AA}"/>
                  </a:ext>
                </a:extLst>
              </p:cNvPr>
              <p:cNvSpPr/>
              <p:nvPr/>
            </p:nvSpPr>
            <p:spPr>
              <a:xfrm>
                <a:off x="2277125" y="1421109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valid</a:t>
                </a:r>
                <a:endParaRPr kumimoji="1" lang="ko-Kore-KR" altLang="en-US" sz="1100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D3481EC-7A80-A543-976A-9711AD0A31E5}"/>
                  </a:ext>
                </a:extLst>
              </p:cNvPr>
              <p:cNvSpPr/>
              <p:nvPr/>
            </p:nvSpPr>
            <p:spPr>
              <a:xfrm>
                <a:off x="2277125" y="1797796"/>
                <a:ext cx="1206905" cy="3073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replace_occured</a:t>
                </a:r>
                <a:endParaRPr kumimoji="1" lang="ko-Kore-KR" altLang="en-US" sz="1100" dirty="0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33667DB-FDF5-3A46-BF5B-68A72A536799}"/>
                  </a:ext>
                </a:extLst>
              </p:cNvPr>
              <p:cNvSpPr/>
              <p:nvPr/>
            </p:nvSpPr>
            <p:spPr>
              <a:xfrm>
                <a:off x="2269498" y="2526035"/>
                <a:ext cx="1348399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seqn</a:t>
                </a:r>
                <a:r>
                  <a:rPr kumimoji="1" lang="en-US" altLang="ko-Kore-KR" sz="1100" dirty="0"/>
                  <a:t>[11:0]</a:t>
                </a:r>
                <a:endParaRPr kumimoji="1" lang="ko-Kore-KR" altLang="en-US" sz="1100" dirty="0"/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7EF52C9B-0D17-164B-B623-41C53009912C}"/>
                  </a:ext>
                </a:extLst>
              </p:cNvPr>
              <p:cNvGrpSpPr/>
              <p:nvPr/>
            </p:nvGrpSpPr>
            <p:grpSpPr>
              <a:xfrm>
                <a:off x="4638299" y="1057943"/>
                <a:ext cx="1815833" cy="1872849"/>
                <a:chOff x="4638298" y="1494820"/>
                <a:chExt cx="1815833" cy="1872849"/>
              </a:xfrm>
            </p:grpSpPr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767DCC32-8978-584B-AB4A-8F52495AA84A}"/>
                    </a:ext>
                  </a:extLst>
                </p:cNvPr>
                <p:cNvSpPr/>
                <p:nvPr/>
              </p:nvSpPr>
              <p:spPr>
                <a:xfrm>
                  <a:off x="4740237" y="1862678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channel[4:0]</a:t>
                  </a:r>
                  <a:endParaRPr kumimoji="1" lang="ko-Kore-KR" altLang="en-US" sz="1100" dirty="0"/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84872046-521F-CF4D-8EC1-571857F003FF}"/>
                    </a:ext>
                  </a:extLst>
                </p:cNvPr>
                <p:cNvSpPr/>
                <p:nvPr/>
              </p:nvSpPr>
              <p:spPr>
                <a:xfrm>
                  <a:off x="4638298" y="1494820"/>
                  <a:ext cx="1815833" cy="187284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payload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E5070596-F9C7-874E-9C68-DD9DC163EE33}"/>
                    </a:ext>
                  </a:extLst>
                </p:cNvPr>
                <p:cNvSpPr/>
                <p:nvPr/>
              </p:nvSpPr>
              <p:spPr>
                <a:xfrm>
                  <a:off x="4726813" y="2237819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fine_ts</a:t>
                  </a:r>
                  <a:r>
                    <a:rPr kumimoji="1" lang="en-US" altLang="ko-Kore-KR" sz="1100" dirty="0"/>
                    <a:t>[2:0]</a:t>
                  </a:r>
                  <a:endParaRPr kumimoji="1" lang="ko-Kore-KR" altLang="en-US" sz="1100" dirty="0"/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A5785AB5-8CC4-774C-9A75-BC66D2F79B68}"/>
                    </a:ext>
                  </a:extLst>
                </p:cNvPr>
                <p:cNvSpPr/>
                <p:nvPr/>
              </p:nvSpPr>
              <p:spPr>
                <a:xfrm>
                  <a:off x="4740237" y="2607676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address[7:0]</a:t>
                  </a:r>
                  <a:endParaRPr kumimoji="1" lang="ko-Kore-KR" altLang="en-US" sz="1100" dirty="0"/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637B5807-FC2D-6E47-BDE0-805C1B7B5BA3}"/>
                    </a:ext>
                  </a:extLst>
                </p:cNvPr>
                <p:cNvSpPr/>
                <p:nvPr/>
              </p:nvSpPr>
              <p:spPr>
                <a:xfrm>
                  <a:off x="4740237" y="2980818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data[31:0]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B8A48606-1458-D54E-83C6-CA048D6EE32D}"/>
                  </a:ext>
                </a:extLst>
              </p:cNvPr>
              <p:cNvSpPr/>
              <p:nvPr/>
            </p:nvSpPr>
            <p:spPr>
              <a:xfrm>
                <a:off x="2099394" y="692073"/>
                <a:ext cx="4523614" cy="229609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output[0,1,2,…,7]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932B3A6-CCB3-3042-BA2E-B2360BBF5F48}"/>
                </a:ext>
              </a:extLst>
            </p:cNvPr>
            <p:cNvSpPr/>
            <p:nvPr/>
          </p:nvSpPr>
          <p:spPr>
            <a:xfrm>
              <a:off x="352072" y="5306917"/>
              <a:ext cx="1692628" cy="30734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nondata_replace_occured</a:t>
              </a:r>
              <a:endParaRPr kumimoji="1" lang="ko-Kore-KR" altLang="en-US" sz="11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9FBB2E0-A3C0-0C48-8288-25507CB6D438}"/>
              </a:ext>
            </a:extLst>
          </p:cNvPr>
          <p:cNvGrpSpPr/>
          <p:nvPr/>
        </p:nvGrpSpPr>
        <p:grpSpPr>
          <a:xfrm rot="10800000">
            <a:off x="7455214" y="358868"/>
            <a:ext cx="374904" cy="290333"/>
            <a:chOff x="5909398" y="4971788"/>
            <a:chExt cx="374904" cy="290333"/>
          </a:xfrm>
        </p:grpSpPr>
        <p:sp>
          <p:nvSpPr>
            <p:cNvPr id="46" name="지연 45">
              <a:extLst>
                <a:ext uri="{FF2B5EF4-FFF2-40B4-BE49-F238E27FC236}">
                  <a16:creationId xmlns:a16="http://schemas.microsoft.com/office/drawing/2014/main" id="{B8C75748-50B0-A042-AFD4-A35636B5F152}"/>
                </a:ext>
              </a:extLst>
            </p:cNvPr>
            <p:cNvSpPr/>
            <p:nvPr/>
          </p:nvSpPr>
          <p:spPr>
            <a:xfrm>
              <a:off x="5909398" y="4971788"/>
              <a:ext cx="374904" cy="290333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A7FF256E-E021-2D4D-81FA-03ACE6EBEB98}"/>
                </a:ext>
              </a:extLst>
            </p:cNvPr>
            <p:cNvSpPr/>
            <p:nvPr/>
          </p:nvSpPr>
          <p:spPr>
            <a:xfrm>
              <a:off x="5916952" y="517320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45E80EF-64BB-0341-91B7-F06AFF254116}"/>
                </a:ext>
              </a:extLst>
            </p:cNvPr>
            <p:cNvSpPr/>
            <p:nvPr/>
          </p:nvSpPr>
          <p:spPr>
            <a:xfrm>
              <a:off x="5914351" y="499371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4D16E1F-68A0-5E4A-B09E-9BB745570251}"/>
              </a:ext>
            </a:extLst>
          </p:cNvPr>
          <p:cNvGrpSpPr/>
          <p:nvPr/>
        </p:nvGrpSpPr>
        <p:grpSpPr>
          <a:xfrm rot="5400000">
            <a:off x="4779173" y="3661344"/>
            <a:ext cx="374904" cy="290333"/>
            <a:chOff x="5909398" y="4971788"/>
            <a:chExt cx="374904" cy="290333"/>
          </a:xfrm>
        </p:grpSpPr>
        <p:sp>
          <p:nvSpPr>
            <p:cNvPr id="50" name="지연 49">
              <a:extLst>
                <a:ext uri="{FF2B5EF4-FFF2-40B4-BE49-F238E27FC236}">
                  <a16:creationId xmlns:a16="http://schemas.microsoft.com/office/drawing/2014/main" id="{973FD782-8E9D-6445-9F5B-B0B55ED6211A}"/>
                </a:ext>
              </a:extLst>
            </p:cNvPr>
            <p:cNvSpPr/>
            <p:nvPr/>
          </p:nvSpPr>
          <p:spPr>
            <a:xfrm>
              <a:off x="5909398" y="4971788"/>
              <a:ext cx="374904" cy="290333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328B0D39-944B-C14D-881A-DB22B97481A1}"/>
                </a:ext>
              </a:extLst>
            </p:cNvPr>
            <p:cNvSpPr/>
            <p:nvPr/>
          </p:nvSpPr>
          <p:spPr>
            <a:xfrm>
              <a:off x="5916952" y="517320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9A875D93-8296-BB45-A339-8EAB21981FB3}"/>
                </a:ext>
              </a:extLst>
            </p:cNvPr>
            <p:cNvSpPr/>
            <p:nvPr/>
          </p:nvSpPr>
          <p:spPr>
            <a:xfrm>
              <a:off x="5914351" y="499371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4" name="꺾인 연결선[E] 53">
            <a:extLst>
              <a:ext uri="{FF2B5EF4-FFF2-40B4-BE49-F238E27FC236}">
                <a16:creationId xmlns:a16="http://schemas.microsoft.com/office/drawing/2014/main" id="{3F2EA3CB-806E-5048-B8A5-163A50BD2D8B}"/>
              </a:ext>
            </a:extLst>
          </p:cNvPr>
          <p:cNvCxnSpPr>
            <a:stCxn id="6" idx="3"/>
            <a:endCxn id="51" idx="2"/>
          </p:cNvCxnSpPr>
          <p:nvPr/>
        </p:nvCxnSpPr>
        <p:spPr>
          <a:xfrm>
            <a:off x="4241282" y="2037883"/>
            <a:ext cx="636482" cy="15887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[E] 55">
            <a:extLst>
              <a:ext uri="{FF2B5EF4-FFF2-40B4-BE49-F238E27FC236}">
                <a16:creationId xmlns:a16="http://schemas.microsoft.com/office/drawing/2014/main" id="{A3F64520-E6B7-3A4A-9CAA-EB320435945E}"/>
              </a:ext>
            </a:extLst>
          </p:cNvPr>
          <p:cNvCxnSpPr>
            <a:stCxn id="5" idx="3"/>
            <a:endCxn id="52" idx="2"/>
          </p:cNvCxnSpPr>
          <p:nvPr/>
        </p:nvCxnSpPr>
        <p:spPr>
          <a:xfrm>
            <a:off x="4241282" y="1661196"/>
            <a:ext cx="815972" cy="19628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6ECF160-FA70-4744-8C83-00F8F7FCFE5C}"/>
              </a:ext>
            </a:extLst>
          </p:cNvPr>
          <p:cNvSpPr/>
          <p:nvPr/>
        </p:nvSpPr>
        <p:spPr>
          <a:xfrm>
            <a:off x="8859134" y="2185193"/>
            <a:ext cx="1634948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coarse_timestamp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E5972D87-CA2F-C744-803A-FA0926220AB3}"/>
              </a:ext>
            </a:extLst>
          </p:cNvPr>
          <p:cNvCxnSpPr>
            <a:stCxn id="12" idx="3"/>
            <a:endCxn id="48" idx="2"/>
          </p:cNvCxnSpPr>
          <p:nvPr/>
        </p:nvCxnSpPr>
        <p:spPr>
          <a:xfrm flipV="1">
            <a:off x="7289831" y="594663"/>
            <a:ext cx="535334" cy="1742930"/>
          </a:xfrm>
          <a:prstGeom prst="bentConnector3">
            <a:avLst>
              <a:gd name="adj1" fmla="val 2773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[E] 60">
            <a:extLst>
              <a:ext uri="{FF2B5EF4-FFF2-40B4-BE49-F238E27FC236}">
                <a16:creationId xmlns:a16="http://schemas.microsoft.com/office/drawing/2014/main" id="{57CE52FD-2664-EF45-8DAC-EBAD6AC2B076}"/>
              </a:ext>
            </a:extLst>
          </p:cNvPr>
          <p:cNvCxnSpPr>
            <a:stCxn id="57" idx="0"/>
            <a:endCxn id="47" idx="2"/>
          </p:cNvCxnSpPr>
          <p:nvPr/>
        </p:nvCxnSpPr>
        <p:spPr>
          <a:xfrm rot="16200000" flipV="1">
            <a:off x="7864576" y="373161"/>
            <a:ext cx="1770020" cy="18540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[E] 62">
            <a:extLst>
              <a:ext uri="{FF2B5EF4-FFF2-40B4-BE49-F238E27FC236}">
                <a16:creationId xmlns:a16="http://schemas.microsoft.com/office/drawing/2014/main" id="{CFD1921E-A3C9-AF4F-B354-0D3C3E65CCEE}"/>
              </a:ext>
            </a:extLst>
          </p:cNvPr>
          <p:cNvCxnSpPr>
            <a:stCxn id="46" idx="3"/>
            <a:endCxn id="5" idx="0"/>
          </p:cNvCxnSpPr>
          <p:nvPr/>
        </p:nvCxnSpPr>
        <p:spPr>
          <a:xfrm rot="10800000" flipV="1">
            <a:off x="3862832" y="504034"/>
            <a:ext cx="3592383" cy="100476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[E] 64">
            <a:extLst>
              <a:ext uri="{FF2B5EF4-FFF2-40B4-BE49-F238E27FC236}">
                <a16:creationId xmlns:a16="http://schemas.microsoft.com/office/drawing/2014/main" id="{EC18E0D5-17BC-6C4E-91C0-B4FFBB6600F3}"/>
              </a:ext>
            </a:extLst>
          </p:cNvPr>
          <p:cNvCxnSpPr>
            <a:stCxn id="50" idx="3"/>
            <a:endCxn id="16" idx="3"/>
          </p:cNvCxnSpPr>
          <p:nvPr/>
        </p:nvCxnSpPr>
        <p:spPr>
          <a:xfrm rot="5400000">
            <a:off x="4054214" y="4181032"/>
            <a:ext cx="1099481" cy="7253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12A3847-C976-2342-9A8B-C03BF6633DE1}"/>
              </a:ext>
            </a:extLst>
          </p:cNvPr>
          <p:cNvSpPr/>
          <p:nvPr/>
        </p:nvSpPr>
        <p:spPr>
          <a:xfrm>
            <a:off x="5224906" y="3630808"/>
            <a:ext cx="520704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1‘d0</a:t>
            </a:r>
            <a:endParaRPr kumimoji="1" lang="ko-Kore-KR" altLang="en-US" sz="1100" dirty="0"/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F5A30988-813B-E94F-8F7B-2D774DEFED0F}"/>
              </a:ext>
            </a:extLst>
          </p:cNvPr>
          <p:cNvCxnSpPr>
            <a:stCxn id="66" idx="2"/>
            <a:endCxn id="17" idx="3"/>
          </p:cNvCxnSpPr>
          <p:nvPr/>
        </p:nvCxnSpPr>
        <p:spPr>
          <a:xfrm rot="5400000">
            <a:off x="4320374" y="4306518"/>
            <a:ext cx="1535795" cy="7939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F974AE82-9FEA-8246-81AB-3E4D80A4D741}"/>
              </a:ext>
            </a:extLst>
          </p:cNvPr>
          <p:cNvCxnSpPr>
            <a:stCxn id="66" idx="2"/>
            <a:endCxn id="39" idx="3"/>
          </p:cNvCxnSpPr>
          <p:nvPr/>
        </p:nvCxnSpPr>
        <p:spPr>
          <a:xfrm rot="5400000">
            <a:off x="4381512" y="4731104"/>
            <a:ext cx="1899242" cy="3082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AD7C6BC-D426-EB4F-A412-778FAEED8B7B}"/>
              </a:ext>
            </a:extLst>
          </p:cNvPr>
          <p:cNvSpPr/>
          <p:nvPr/>
        </p:nvSpPr>
        <p:spPr>
          <a:xfrm>
            <a:off x="1104260" y="155644"/>
            <a:ext cx="9903710" cy="65175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Gates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982D0BCD-B4FD-6D49-861D-7CE4E5F8E345}"/>
              </a:ext>
            </a:extLst>
          </p:cNvPr>
          <p:cNvCxnSpPr/>
          <p:nvPr/>
        </p:nvCxnSpPr>
        <p:spPr>
          <a:xfrm flipH="1">
            <a:off x="7959009" y="540131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0FAD4C2-A49B-6446-9E55-3884553D9566}"/>
              </a:ext>
            </a:extLst>
          </p:cNvPr>
          <p:cNvSpPr txBox="1"/>
          <p:nvPr/>
        </p:nvSpPr>
        <p:spPr>
          <a:xfrm>
            <a:off x="7805706" y="62319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61</a:t>
            </a:r>
            <a:endParaRPr kumimoji="1" lang="ko-Kore-KR" altLang="en-US" sz="10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5B69BBF-0EA2-8246-ABBD-5A3FAC74A891}"/>
              </a:ext>
            </a:extLst>
          </p:cNvPr>
          <p:cNvSpPr txBox="1"/>
          <p:nvPr/>
        </p:nvSpPr>
        <p:spPr>
          <a:xfrm>
            <a:off x="8011399" y="396995"/>
            <a:ext cx="10583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timestamp[63:3]</a:t>
            </a:r>
            <a:endParaRPr kumimoji="1" lang="ko-Kore-KR" altLang="en-US" sz="1000" dirty="0"/>
          </a:p>
        </p:txBody>
      </p:sp>
      <p:cxnSp>
        <p:nvCxnSpPr>
          <p:cNvPr id="80" name="직선 연결선[R] 79">
            <a:extLst>
              <a:ext uri="{FF2B5EF4-FFF2-40B4-BE49-F238E27FC236}">
                <a16:creationId xmlns:a16="http://schemas.microsoft.com/office/drawing/2014/main" id="{70C70E5C-B6A5-9848-8DEC-A112A6F40300}"/>
              </a:ext>
            </a:extLst>
          </p:cNvPr>
          <p:cNvCxnSpPr/>
          <p:nvPr/>
        </p:nvCxnSpPr>
        <p:spPr>
          <a:xfrm flipH="1">
            <a:off x="7482682" y="5415806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EC71138B-4ED2-AC47-8008-24C386120ED7}"/>
              </a:ext>
            </a:extLst>
          </p:cNvPr>
          <p:cNvSpPr txBox="1"/>
          <p:nvPr/>
        </p:nvSpPr>
        <p:spPr>
          <a:xfrm>
            <a:off x="7329379" y="5498865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4C08D2B-4F8B-8740-B9BE-DA305F67D401}"/>
              </a:ext>
            </a:extLst>
          </p:cNvPr>
          <p:cNvSpPr txBox="1"/>
          <p:nvPr/>
        </p:nvSpPr>
        <p:spPr>
          <a:xfrm>
            <a:off x="8742159" y="5268081"/>
            <a:ext cx="9925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timestamp[2:0]</a:t>
            </a:r>
            <a:endParaRPr kumimoji="1" lang="ko-Kore-KR" altLang="en-US" sz="1000" dirty="0"/>
          </a:p>
        </p:txBody>
      </p:sp>
      <p:cxnSp>
        <p:nvCxnSpPr>
          <p:cNvPr id="83" name="직선 연결선[R] 82">
            <a:extLst>
              <a:ext uri="{FF2B5EF4-FFF2-40B4-BE49-F238E27FC236}">
                <a16:creationId xmlns:a16="http://schemas.microsoft.com/office/drawing/2014/main" id="{A566875E-5C4E-8141-9AEA-68A3FD6BC1B4}"/>
              </a:ext>
            </a:extLst>
          </p:cNvPr>
          <p:cNvCxnSpPr/>
          <p:nvPr/>
        </p:nvCxnSpPr>
        <p:spPr>
          <a:xfrm flipH="1">
            <a:off x="7487796" y="503967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F1675755-03C1-354E-B846-6040C13450F0}"/>
              </a:ext>
            </a:extLst>
          </p:cNvPr>
          <p:cNvSpPr txBox="1"/>
          <p:nvPr/>
        </p:nvSpPr>
        <p:spPr>
          <a:xfrm>
            <a:off x="7334493" y="512273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5</a:t>
            </a:r>
            <a:endParaRPr kumimoji="1" lang="ko-Kore-KR" altLang="en-US" sz="1000" dirty="0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B0F6E175-CCEF-8342-B26D-51160C2840E0}"/>
              </a:ext>
            </a:extLst>
          </p:cNvPr>
          <p:cNvCxnSpPr/>
          <p:nvPr/>
        </p:nvCxnSpPr>
        <p:spPr>
          <a:xfrm flipH="1">
            <a:off x="7483322" y="5801397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A5DFCD22-D394-3A43-B5D8-F6519F0ECE9B}"/>
              </a:ext>
            </a:extLst>
          </p:cNvPr>
          <p:cNvSpPr txBox="1"/>
          <p:nvPr/>
        </p:nvSpPr>
        <p:spPr>
          <a:xfrm>
            <a:off x="7330019" y="588445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D44D0015-3DF9-4A4B-B280-07AB103EC1BB}"/>
              </a:ext>
            </a:extLst>
          </p:cNvPr>
          <p:cNvCxnSpPr/>
          <p:nvPr/>
        </p:nvCxnSpPr>
        <p:spPr>
          <a:xfrm flipH="1">
            <a:off x="7483322" y="616829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0994F1AF-C48F-0149-ADB6-D92A7BC8D8F0}"/>
              </a:ext>
            </a:extLst>
          </p:cNvPr>
          <p:cNvSpPr txBox="1"/>
          <p:nvPr/>
        </p:nvSpPr>
        <p:spPr>
          <a:xfrm>
            <a:off x="7330019" y="625135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32</a:t>
            </a:r>
            <a:endParaRPr kumimoji="1" lang="ko-Kore-KR" altLang="en-US" sz="1000" dirty="0"/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888123ED-5429-BC44-B027-62551D061CC9}"/>
              </a:ext>
            </a:extLst>
          </p:cNvPr>
          <p:cNvCxnSpPr/>
          <p:nvPr/>
        </p:nvCxnSpPr>
        <p:spPr>
          <a:xfrm flipH="1">
            <a:off x="3164286" y="6133217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F37FE25E-B53A-4A45-9AB2-72CD15817214}"/>
              </a:ext>
            </a:extLst>
          </p:cNvPr>
          <p:cNvSpPr txBox="1"/>
          <p:nvPr/>
        </p:nvSpPr>
        <p:spPr>
          <a:xfrm>
            <a:off x="3010983" y="621627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12</a:t>
            </a:r>
            <a:endParaRPr kumimoji="1" lang="ko-Kore-KR" altLang="en-US" sz="1000" dirty="0"/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F3E6D8CE-C559-8443-81DC-7E9EA42849F0}"/>
              </a:ext>
            </a:extLst>
          </p:cNvPr>
          <p:cNvCxnSpPr/>
          <p:nvPr/>
        </p:nvCxnSpPr>
        <p:spPr>
          <a:xfrm flipH="1">
            <a:off x="7975168" y="35103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08641623-0B7C-5F48-8A83-38A7C32BF7F3}"/>
              </a:ext>
            </a:extLst>
          </p:cNvPr>
          <p:cNvSpPr txBox="1"/>
          <p:nvPr/>
        </p:nvSpPr>
        <p:spPr>
          <a:xfrm>
            <a:off x="7809905" y="14624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61</a:t>
            </a:r>
            <a:endParaRPr kumimoji="1" lang="ko-Kore-KR" altLang="en-US" sz="1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58A9264-9C14-724D-803F-0D28C1368450}"/>
              </a:ext>
            </a:extLst>
          </p:cNvPr>
          <p:cNvSpPr txBox="1"/>
          <p:nvPr/>
        </p:nvSpPr>
        <p:spPr>
          <a:xfrm>
            <a:off x="5260460" y="5554617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69" name="꺾인 연결선[E] 68">
            <a:extLst>
              <a:ext uri="{FF2B5EF4-FFF2-40B4-BE49-F238E27FC236}">
                <a16:creationId xmlns:a16="http://schemas.microsoft.com/office/drawing/2014/main" id="{E11A1F27-9EB7-3542-802D-FD03C2101F72}"/>
              </a:ext>
            </a:extLst>
          </p:cNvPr>
          <p:cNvCxnSpPr>
            <a:cxnSpLocks/>
            <a:stCxn id="67" idx="0"/>
            <a:endCxn id="74" idx="3"/>
          </p:cNvCxnSpPr>
          <p:nvPr/>
        </p:nvCxnSpPr>
        <p:spPr>
          <a:xfrm rot="5400000" flipH="1" flipV="1">
            <a:off x="5787975" y="5407314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삼각형 73">
            <a:extLst>
              <a:ext uri="{FF2B5EF4-FFF2-40B4-BE49-F238E27FC236}">
                <a16:creationId xmlns:a16="http://schemas.microsoft.com/office/drawing/2014/main" id="{FC9E04C4-BE1D-214F-8222-2BCF1581F10D}"/>
              </a:ext>
            </a:extLst>
          </p:cNvPr>
          <p:cNvSpPr/>
          <p:nvPr/>
        </p:nvSpPr>
        <p:spPr>
          <a:xfrm rot="5400000">
            <a:off x="5935975" y="5504351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972F19A-1BD4-F042-9CA4-56C6DE9174EE}"/>
              </a:ext>
            </a:extLst>
          </p:cNvPr>
          <p:cNvSpPr txBox="1"/>
          <p:nvPr/>
        </p:nvSpPr>
        <p:spPr>
          <a:xfrm>
            <a:off x="5270507" y="5937213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77" name="꺾인 연결선[E] 76">
            <a:extLst>
              <a:ext uri="{FF2B5EF4-FFF2-40B4-BE49-F238E27FC236}">
                <a16:creationId xmlns:a16="http://schemas.microsoft.com/office/drawing/2014/main" id="{ED876262-7F31-BD4A-9200-4A3156708555}"/>
              </a:ext>
            </a:extLst>
          </p:cNvPr>
          <p:cNvCxnSpPr>
            <a:cxnSpLocks/>
            <a:stCxn id="76" idx="0"/>
            <a:endCxn id="78" idx="3"/>
          </p:cNvCxnSpPr>
          <p:nvPr/>
        </p:nvCxnSpPr>
        <p:spPr>
          <a:xfrm rot="5400000" flipH="1" flipV="1">
            <a:off x="5798022" y="5789910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삼각형 77">
            <a:extLst>
              <a:ext uri="{FF2B5EF4-FFF2-40B4-BE49-F238E27FC236}">
                <a16:creationId xmlns:a16="http://schemas.microsoft.com/office/drawing/2014/main" id="{3BD25DC3-AD13-4349-8CA5-BE97BF6F917C}"/>
              </a:ext>
            </a:extLst>
          </p:cNvPr>
          <p:cNvSpPr/>
          <p:nvPr/>
        </p:nvSpPr>
        <p:spPr>
          <a:xfrm rot="5400000">
            <a:off x="5946022" y="5886947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12C1FB5-C897-1B4F-B9FB-35BE31564C08}"/>
              </a:ext>
            </a:extLst>
          </p:cNvPr>
          <p:cNvSpPr txBox="1"/>
          <p:nvPr/>
        </p:nvSpPr>
        <p:spPr>
          <a:xfrm>
            <a:off x="5270506" y="6289484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FF53C1C-6B17-5C42-A5E0-C90FF0D8428D}"/>
              </a:ext>
            </a:extLst>
          </p:cNvPr>
          <p:cNvCxnSpPr>
            <a:cxnSpLocks/>
            <a:stCxn id="79" idx="0"/>
            <a:endCxn id="94" idx="3"/>
          </p:cNvCxnSpPr>
          <p:nvPr/>
        </p:nvCxnSpPr>
        <p:spPr>
          <a:xfrm rot="5400000" flipH="1" flipV="1">
            <a:off x="5798021" y="6142181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삼각형 93">
            <a:extLst>
              <a:ext uri="{FF2B5EF4-FFF2-40B4-BE49-F238E27FC236}">
                <a16:creationId xmlns:a16="http://schemas.microsoft.com/office/drawing/2014/main" id="{8CA71BD5-9DA5-5141-AB96-250A40744A25}"/>
              </a:ext>
            </a:extLst>
          </p:cNvPr>
          <p:cNvSpPr/>
          <p:nvPr/>
        </p:nvSpPr>
        <p:spPr>
          <a:xfrm rot="5400000">
            <a:off x="5946021" y="6239218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A5B6F76-BAAD-8E42-A098-83583F822150}"/>
              </a:ext>
            </a:extLst>
          </p:cNvPr>
          <p:cNvSpPr txBox="1"/>
          <p:nvPr/>
        </p:nvSpPr>
        <p:spPr>
          <a:xfrm>
            <a:off x="5270506" y="5205368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6F9F213C-060C-8340-A912-4DFA6D9B9BCF}"/>
              </a:ext>
            </a:extLst>
          </p:cNvPr>
          <p:cNvCxnSpPr>
            <a:cxnSpLocks/>
            <a:stCxn id="95" idx="0"/>
            <a:endCxn id="97" idx="3"/>
          </p:cNvCxnSpPr>
          <p:nvPr/>
        </p:nvCxnSpPr>
        <p:spPr>
          <a:xfrm rot="5400000" flipH="1" flipV="1">
            <a:off x="5798021" y="5058065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삼각형 96">
            <a:extLst>
              <a:ext uri="{FF2B5EF4-FFF2-40B4-BE49-F238E27FC236}">
                <a16:creationId xmlns:a16="http://schemas.microsoft.com/office/drawing/2014/main" id="{BC0F2CD4-47A3-D947-9DC2-0866CB85C175}"/>
              </a:ext>
            </a:extLst>
          </p:cNvPr>
          <p:cNvSpPr/>
          <p:nvPr/>
        </p:nvSpPr>
        <p:spPr>
          <a:xfrm rot="5400000">
            <a:off x="5946021" y="5155102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409261E-F6FE-414E-B463-C7574F9771AF}"/>
              </a:ext>
            </a:extLst>
          </p:cNvPr>
          <p:cNvSpPr txBox="1"/>
          <p:nvPr/>
        </p:nvSpPr>
        <p:spPr>
          <a:xfrm>
            <a:off x="3268568" y="4699234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99" name="꺾인 연결선[E] 98">
            <a:extLst>
              <a:ext uri="{FF2B5EF4-FFF2-40B4-BE49-F238E27FC236}">
                <a16:creationId xmlns:a16="http://schemas.microsoft.com/office/drawing/2014/main" id="{9DDDBF25-B4C6-7E42-8578-78E417BC7D2E}"/>
              </a:ext>
            </a:extLst>
          </p:cNvPr>
          <p:cNvCxnSpPr>
            <a:cxnSpLocks/>
            <a:stCxn id="98" idx="3"/>
            <a:endCxn id="100" idx="3"/>
          </p:cNvCxnSpPr>
          <p:nvPr/>
        </p:nvCxnSpPr>
        <p:spPr>
          <a:xfrm>
            <a:off x="4080907" y="4822345"/>
            <a:ext cx="43096" cy="1159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삼각형 99">
            <a:extLst>
              <a:ext uri="{FF2B5EF4-FFF2-40B4-BE49-F238E27FC236}">
                <a16:creationId xmlns:a16="http://schemas.microsoft.com/office/drawing/2014/main" id="{4FF7E756-C7F6-E74D-ACCC-F1D0CC08C690}"/>
              </a:ext>
            </a:extLst>
          </p:cNvPr>
          <p:cNvSpPr/>
          <p:nvPr/>
        </p:nvSpPr>
        <p:spPr>
          <a:xfrm rot="10800000">
            <a:off x="4100392" y="4938295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2CF5931-F0B7-134D-947F-6F639609FAFA}"/>
              </a:ext>
            </a:extLst>
          </p:cNvPr>
          <p:cNvSpPr txBox="1"/>
          <p:nvPr/>
        </p:nvSpPr>
        <p:spPr>
          <a:xfrm>
            <a:off x="4304650" y="6479929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02" name="꺾인 연결선[E] 101">
            <a:extLst>
              <a:ext uri="{FF2B5EF4-FFF2-40B4-BE49-F238E27FC236}">
                <a16:creationId xmlns:a16="http://schemas.microsoft.com/office/drawing/2014/main" id="{B62DD752-106E-1248-A066-98630392C064}"/>
              </a:ext>
            </a:extLst>
          </p:cNvPr>
          <p:cNvCxnSpPr>
            <a:cxnSpLocks/>
            <a:stCxn id="101" idx="0"/>
            <a:endCxn id="103" idx="3"/>
          </p:cNvCxnSpPr>
          <p:nvPr/>
        </p:nvCxnSpPr>
        <p:spPr>
          <a:xfrm rot="5400000" flipH="1" flipV="1">
            <a:off x="4647195" y="6413118"/>
            <a:ext cx="130437" cy="318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삼각형 102">
            <a:extLst>
              <a:ext uri="{FF2B5EF4-FFF2-40B4-BE49-F238E27FC236}">
                <a16:creationId xmlns:a16="http://schemas.microsoft.com/office/drawing/2014/main" id="{70A41BAA-0EBA-3646-8107-89C67DB7B930}"/>
              </a:ext>
            </a:extLst>
          </p:cNvPr>
          <p:cNvSpPr/>
          <p:nvPr/>
        </p:nvSpPr>
        <p:spPr>
          <a:xfrm>
            <a:off x="4690394" y="6300877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7" name="날짜 개체 틀 26">
            <a:extLst>
              <a:ext uri="{FF2B5EF4-FFF2-40B4-BE49-F238E27FC236}">
                <a16:creationId xmlns:a16="http://schemas.microsoft.com/office/drawing/2014/main" id="{76B51641-DC72-674E-AECE-92029EDCD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9" name="바닥글 개체 틀 28">
            <a:extLst>
              <a:ext uri="{FF2B5EF4-FFF2-40B4-BE49-F238E27FC236}">
                <a16:creationId xmlns:a16="http://schemas.microsoft.com/office/drawing/2014/main" id="{47704A94-78C4-5C48-815A-49220E6FB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DD908046-5E6D-904F-8EEA-E51D19946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51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66733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C47E1C-B71C-2844-9C77-C894A6554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SED:OutputDriver</a:t>
            </a:r>
            <a:endParaRPr kumimoji="1" lang="ko-Kore-KR" alt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27D7DF86-867E-1846-88D0-230F2383C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A05635E-1F98-3B4B-ACC4-FCCA3E75A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976E414-E532-9A49-800C-2761EC17A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52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715335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7C36B25-7263-3F4F-AEDF-1BFD9AE5BD18}"/>
              </a:ext>
            </a:extLst>
          </p:cNvPr>
          <p:cNvSpPr/>
          <p:nvPr/>
        </p:nvSpPr>
        <p:spPr>
          <a:xfrm>
            <a:off x="410548" y="580439"/>
            <a:ext cx="158450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collision[0:0]</a:t>
            </a:r>
            <a:endParaRPr kumimoji="1" lang="ko-Kore-KR" altLang="en-US" sz="11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9153A9E-F787-4C48-86B7-5347C15DA866}"/>
              </a:ext>
            </a:extLst>
          </p:cNvPr>
          <p:cNvSpPr/>
          <p:nvPr/>
        </p:nvSpPr>
        <p:spPr>
          <a:xfrm>
            <a:off x="410548" y="910237"/>
            <a:ext cx="158450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collision_channel</a:t>
            </a:r>
            <a:r>
              <a:rPr kumimoji="1" lang="en-US" altLang="ko-Kore-KR" sz="1100" dirty="0"/>
              <a:t>[4:0]</a:t>
            </a:r>
            <a:endParaRPr kumimoji="1" lang="ko-Kore-KR" altLang="en-US" sz="11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70EA0F-52D5-9F49-9287-0E4D03828B75}"/>
              </a:ext>
            </a:extLst>
          </p:cNvPr>
          <p:cNvSpPr/>
          <p:nvPr/>
        </p:nvSpPr>
        <p:spPr>
          <a:xfrm>
            <a:off x="410547" y="1240035"/>
            <a:ext cx="158450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busy</a:t>
            </a:r>
            <a:endParaRPr kumimoji="1" lang="ko-Kore-KR" altLang="en-US" sz="11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125E889-5DA9-194C-BEC8-B0EE0FB8B7E5}"/>
              </a:ext>
            </a:extLst>
          </p:cNvPr>
          <p:cNvSpPr/>
          <p:nvPr/>
        </p:nvSpPr>
        <p:spPr>
          <a:xfrm>
            <a:off x="410547" y="1569833"/>
            <a:ext cx="158450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busy_channel</a:t>
            </a:r>
            <a:r>
              <a:rPr kumimoji="1" lang="en-US" altLang="ko-Kore-KR" sz="1100" dirty="0"/>
              <a:t>[4:0]</a:t>
            </a:r>
            <a:endParaRPr kumimoji="1" lang="ko-Kore-KR" altLang="en-US" sz="11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64A3A1B-1946-6C4D-966C-B3BACF927AB7}"/>
              </a:ext>
            </a:extLst>
          </p:cNvPr>
          <p:cNvSpPr/>
          <p:nvPr/>
        </p:nvSpPr>
        <p:spPr>
          <a:xfrm>
            <a:off x="410547" y="1899631"/>
            <a:ext cx="1871674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replace_occured_r</a:t>
            </a:r>
            <a:r>
              <a:rPr kumimoji="1" lang="en-US" altLang="ko-Kore-KR" sz="1100" dirty="0"/>
              <a:t>[7-0][0:0]</a:t>
            </a:r>
            <a:endParaRPr kumimoji="1" lang="ko-Kore-KR" altLang="en-US" sz="11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CEDD42F-AD52-EB4E-B3BE-93EC9BBB3592}"/>
              </a:ext>
            </a:extLst>
          </p:cNvPr>
          <p:cNvSpPr/>
          <p:nvPr/>
        </p:nvSpPr>
        <p:spPr>
          <a:xfrm>
            <a:off x="410546" y="2229429"/>
            <a:ext cx="237043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nondata_replace_occured_r</a:t>
            </a:r>
            <a:r>
              <a:rPr kumimoji="1" lang="en-US" altLang="ko-Kore-KR" sz="1100" dirty="0"/>
              <a:t>[7-0][0:0]</a:t>
            </a:r>
            <a:endParaRPr kumimoji="1" lang="ko-Kore-KR" altLang="en-US" sz="11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A33D56-0E2C-7E41-81E3-36D6A4830DD6}"/>
              </a:ext>
            </a:extLst>
          </p:cNvPr>
          <p:cNvSpPr/>
          <p:nvPr/>
        </p:nvSpPr>
        <p:spPr>
          <a:xfrm>
            <a:off x="410546" y="2559227"/>
            <a:ext cx="1871675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stb_r</a:t>
            </a:r>
            <a:r>
              <a:rPr kumimoji="1" lang="en-US" altLang="ko-Kore-KR" sz="1100" dirty="0"/>
              <a:t>[7-0][0:0]</a:t>
            </a:r>
            <a:endParaRPr kumimoji="1" lang="ko-Kore-KR" altLang="en-US" sz="11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B4632E-1222-DF48-9EF8-41A680679598}"/>
              </a:ext>
            </a:extLst>
          </p:cNvPr>
          <p:cNvSpPr/>
          <p:nvPr/>
        </p:nvSpPr>
        <p:spPr>
          <a:xfrm>
            <a:off x="410546" y="2889025"/>
            <a:ext cx="1871675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channel_r</a:t>
            </a:r>
            <a:r>
              <a:rPr kumimoji="1" lang="en-US" altLang="ko-Kore-KR" sz="1100" dirty="0"/>
              <a:t>[7-0][4:0]</a:t>
            </a:r>
            <a:endParaRPr kumimoji="1" lang="ko-Kore-KR" altLang="en-US" sz="11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7ED5B70-8BCC-7A47-97C7-9EB9E19E14BE}"/>
              </a:ext>
            </a:extLst>
          </p:cNvPr>
          <p:cNvGrpSpPr/>
          <p:nvPr/>
        </p:nvGrpSpPr>
        <p:grpSpPr>
          <a:xfrm>
            <a:off x="-234377" y="3429000"/>
            <a:ext cx="4328229" cy="2328145"/>
            <a:chOff x="21349" y="1016525"/>
            <a:chExt cx="4328229" cy="232814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5282F7A-0585-164A-BF6A-314B0EC2F2ED}"/>
                </a:ext>
              </a:extLst>
            </p:cNvPr>
            <p:cNvGrpSpPr/>
            <p:nvPr/>
          </p:nvGrpSpPr>
          <p:grpSpPr>
            <a:xfrm>
              <a:off x="21349" y="1016525"/>
              <a:ext cx="4328229" cy="2296097"/>
              <a:chOff x="21349" y="1016525"/>
              <a:chExt cx="4328229" cy="2296097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844CEC8-19EF-AF4E-ABBD-7D61AE449558}"/>
                  </a:ext>
                </a:extLst>
              </p:cNvPr>
              <p:cNvSpPr txBox="1"/>
              <p:nvPr/>
            </p:nvSpPr>
            <p:spPr>
              <a:xfrm>
                <a:off x="1822057" y="2345294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63BBA6-B006-C343-9997-09DECCF2DD08}"/>
                  </a:ext>
                </a:extLst>
              </p:cNvPr>
              <p:cNvSpPr txBox="1"/>
              <p:nvPr/>
            </p:nvSpPr>
            <p:spPr>
              <a:xfrm>
                <a:off x="1832104" y="2746178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14129C-6816-AD44-A873-8D21566026DC}"/>
                  </a:ext>
                </a:extLst>
              </p:cNvPr>
              <p:cNvSpPr txBox="1"/>
              <p:nvPr/>
            </p:nvSpPr>
            <p:spPr>
              <a:xfrm>
                <a:off x="1832103" y="201433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2B0FF0F6-1842-FB48-B023-2C746014C929}"/>
                  </a:ext>
                </a:extLst>
              </p:cNvPr>
              <p:cNvGrpSpPr/>
              <p:nvPr/>
            </p:nvGrpSpPr>
            <p:grpSpPr>
              <a:xfrm>
                <a:off x="21349" y="1016525"/>
                <a:ext cx="4328229" cy="2296097"/>
                <a:chOff x="21349" y="1016525"/>
                <a:chExt cx="4328229" cy="2296097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2E3BFC53-D4D3-364D-BBBF-E4B136533624}"/>
                    </a:ext>
                  </a:extLst>
                </p:cNvPr>
                <p:cNvGrpSpPr/>
                <p:nvPr/>
              </p:nvGrpSpPr>
              <p:grpSpPr>
                <a:xfrm>
                  <a:off x="513037" y="1016525"/>
                  <a:ext cx="3836541" cy="2296097"/>
                  <a:chOff x="2099394" y="692073"/>
                  <a:chExt cx="3836541" cy="2296097"/>
                </a:xfrm>
              </p:grpSpPr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2D5205F5-FE37-9645-84F4-48CB019ED8BA}"/>
                      </a:ext>
                    </a:extLst>
                  </p:cNvPr>
                  <p:cNvSpPr/>
                  <p:nvPr/>
                </p:nvSpPr>
                <p:spPr>
                  <a:xfrm>
                    <a:off x="2277125" y="1421109"/>
                    <a:ext cx="75690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valid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30" name="직사각형 29">
                    <a:extLst>
                      <a:ext uri="{FF2B5EF4-FFF2-40B4-BE49-F238E27FC236}">
                        <a16:creationId xmlns:a16="http://schemas.microsoft.com/office/drawing/2014/main" id="{1915B26D-4919-CD46-8D05-8FBEBB065AC5}"/>
                      </a:ext>
                    </a:extLst>
                  </p:cNvPr>
                  <p:cNvSpPr/>
                  <p:nvPr/>
                </p:nvSpPr>
                <p:spPr>
                  <a:xfrm>
                    <a:off x="2277125" y="1797796"/>
                    <a:ext cx="1206905" cy="307344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collision</a:t>
                    </a:r>
                    <a:endParaRPr kumimoji="1" lang="ko-Kore-KR" altLang="en-US" sz="1100" dirty="0"/>
                  </a:p>
                </p:txBody>
              </p:sp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81A17F72-E3D7-EF43-B72B-596590053243}"/>
                      </a:ext>
                    </a:extLst>
                  </p:cNvPr>
                  <p:cNvGrpSpPr/>
                  <p:nvPr/>
                </p:nvGrpSpPr>
                <p:grpSpPr>
                  <a:xfrm>
                    <a:off x="4002192" y="1057943"/>
                    <a:ext cx="1815833" cy="1872849"/>
                    <a:chOff x="4002191" y="1494820"/>
                    <a:chExt cx="1815833" cy="1872849"/>
                  </a:xfrm>
                </p:grpSpPr>
                <p:sp>
                  <p:nvSpPr>
                    <p:cNvPr id="33" name="직사각형 32">
                      <a:extLst>
                        <a:ext uri="{FF2B5EF4-FFF2-40B4-BE49-F238E27FC236}">
                          <a16:creationId xmlns:a16="http://schemas.microsoft.com/office/drawing/2014/main" id="{6AB65A6F-5F8D-304E-A8FE-CADE58F35B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186267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channel[4:0]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34" name="직사각형 33">
                      <a:extLst>
                        <a:ext uri="{FF2B5EF4-FFF2-40B4-BE49-F238E27FC236}">
                          <a16:creationId xmlns:a16="http://schemas.microsoft.com/office/drawing/2014/main" id="{5B863D75-E218-7D4D-AE7A-BFBBAFF471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2191" y="1494820"/>
                      <a:ext cx="1815833" cy="1872849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kumimoji="1" lang="en-US" altLang="ko-Kore-KR" dirty="0">
                          <a:solidFill>
                            <a:schemeClr val="tx1"/>
                          </a:solidFill>
                        </a:rPr>
                        <a:t>payload</a:t>
                      </a:r>
                      <a:endParaRPr kumimoji="1" lang="ko-Kore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5" name="직사각형 34">
                      <a:extLst>
                        <a:ext uri="{FF2B5EF4-FFF2-40B4-BE49-F238E27FC236}">
                          <a16:creationId xmlns:a16="http://schemas.microsoft.com/office/drawing/2014/main" id="{298223F8-CDFD-2047-AD35-C56194B606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1338" y="2237819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 err="1"/>
                        <a:t>fine_ts</a:t>
                      </a:r>
                      <a:r>
                        <a:rPr kumimoji="1" lang="en-US" altLang="ko-Kore-KR" sz="1100" dirty="0"/>
                        <a:t>[2:0]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36" name="직사각형 35">
                      <a:extLst>
                        <a:ext uri="{FF2B5EF4-FFF2-40B4-BE49-F238E27FC236}">
                          <a16:creationId xmlns:a16="http://schemas.microsoft.com/office/drawing/2014/main" id="{55987A58-C700-5749-A25D-813603B8C8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607676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address[7:0]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37" name="직사각형 36">
                      <a:extLst>
                        <a:ext uri="{FF2B5EF4-FFF2-40B4-BE49-F238E27FC236}">
                          <a16:creationId xmlns:a16="http://schemas.microsoft.com/office/drawing/2014/main" id="{B018AB7D-8AD1-D044-A9BE-91BF925851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98081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data[31:0]</a:t>
                      </a:r>
                      <a:endParaRPr kumimoji="1" lang="ko-Kore-KR" altLang="en-US" sz="1100" dirty="0"/>
                    </a:p>
                  </p:txBody>
                </p:sp>
              </p:grpSp>
              <p:sp>
                <p:nvSpPr>
                  <p:cNvPr id="32" name="직사각형 31">
                    <a:extLst>
                      <a:ext uri="{FF2B5EF4-FFF2-40B4-BE49-F238E27FC236}">
                        <a16:creationId xmlns:a16="http://schemas.microsoft.com/office/drawing/2014/main" id="{0231A510-54CE-2346-8A61-653718751451}"/>
                      </a:ext>
                    </a:extLst>
                  </p:cNvPr>
                  <p:cNvSpPr/>
                  <p:nvPr/>
                </p:nvSpPr>
                <p:spPr>
                  <a:xfrm>
                    <a:off x="2099394" y="692073"/>
                    <a:ext cx="3836541" cy="229609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 err="1">
                        <a:solidFill>
                          <a:schemeClr val="tx1"/>
                        </a:solidFill>
                      </a:rPr>
                      <a:t>lane_datas</a:t>
                    </a:r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[7-0]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C662262-49AB-7B43-AE83-ADA393A86E74}"/>
                    </a:ext>
                  </a:extLst>
                </p:cNvPr>
                <p:cNvSpPr txBox="1"/>
                <p:nvPr/>
              </p:nvSpPr>
              <p:spPr>
                <a:xfrm>
                  <a:off x="21349" y="2013572"/>
                  <a:ext cx="81233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000" b="1" dirty="0" err="1"/>
                    <a:t>rio_clk</a:t>
                  </a:r>
                  <a:endParaRPr kumimoji="1" lang="ko-Kore-KR" altLang="en-US" sz="1000" b="1" dirty="0"/>
                </a:p>
              </p:txBody>
            </p:sp>
            <p:cxnSp>
              <p:nvCxnSpPr>
                <p:cNvPr id="27" name="꺾인 연결선[E] 26">
                  <a:extLst>
                    <a:ext uri="{FF2B5EF4-FFF2-40B4-BE49-F238E27FC236}">
                      <a16:creationId xmlns:a16="http://schemas.microsoft.com/office/drawing/2014/main" id="{FB21118C-6C4B-B848-850D-ED39D7EDB95F}"/>
                    </a:ext>
                  </a:extLst>
                </p:cNvPr>
                <p:cNvCxnSpPr>
                  <a:cxnSpLocks/>
                  <a:stCxn id="26" idx="0"/>
                  <a:endCxn id="28" idx="3"/>
                </p:cNvCxnSpPr>
                <p:nvPr/>
              </p:nvCxnSpPr>
              <p:spPr>
                <a:xfrm rot="5400000" flipH="1" flipV="1">
                  <a:off x="548864" y="1866269"/>
                  <a:ext cx="25958" cy="268649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삼각형 27">
                  <a:extLst>
                    <a:ext uri="{FF2B5EF4-FFF2-40B4-BE49-F238E27FC236}">
                      <a16:creationId xmlns:a16="http://schemas.microsoft.com/office/drawing/2014/main" id="{361A02C0-134B-0A4F-ABEF-3B68992582C5}"/>
                    </a:ext>
                  </a:extLst>
                </p:cNvPr>
                <p:cNvSpPr/>
                <p:nvPr/>
              </p:nvSpPr>
              <p:spPr>
                <a:xfrm rot="5400000">
                  <a:off x="696864" y="1963306"/>
                  <a:ext cx="47223" cy="48615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cxnSp>
            <p:nvCxnSpPr>
              <p:cNvPr id="19" name="꺾인 연결선[E] 18">
                <a:extLst>
                  <a:ext uri="{FF2B5EF4-FFF2-40B4-BE49-F238E27FC236}">
                    <a16:creationId xmlns:a16="http://schemas.microsoft.com/office/drawing/2014/main" id="{6FD62113-B66A-7248-9AA2-E53C7FBBBD0A}"/>
                  </a:ext>
                </a:extLst>
              </p:cNvPr>
              <p:cNvCxnSpPr>
                <a:cxnSpLocks/>
                <a:stCxn id="15" idx="0"/>
                <a:endCxn id="20" idx="3"/>
              </p:cNvCxnSpPr>
              <p:nvPr/>
            </p:nvCxnSpPr>
            <p:spPr>
              <a:xfrm rot="5400000" flipH="1" flipV="1">
                <a:off x="2358716" y="2207135"/>
                <a:ext cx="7670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삼각형 19">
                <a:extLst>
                  <a:ext uri="{FF2B5EF4-FFF2-40B4-BE49-F238E27FC236}">
                    <a16:creationId xmlns:a16="http://schemas.microsoft.com/office/drawing/2014/main" id="{8B7AED27-DC56-8E41-B17D-AC62D850705A}"/>
                  </a:ext>
                </a:extLst>
              </p:cNvPr>
              <p:cNvSpPr/>
              <p:nvPr/>
            </p:nvSpPr>
            <p:spPr>
              <a:xfrm rot="5400000">
                <a:off x="2497572" y="231331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21" name="꺾인 연결선[E] 20">
                <a:extLst>
                  <a:ext uri="{FF2B5EF4-FFF2-40B4-BE49-F238E27FC236}">
                    <a16:creationId xmlns:a16="http://schemas.microsoft.com/office/drawing/2014/main" id="{A3CFD513-74CC-7244-AB43-E59F98B63FEB}"/>
                  </a:ext>
                </a:extLst>
              </p:cNvPr>
              <p:cNvCxnSpPr>
                <a:cxnSpLocks/>
                <a:stCxn id="16" idx="0"/>
                <a:endCxn id="22" idx="3"/>
              </p:cNvCxnSpPr>
              <p:nvPr/>
            </p:nvCxnSpPr>
            <p:spPr>
              <a:xfrm rot="5400000" flipH="1" flipV="1">
                <a:off x="2359619" y="2598875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삼각형 21">
                <a:extLst>
                  <a:ext uri="{FF2B5EF4-FFF2-40B4-BE49-F238E27FC236}">
                    <a16:creationId xmlns:a16="http://schemas.microsoft.com/office/drawing/2014/main" id="{064F93E4-20B0-D044-BD8D-925875908A54}"/>
                  </a:ext>
                </a:extLst>
              </p:cNvPr>
              <p:cNvSpPr/>
              <p:nvPr/>
            </p:nvSpPr>
            <p:spPr>
              <a:xfrm rot="5400000">
                <a:off x="2507619" y="2695912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23" name="꺾인 연결선[E] 22">
                <a:extLst>
                  <a:ext uri="{FF2B5EF4-FFF2-40B4-BE49-F238E27FC236}">
                    <a16:creationId xmlns:a16="http://schemas.microsoft.com/office/drawing/2014/main" id="{2C181F21-0E60-FE4F-89AA-B9AE1C2BEF4E}"/>
                  </a:ext>
                </a:extLst>
              </p:cNvPr>
              <p:cNvCxnSpPr>
                <a:cxnSpLocks/>
                <a:stCxn id="17" idx="0"/>
                <a:endCxn id="24" idx="3"/>
              </p:cNvCxnSpPr>
              <p:nvPr/>
            </p:nvCxnSpPr>
            <p:spPr>
              <a:xfrm rot="5400000" flipH="1" flipV="1">
                <a:off x="2359618" y="1867030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삼각형 23">
                <a:extLst>
                  <a:ext uri="{FF2B5EF4-FFF2-40B4-BE49-F238E27FC236}">
                    <a16:creationId xmlns:a16="http://schemas.microsoft.com/office/drawing/2014/main" id="{B10CD069-7666-3142-9DF0-13AD9ACA010B}"/>
                  </a:ext>
                </a:extLst>
              </p:cNvPr>
              <p:cNvSpPr/>
              <p:nvPr/>
            </p:nvSpPr>
            <p:spPr>
              <a:xfrm rot="5400000">
                <a:off x="2507618" y="1964067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EEC7FF-4FEF-AA49-8AF3-4638621FE97F}"/>
                </a:ext>
              </a:extLst>
            </p:cNvPr>
            <p:cNvSpPr txBox="1"/>
            <p:nvPr/>
          </p:nvSpPr>
          <p:spPr>
            <a:xfrm>
              <a:off x="1832103" y="309844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3" name="꺾인 연결선[E] 12">
              <a:extLst>
                <a:ext uri="{FF2B5EF4-FFF2-40B4-BE49-F238E27FC236}">
                  <a16:creationId xmlns:a16="http://schemas.microsoft.com/office/drawing/2014/main" id="{B3B7CE91-6DBA-5645-9703-F5551602C0AC}"/>
                </a:ext>
              </a:extLst>
            </p:cNvPr>
            <p:cNvCxnSpPr>
              <a:cxnSpLocks/>
              <a:stCxn id="12" idx="0"/>
              <a:endCxn id="14" idx="3"/>
            </p:cNvCxnSpPr>
            <p:nvPr/>
          </p:nvCxnSpPr>
          <p:spPr>
            <a:xfrm rot="5400000" flipH="1" flipV="1">
              <a:off x="2359618" y="2951146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삼각형 13">
              <a:extLst>
                <a:ext uri="{FF2B5EF4-FFF2-40B4-BE49-F238E27FC236}">
                  <a16:creationId xmlns:a16="http://schemas.microsoft.com/office/drawing/2014/main" id="{4090DA0E-66BA-BA4F-AC78-46D8634D1976}"/>
                </a:ext>
              </a:extLst>
            </p:cNvPr>
            <p:cNvSpPr/>
            <p:nvPr/>
          </p:nvSpPr>
          <p:spPr>
            <a:xfrm rot="5400000">
              <a:off x="2507618" y="304818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2D4F1F2-2A9A-9741-9DDF-C7CAD6999EE7}"/>
              </a:ext>
            </a:extLst>
          </p:cNvPr>
          <p:cNvSpPr/>
          <p:nvPr/>
        </p:nvSpPr>
        <p:spPr>
          <a:xfrm>
            <a:off x="3366913" y="578394"/>
            <a:ext cx="176322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channel[28-0].</a:t>
            </a:r>
            <a:r>
              <a:rPr kumimoji="1" lang="en-US" altLang="ko-Kore-KR" sz="1100" dirty="0" err="1"/>
              <a:t>interface.o</a:t>
            </a:r>
            <a:endParaRPr kumimoji="1" lang="ko-Kore-KR" altLang="en-US" sz="1100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BB73DA9-68D0-D44F-9327-1953144B793C}"/>
              </a:ext>
            </a:extLst>
          </p:cNvPr>
          <p:cNvGrpSpPr/>
          <p:nvPr/>
        </p:nvGrpSpPr>
        <p:grpSpPr>
          <a:xfrm>
            <a:off x="10243004" y="497755"/>
            <a:ext cx="1842519" cy="1964623"/>
            <a:chOff x="9166321" y="3617084"/>
            <a:chExt cx="1842519" cy="1964623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F3F0786-EE16-7644-BF31-B0E2D89C0820}"/>
                </a:ext>
              </a:extLst>
            </p:cNvPr>
            <p:cNvSpPr/>
            <p:nvPr/>
          </p:nvSpPr>
          <p:spPr>
            <a:xfrm>
              <a:off x="9170724" y="3617084"/>
              <a:ext cx="1649676" cy="19646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/>
                <a:t>MEMORY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5EEEC1-BE57-1349-B1E9-BDB9396A17F3}"/>
                </a:ext>
              </a:extLst>
            </p:cNvPr>
            <p:cNvSpPr txBox="1"/>
            <p:nvPr/>
          </p:nvSpPr>
          <p:spPr>
            <a:xfrm>
              <a:off x="9715500" y="4078020"/>
              <a:ext cx="129334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 err="1"/>
                <a:t>enable_replace</a:t>
              </a:r>
              <a:r>
                <a:rPr kumimoji="1" lang="en-US" altLang="ko-Kore-KR" sz="1000" dirty="0"/>
                <a:t>[0] </a:t>
              </a:r>
            </a:p>
            <a:p>
              <a:r>
                <a:rPr kumimoji="1" lang="en-US" altLang="ko-Kore-KR" sz="1000" dirty="0" err="1"/>
                <a:t>enable_replace</a:t>
              </a:r>
              <a:r>
                <a:rPr kumimoji="1" lang="en-US" altLang="ko-Kore-KR" sz="1000" dirty="0"/>
                <a:t>[1] </a:t>
              </a:r>
            </a:p>
            <a:p>
              <a:r>
                <a:rPr kumimoji="1" lang="en-US" altLang="ko-Kore-KR" sz="1000" dirty="0"/>
                <a:t>      .</a:t>
              </a:r>
            </a:p>
            <a:p>
              <a:r>
                <a:rPr kumimoji="1" lang="en-US" altLang="ko-Kore-KR" sz="1000" dirty="0"/>
                <a:t>      .</a:t>
              </a:r>
            </a:p>
            <a:p>
              <a:r>
                <a:rPr kumimoji="1" lang="en-US" altLang="ko-Kore-KR" sz="1000" dirty="0"/>
                <a:t>      .</a:t>
              </a:r>
            </a:p>
            <a:p>
              <a:r>
                <a:rPr kumimoji="1" lang="en-US" altLang="ko-Kore-KR" sz="1000" dirty="0" err="1"/>
                <a:t>enable_replace</a:t>
              </a:r>
              <a:r>
                <a:rPr kumimoji="1" lang="en-US" altLang="ko-Kore-KR" sz="1000" dirty="0"/>
                <a:t>[28]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BC21B77-76C0-A14A-A758-7B58D284D836}"/>
                </a:ext>
              </a:extLst>
            </p:cNvPr>
            <p:cNvSpPr txBox="1"/>
            <p:nvPr/>
          </p:nvSpPr>
          <p:spPr>
            <a:xfrm>
              <a:off x="9170724" y="4125468"/>
              <a:ext cx="11811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address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D44A7AF-1011-E740-AD95-4BFB00580607}"/>
                </a:ext>
              </a:extLst>
            </p:cNvPr>
            <p:cNvSpPr txBox="1"/>
            <p:nvPr/>
          </p:nvSpPr>
          <p:spPr>
            <a:xfrm>
              <a:off x="9166321" y="4740029"/>
              <a:ext cx="11811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data</a:t>
              </a: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AE99AE9-1029-F743-B068-8B97AF17D0D6}"/>
              </a:ext>
            </a:extLst>
          </p:cNvPr>
          <p:cNvSpPr/>
          <p:nvPr/>
        </p:nvSpPr>
        <p:spPr>
          <a:xfrm>
            <a:off x="3363474" y="910237"/>
            <a:ext cx="203635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onehot_stb</a:t>
            </a:r>
            <a:r>
              <a:rPr kumimoji="1" lang="en-US" altLang="ko-Kore-KR" sz="1100" dirty="0"/>
              <a:t>[28-0].selected[7-0]</a:t>
            </a:r>
            <a:endParaRPr kumimoji="1" lang="ko-Kore-KR" altLang="en-US" sz="11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8881EAA-9128-0C48-A2FD-1C09240C6EDC}"/>
              </a:ext>
            </a:extLst>
          </p:cNvPr>
          <p:cNvSpPr/>
          <p:nvPr/>
        </p:nvSpPr>
        <p:spPr>
          <a:xfrm>
            <a:off x="3363475" y="1240035"/>
            <a:ext cx="203635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onehot_fine_ts</a:t>
            </a:r>
            <a:r>
              <a:rPr kumimoji="1" lang="en-US" altLang="ko-Kore-KR" sz="1100" dirty="0"/>
              <a:t>[28-0]</a:t>
            </a:r>
            <a:endParaRPr kumimoji="1" lang="ko-Kore-KR" altLang="en-US" sz="11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4B1130E-A40C-6643-A0D3-77A511527778}"/>
              </a:ext>
            </a:extLst>
          </p:cNvPr>
          <p:cNvSpPr/>
          <p:nvPr/>
        </p:nvSpPr>
        <p:spPr>
          <a:xfrm>
            <a:off x="3363473" y="1569756"/>
            <a:ext cx="203635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onehot_address</a:t>
            </a:r>
            <a:r>
              <a:rPr kumimoji="1" lang="en-US" altLang="ko-Kore-KR" sz="1100" dirty="0"/>
              <a:t>[28-0]</a:t>
            </a:r>
            <a:endParaRPr kumimoji="1" lang="ko-Kore-KR" altLang="en-US" sz="11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5A0F19F-0955-E440-863F-6AE0639B11B3}"/>
              </a:ext>
            </a:extLst>
          </p:cNvPr>
          <p:cNvSpPr/>
          <p:nvPr/>
        </p:nvSpPr>
        <p:spPr>
          <a:xfrm>
            <a:off x="3363473" y="1891022"/>
            <a:ext cx="203635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onehot_data</a:t>
            </a:r>
            <a:r>
              <a:rPr kumimoji="1" lang="en-US" altLang="ko-Kore-KR" sz="1100" dirty="0"/>
              <a:t>[28-0]</a:t>
            </a:r>
            <a:endParaRPr kumimoji="1" lang="ko-Kore-KR" altLang="en-US" sz="11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439EA3E-3E74-0F49-8368-30E95181F316}"/>
              </a:ext>
            </a:extLst>
          </p:cNvPr>
          <p:cNvSpPr/>
          <p:nvPr/>
        </p:nvSpPr>
        <p:spPr>
          <a:xfrm>
            <a:off x="4179371" y="3435981"/>
            <a:ext cx="7717712" cy="32750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</a:rPr>
              <a:t>output_network</a:t>
            </a:r>
            <a:r>
              <a:rPr kumimoji="1" lang="en-US" altLang="ko-Kore-KR" dirty="0">
                <a:solidFill>
                  <a:schemeClr val="tx1"/>
                </a:solidFill>
              </a:rPr>
              <a:t>[7-0]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759F6DC2-9AA3-2A4E-A74A-7293FAEEDA1D}"/>
              </a:ext>
            </a:extLst>
          </p:cNvPr>
          <p:cNvGrpSpPr/>
          <p:nvPr/>
        </p:nvGrpSpPr>
        <p:grpSpPr>
          <a:xfrm>
            <a:off x="4454035" y="4064971"/>
            <a:ext cx="3475274" cy="2296097"/>
            <a:chOff x="174342" y="3837747"/>
            <a:chExt cx="3475274" cy="2296097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83DE3B8E-FDBA-0742-B15A-0C7A10868D7C}"/>
                </a:ext>
              </a:extLst>
            </p:cNvPr>
            <p:cNvGrpSpPr/>
            <p:nvPr/>
          </p:nvGrpSpPr>
          <p:grpSpPr>
            <a:xfrm>
              <a:off x="174342" y="3837747"/>
              <a:ext cx="3475274" cy="2296097"/>
              <a:chOff x="2099395" y="692073"/>
              <a:chExt cx="3475274" cy="2296097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E7C832B5-D98B-504E-B660-9563F0E42AB9}"/>
                  </a:ext>
                </a:extLst>
              </p:cNvPr>
              <p:cNvSpPr/>
              <p:nvPr/>
            </p:nvSpPr>
            <p:spPr>
              <a:xfrm>
                <a:off x="2277125" y="1421109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valid</a:t>
                </a:r>
                <a:endParaRPr kumimoji="1" lang="ko-Kore-KR" altLang="en-US" sz="1100" dirty="0"/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AA30FA06-6CBF-6A42-A23F-BB285A872E1C}"/>
                  </a:ext>
                </a:extLst>
              </p:cNvPr>
              <p:cNvSpPr/>
              <p:nvPr/>
            </p:nvSpPr>
            <p:spPr>
              <a:xfrm>
                <a:off x="2277125" y="1797796"/>
                <a:ext cx="1206905" cy="3073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replace_occured</a:t>
                </a:r>
                <a:endParaRPr kumimoji="1" lang="ko-Kore-KR" altLang="en-US" sz="1100" dirty="0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AAF6BB67-9462-F849-8A49-CC2D653DF229}"/>
                  </a:ext>
                </a:extLst>
              </p:cNvPr>
              <p:cNvSpPr/>
              <p:nvPr/>
            </p:nvSpPr>
            <p:spPr>
              <a:xfrm>
                <a:off x="2269498" y="2526035"/>
                <a:ext cx="1348399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seqn</a:t>
                </a:r>
                <a:r>
                  <a:rPr kumimoji="1" lang="en-US" altLang="ko-Kore-KR" sz="1100" dirty="0"/>
                  <a:t>[11:0]</a:t>
                </a:r>
                <a:endParaRPr kumimoji="1" lang="ko-Kore-KR" altLang="en-US" sz="1100" dirty="0"/>
              </a:p>
            </p:txBody>
          </p: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C599BC77-29A3-4644-AE45-B5955C932340}"/>
                  </a:ext>
                </a:extLst>
              </p:cNvPr>
              <p:cNvGrpSpPr/>
              <p:nvPr/>
            </p:nvGrpSpPr>
            <p:grpSpPr>
              <a:xfrm>
                <a:off x="4002192" y="1057943"/>
                <a:ext cx="1509665" cy="1872849"/>
                <a:chOff x="4002191" y="1494820"/>
                <a:chExt cx="1509665" cy="1872849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C3F67D3A-7EDA-6842-9564-C7309B32F0CE}"/>
                    </a:ext>
                  </a:extLst>
                </p:cNvPr>
                <p:cNvSpPr/>
                <p:nvPr/>
              </p:nvSpPr>
              <p:spPr>
                <a:xfrm>
                  <a:off x="4084252" y="1862678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channel[4:0]</a:t>
                  </a:r>
                  <a:endParaRPr kumimoji="1" lang="ko-Kore-KR" altLang="en-US" sz="1100" dirty="0"/>
                </a:p>
              </p:txBody>
            </p:sp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319209E5-528B-FB4A-9ED4-6BEA6F3AD5AC}"/>
                    </a:ext>
                  </a:extLst>
                </p:cNvPr>
                <p:cNvSpPr/>
                <p:nvPr/>
              </p:nvSpPr>
              <p:spPr>
                <a:xfrm>
                  <a:off x="4002191" y="1494820"/>
                  <a:ext cx="1509665" cy="187284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payload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FA9C79A8-4376-8948-8CC6-8586E7C76BDC}"/>
                    </a:ext>
                  </a:extLst>
                </p:cNvPr>
                <p:cNvSpPr/>
                <p:nvPr/>
              </p:nvSpPr>
              <p:spPr>
                <a:xfrm>
                  <a:off x="4081338" y="2237819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fine_ts</a:t>
                  </a:r>
                  <a:r>
                    <a:rPr kumimoji="1" lang="en-US" altLang="ko-Kore-KR" sz="1100" dirty="0"/>
                    <a:t>[2:0]</a:t>
                  </a:r>
                  <a:endParaRPr kumimoji="1" lang="ko-Kore-KR" altLang="en-US" sz="1100" dirty="0"/>
                </a:p>
              </p:txBody>
            </p:sp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A2C5E5E9-993B-C548-A631-5D58A968D1FC}"/>
                    </a:ext>
                  </a:extLst>
                </p:cNvPr>
                <p:cNvSpPr/>
                <p:nvPr/>
              </p:nvSpPr>
              <p:spPr>
                <a:xfrm>
                  <a:off x="4084252" y="2607676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address[7:0]</a:t>
                  </a:r>
                  <a:endParaRPr kumimoji="1" lang="ko-Kore-KR" altLang="en-US" sz="1100" dirty="0"/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10CFD731-6B5B-8546-AF8E-7DCEDB4D4EC1}"/>
                    </a:ext>
                  </a:extLst>
                </p:cNvPr>
                <p:cNvSpPr/>
                <p:nvPr/>
              </p:nvSpPr>
              <p:spPr>
                <a:xfrm>
                  <a:off x="4084252" y="2980818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data[31:0]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715F8450-B90A-0342-8CBE-500863F11CF1}"/>
                  </a:ext>
                </a:extLst>
              </p:cNvPr>
              <p:cNvSpPr/>
              <p:nvPr/>
            </p:nvSpPr>
            <p:spPr>
              <a:xfrm>
                <a:off x="2099395" y="692073"/>
                <a:ext cx="3475274" cy="229609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input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7DFAE20-6A03-D54C-B22D-40AC44E1136F}"/>
                </a:ext>
              </a:extLst>
            </p:cNvPr>
            <p:cNvSpPr/>
            <p:nvPr/>
          </p:nvSpPr>
          <p:spPr>
            <a:xfrm>
              <a:off x="352072" y="5306917"/>
              <a:ext cx="1692628" cy="30734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nondata_replace_occured</a:t>
              </a:r>
              <a:endParaRPr kumimoji="1" lang="ko-Kore-KR" altLang="en-US" sz="1100" dirty="0"/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44833323-337B-DA46-99DE-8FD34F8C53C6}"/>
              </a:ext>
            </a:extLst>
          </p:cNvPr>
          <p:cNvGrpSpPr/>
          <p:nvPr/>
        </p:nvGrpSpPr>
        <p:grpSpPr>
          <a:xfrm>
            <a:off x="7783620" y="4064971"/>
            <a:ext cx="3977009" cy="2328145"/>
            <a:chOff x="5120094" y="558083"/>
            <a:chExt cx="3977009" cy="2328145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4182ED95-5847-D64E-9BCF-D30DB676AA62}"/>
                </a:ext>
              </a:extLst>
            </p:cNvPr>
            <p:cNvGrpSpPr/>
            <p:nvPr/>
          </p:nvGrpSpPr>
          <p:grpSpPr>
            <a:xfrm>
              <a:off x="5130140" y="558083"/>
              <a:ext cx="3966963" cy="2328145"/>
              <a:chOff x="21349" y="1016525"/>
              <a:chExt cx="3966963" cy="2328145"/>
            </a:xfrm>
          </p:grpSpPr>
          <p:grpSp>
            <p:nvGrpSpPr>
              <p:cNvPr id="101" name="그룹 100">
                <a:extLst>
                  <a:ext uri="{FF2B5EF4-FFF2-40B4-BE49-F238E27FC236}">
                    <a16:creationId xmlns:a16="http://schemas.microsoft.com/office/drawing/2014/main" id="{5C4A9D26-F238-754D-BAC3-21B86B3954D4}"/>
                  </a:ext>
                </a:extLst>
              </p:cNvPr>
              <p:cNvGrpSpPr/>
              <p:nvPr/>
            </p:nvGrpSpPr>
            <p:grpSpPr>
              <a:xfrm>
                <a:off x="21349" y="1016525"/>
                <a:ext cx="3966963" cy="2296097"/>
                <a:chOff x="21349" y="1016525"/>
                <a:chExt cx="3966963" cy="2296097"/>
              </a:xfrm>
            </p:grpSpPr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B64FB1D1-3E7D-FC4D-AFBD-20D884B3CDD2}"/>
                    </a:ext>
                  </a:extLst>
                </p:cNvPr>
                <p:cNvSpPr txBox="1"/>
                <p:nvPr/>
              </p:nvSpPr>
              <p:spPr>
                <a:xfrm>
                  <a:off x="1822057" y="2345294"/>
                  <a:ext cx="81233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000" b="1" dirty="0" err="1"/>
                    <a:t>rio_clk</a:t>
                  </a:r>
                  <a:endParaRPr kumimoji="1" lang="ko-Kore-KR" altLang="en-US" sz="1000" b="1" dirty="0"/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CCC624FB-073B-7343-A260-1131B0649A2C}"/>
                    </a:ext>
                  </a:extLst>
                </p:cNvPr>
                <p:cNvSpPr txBox="1"/>
                <p:nvPr/>
              </p:nvSpPr>
              <p:spPr>
                <a:xfrm>
                  <a:off x="1832104" y="2746178"/>
                  <a:ext cx="81233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000" b="1" dirty="0" err="1"/>
                    <a:t>rio_clk</a:t>
                  </a:r>
                  <a:endParaRPr kumimoji="1" lang="ko-Kore-KR" altLang="en-US" sz="1000" b="1" dirty="0"/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DC31D5F0-90B0-4D47-8CAB-35C7F0099BEF}"/>
                    </a:ext>
                  </a:extLst>
                </p:cNvPr>
                <p:cNvSpPr txBox="1"/>
                <p:nvPr/>
              </p:nvSpPr>
              <p:spPr>
                <a:xfrm>
                  <a:off x="1832103" y="2014333"/>
                  <a:ext cx="81233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000" b="1" dirty="0" err="1"/>
                    <a:t>rio_clk</a:t>
                  </a:r>
                  <a:endParaRPr kumimoji="1" lang="ko-Kore-KR" altLang="en-US" sz="1000" b="1" dirty="0"/>
                </a:p>
              </p:txBody>
            </p:sp>
            <p:grpSp>
              <p:nvGrpSpPr>
                <p:cNvPr id="108" name="그룹 107">
                  <a:extLst>
                    <a:ext uri="{FF2B5EF4-FFF2-40B4-BE49-F238E27FC236}">
                      <a16:creationId xmlns:a16="http://schemas.microsoft.com/office/drawing/2014/main" id="{D966FC91-0162-A343-8DBD-960EFADB4BEF}"/>
                    </a:ext>
                  </a:extLst>
                </p:cNvPr>
                <p:cNvGrpSpPr/>
                <p:nvPr/>
              </p:nvGrpSpPr>
              <p:grpSpPr>
                <a:xfrm>
                  <a:off x="21349" y="1016525"/>
                  <a:ext cx="3966963" cy="2296097"/>
                  <a:chOff x="21349" y="1016525"/>
                  <a:chExt cx="3966963" cy="2296097"/>
                </a:xfrm>
              </p:grpSpPr>
              <p:grpSp>
                <p:nvGrpSpPr>
                  <p:cNvPr id="115" name="그룹 114">
                    <a:extLst>
                      <a:ext uri="{FF2B5EF4-FFF2-40B4-BE49-F238E27FC236}">
                        <a16:creationId xmlns:a16="http://schemas.microsoft.com/office/drawing/2014/main" id="{A50B1436-1E5E-2245-8A13-7569C790D92A}"/>
                      </a:ext>
                    </a:extLst>
                  </p:cNvPr>
                  <p:cNvGrpSpPr/>
                  <p:nvPr/>
                </p:nvGrpSpPr>
                <p:grpSpPr>
                  <a:xfrm>
                    <a:off x="513038" y="1016525"/>
                    <a:ext cx="3475274" cy="2296097"/>
                    <a:chOff x="174342" y="3837747"/>
                    <a:chExt cx="3475274" cy="2296097"/>
                  </a:xfrm>
                </p:grpSpPr>
                <p:grpSp>
                  <p:nvGrpSpPr>
                    <p:cNvPr id="119" name="그룹 118">
                      <a:extLst>
                        <a:ext uri="{FF2B5EF4-FFF2-40B4-BE49-F238E27FC236}">
                          <a16:creationId xmlns:a16="http://schemas.microsoft.com/office/drawing/2014/main" id="{B0093C56-2F6C-884E-AA7E-7A75E5D3AAE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4342" y="3837747"/>
                      <a:ext cx="3475274" cy="2296097"/>
                      <a:chOff x="2099395" y="692073"/>
                      <a:chExt cx="3475274" cy="2296097"/>
                    </a:xfrm>
                  </p:grpSpPr>
                  <p:sp>
                    <p:nvSpPr>
                      <p:cNvPr id="121" name="직사각형 120">
                        <a:extLst>
                          <a:ext uri="{FF2B5EF4-FFF2-40B4-BE49-F238E27FC236}">
                            <a16:creationId xmlns:a16="http://schemas.microsoft.com/office/drawing/2014/main" id="{7E50C771-6BAF-AC45-9028-8E43A44E1D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77125" y="1421109"/>
                        <a:ext cx="756903" cy="3048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>
                            <a:shade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ko-Kore-KR" sz="1100" dirty="0"/>
                          <a:t>valid</a:t>
                        </a:r>
                        <a:endParaRPr kumimoji="1" lang="ko-Kore-KR" altLang="en-US" sz="1100" dirty="0"/>
                      </a:p>
                    </p:txBody>
                  </p:sp>
                  <p:sp>
                    <p:nvSpPr>
                      <p:cNvPr id="122" name="직사각형 121">
                        <a:extLst>
                          <a:ext uri="{FF2B5EF4-FFF2-40B4-BE49-F238E27FC236}">
                            <a16:creationId xmlns:a16="http://schemas.microsoft.com/office/drawing/2014/main" id="{E1BFDB2B-0DCB-B145-8863-D6BAA3B69F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77125" y="1797796"/>
                        <a:ext cx="1206905" cy="307344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>
                            <a:shade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ko-Kore-KR" sz="1100" dirty="0" err="1"/>
                          <a:t>replace_occured</a:t>
                        </a:r>
                        <a:endParaRPr kumimoji="1" lang="ko-Kore-KR" altLang="en-US" sz="1100" dirty="0"/>
                      </a:p>
                    </p:txBody>
                  </p:sp>
                  <p:sp>
                    <p:nvSpPr>
                      <p:cNvPr id="123" name="직사각형 122">
                        <a:extLst>
                          <a:ext uri="{FF2B5EF4-FFF2-40B4-BE49-F238E27FC236}">
                            <a16:creationId xmlns:a16="http://schemas.microsoft.com/office/drawing/2014/main" id="{421C7F12-1C0B-BA4A-ADC8-A59850703A6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69498" y="2526035"/>
                        <a:ext cx="1348399" cy="3048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>
                            <a:shade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ko-Kore-KR" sz="1100" dirty="0" err="1"/>
                          <a:t>seqn</a:t>
                        </a:r>
                        <a:r>
                          <a:rPr kumimoji="1" lang="en-US" altLang="ko-Kore-KR" sz="1100" dirty="0"/>
                          <a:t>[11:0]</a:t>
                        </a:r>
                        <a:endParaRPr kumimoji="1" lang="ko-Kore-KR" altLang="en-US" sz="1100" dirty="0"/>
                      </a:p>
                    </p:txBody>
                  </p:sp>
                  <p:grpSp>
                    <p:nvGrpSpPr>
                      <p:cNvPr id="124" name="그룹 123">
                        <a:extLst>
                          <a:ext uri="{FF2B5EF4-FFF2-40B4-BE49-F238E27FC236}">
                            <a16:creationId xmlns:a16="http://schemas.microsoft.com/office/drawing/2014/main" id="{E85A42AD-BBDD-AB4E-8132-8B2B7B308E1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002192" y="1057943"/>
                        <a:ext cx="1509665" cy="1872849"/>
                        <a:chOff x="4002191" y="1494820"/>
                        <a:chExt cx="1509665" cy="1872849"/>
                      </a:xfrm>
                    </p:grpSpPr>
                    <p:sp>
                      <p:nvSpPr>
                        <p:cNvPr id="126" name="직사각형 125">
                          <a:extLst>
                            <a:ext uri="{FF2B5EF4-FFF2-40B4-BE49-F238E27FC236}">
                              <a16:creationId xmlns:a16="http://schemas.microsoft.com/office/drawing/2014/main" id="{14E9454F-EE3D-2840-AB7C-A3E365456E0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84252" y="1862678"/>
                          <a:ext cx="1355763" cy="304800"/>
                        </a:xfrm>
                        <a:prstGeom prst="rect">
                          <a:avLst/>
                        </a:prstGeom>
                        <a:solidFill>
                          <a:schemeClr val="accent1"/>
                        </a:solidFill>
                        <a:ln>
                          <a:solidFill>
                            <a:schemeClr val="accent1">
                              <a:shade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kumimoji="1" lang="en-US" altLang="ko-Kore-KR" sz="1100" dirty="0"/>
                            <a:t>channel[4:0]</a:t>
                          </a:r>
                          <a:endParaRPr kumimoji="1" lang="ko-Kore-KR" altLang="en-US" sz="1100" dirty="0"/>
                        </a:p>
                      </p:txBody>
                    </p:sp>
                    <p:sp>
                      <p:nvSpPr>
                        <p:cNvPr id="127" name="직사각형 126">
                          <a:extLst>
                            <a:ext uri="{FF2B5EF4-FFF2-40B4-BE49-F238E27FC236}">
                              <a16:creationId xmlns:a16="http://schemas.microsoft.com/office/drawing/2014/main" id="{C0334E8A-C25C-A749-9CB0-0AE9C7C11F6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02191" y="1494820"/>
                          <a:ext cx="1509665" cy="1872849"/>
                        </a:xfrm>
                        <a:prstGeom prst="rect">
                          <a:avLst/>
                        </a:prstGeom>
                        <a:noFill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t"/>
                        <a:lstStyle/>
                        <a:p>
                          <a:pPr algn="ctr"/>
                          <a:r>
                            <a:rPr kumimoji="1" lang="en-US" altLang="ko-Kore-KR" dirty="0">
                              <a:solidFill>
                                <a:schemeClr val="tx1"/>
                              </a:solidFill>
                            </a:rPr>
                            <a:t>payload</a:t>
                          </a:r>
                          <a:endParaRPr kumimoji="1" lang="ko-Kore-KR" alt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28" name="직사각형 127">
                          <a:extLst>
                            <a:ext uri="{FF2B5EF4-FFF2-40B4-BE49-F238E27FC236}">
                              <a16:creationId xmlns:a16="http://schemas.microsoft.com/office/drawing/2014/main" id="{D4BEE6FE-A7DF-6B49-A041-5FC31A17038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81338" y="2237819"/>
                          <a:ext cx="1355763" cy="304800"/>
                        </a:xfrm>
                        <a:prstGeom prst="rect">
                          <a:avLst/>
                        </a:prstGeom>
                        <a:solidFill>
                          <a:schemeClr val="accent1"/>
                        </a:solidFill>
                        <a:ln>
                          <a:solidFill>
                            <a:schemeClr val="accent1">
                              <a:shade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kumimoji="1" lang="en-US" altLang="ko-Kore-KR" sz="1100" dirty="0" err="1"/>
                            <a:t>fine_ts</a:t>
                          </a:r>
                          <a:r>
                            <a:rPr kumimoji="1" lang="en-US" altLang="ko-Kore-KR" sz="1100" dirty="0"/>
                            <a:t>[2:0]</a:t>
                          </a:r>
                          <a:endParaRPr kumimoji="1" lang="ko-Kore-KR" altLang="en-US" sz="1100" dirty="0"/>
                        </a:p>
                      </p:txBody>
                    </p:sp>
                    <p:sp>
                      <p:nvSpPr>
                        <p:cNvPr id="129" name="직사각형 128">
                          <a:extLst>
                            <a:ext uri="{FF2B5EF4-FFF2-40B4-BE49-F238E27FC236}">
                              <a16:creationId xmlns:a16="http://schemas.microsoft.com/office/drawing/2014/main" id="{15576272-EA79-1E4E-B424-E69920DB91F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84252" y="2607676"/>
                          <a:ext cx="1355763" cy="304800"/>
                        </a:xfrm>
                        <a:prstGeom prst="rect">
                          <a:avLst/>
                        </a:prstGeom>
                        <a:solidFill>
                          <a:schemeClr val="accent1"/>
                        </a:solidFill>
                        <a:ln>
                          <a:solidFill>
                            <a:schemeClr val="accent1">
                              <a:shade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kumimoji="1" lang="en-US" altLang="ko-Kore-KR" sz="1100" dirty="0"/>
                            <a:t>address[7:0]</a:t>
                          </a:r>
                          <a:endParaRPr kumimoji="1" lang="ko-Kore-KR" altLang="en-US" sz="1100" dirty="0"/>
                        </a:p>
                      </p:txBody>
                    </p:sp>
                    <p:sp>
                      <p:nvSpPr>
                        <p:cNvPr id="130" name="직사각형 129">
                          <a:extLst>
                            <a:ext uri="{FF2B5EF4-FFF2-40B4-BE49-F238E27FC236}">
                              <a16:creationId xmlns:a16="http://schemas.microsoft.com/office/drawing/2014/main" id="{10327393-A4AE-3648-B645-42B9B190C47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84252" y="2980818"/>
                          <a:ext cx="1355763" cy="304800"/>
                        </a:xfrm>
                        <a:prstGeom prst="rect">
                          <a:avLst/>
                        </a:prstGeom>
                        <a:solidFill>
                          <a:schemeClr val="accent1"/>
                        </a:solidFill>
                        <a:ln>
                          <a:solidFill>
                            <a:schemeClr val="accent1">
                              <a:shade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kumimoji="1" lang="en-US" altLang="ko-Kore-KR" sz="1100" dirty="0"/>
                            <a:t>data[31:0]</a:t>
                          </a:r>
                          <a:endParaRPr kumimoji="1" lang="ko-Kore-KR" altLang="en-US" sz="1100" dirty="0"/>
                        </a:p>
                      </p:txBody>
                    </p:sp>
                  </p:grpSp>
                  <p:sp>
                    <p:nvSpPr>
                      <p:cNvPr id="125" name="직사각형 124">
                        <a:extLst>
                          <a:ext uri="{FF2B5EF4-FFF2-40B4-BE49-F238E27FC236}">
                            <a16:creationId xmlns:a16="http://schemas.microsoft.com/office/drawing/2014/main" id="{A518838F-6D8F-F244-BCCB-664D26C4E4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99395" y="692073"/>
                        <a:ext cx="3475274" cy="2296097"/>
                      </a:xfrm>
                      <a:prstGeom prst="rect">
                        <a:avLst/>
                      </a:prstGeom>
                      <a:no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t"/>
                      <a:lstStyle/>
                      <a:p>
                        <a:pPr algn="ctr"/>
                        <a:r>
                          <a:rPr kumimoji="1" lang="en-US" altLang="ko-Kore-KR" dirty="0">
                            <a:solidFill>
                              <a:schemeClr val="tx1"/>
                            </a:solidFill>
                          </a:rPr>
                          <a:t>output</a:t>
                        </a:r>
                        <a:endParaRPr kumimoji="1" lang="ko-Kore-KR" alt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120" name="직사각형 119">
                      <a:extLst>
                        <a:ext uri="{FF2B5EF4-FFF2-40B4-BE49-F238E27FC236}">
                          <a16:creationId xmlns:a16="http://schemas.microsoft.com/office/drawing/2014/main" id="{BA1442A7-34B0-CD48-9EEF-CE6F511A80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2072" y="5306917"/>
                      <a:ext cx="1692628" cy="307344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 err="1"/>
                        <a:t>nondata_replace_occured</a:t>
                      </a:r>
                      <a:endParaRPr kumimoji="1" lang="ko-Kore-KR" altLang="en-US" sz="1100" dirty="0"/>
                    </a:p>
                  </p:txBody>
                </p:sp>
              </p:grpSp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7FB7B743-9D94-4B41-B981-4857FC619801}"/>
                      </a:ext>
                    </a:extLst>
                  </p:cNvPr>
                  <p:cNvSpPr txBox="1"/>
                  <p:nvPr/>
                </p:nvSpPr>
                <p:spPr>
                  <a:xfrm>
                    <a:off x="21349" y="2013572"/>
                    <a:ext cx="812339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ko-Kore-KR" sz="1000" b="1" dirty="0" err="1"/>
                      <a:t>rio_clk</a:t>
                    </a:r>
                    <a:endParaRPr kumimoji="1" lang="ko-Kore-KR" altLang="en-US" sz="1000" b="1" dirty="0"/>
                  </a:p>
                </p:txBody>
              </p:sp>
              <p:cxnSp>
                <p:nvCxnSpPr>
                  <p:cNvPr id="117" name="꺾인 연결선[E] 116">
                    <a:extLst>
                      <a:ext uri="{FF2B5EF4-FFF2-40B4-BE49-F238E27FC236}">
                        <a16:creationId xmlns:a16="http://schemas.microsoft.com/office/drawing/2014/main" id="{FFB53907-784A-5F4D-811E-4730E76888C4}"/>
                      </a:ext>
                    </a:extLst>
                  </p:cNvPr>
                  <p:cNvCxnSpPr>
                    <a:cxnSpLocks/>
                    <a:stCxn id="116" idx="0"/>
                    <a:endCxn id="118" idx="3"/>
                  </p:cNvCxnSpPr>
                  <p:nvPr/>
                </p:nvCxnSpPr>
                <p:spPr>
                  <a:xfrm rot="5400000" flipH="1" flipV="1">
                    <a:off x="548864" y="1866269"/>
                    <a:ext cx="25958" cy="268649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8" name="삼각형 117">
                    <a:extLst>
                      <a:ext uri="{FF2B5EF4-FFF2-40B4-BE49-F238E27FC236}">
                        <a16:creationId xmlns:a16="http://schemas.microsoft.com/office/drawing/2014/main" id="{4C75BCCE-CB8D-4E4F-AC95-5071B229AA4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96864" y="1963306"/>
                    <a:ext cx="47223" cy="48615"/>
                  </a:xfrm>
                  <a:prstGeom prst="triangl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</p:grpSp>
            <p:cxnSp>
              <p:nvCxnSpPr>
                <p:cNvPr id="109" name="꺾인 연결선[E] 108">
                  <a:extLst>
                    <a:ext uri="{FF2B5EF4-FFF2-40B4-BE49-F238E27FC236}">
                      <a16:creationId xmlns:a16="http://schemas.microsoft.com/office/drawing/2014/main" id="{859454F2-8BDD-1444-95CA-C0711D4AC870}"/>
                    </a:ext>
                  </a:extLst>
                </p:cNvPr>
                <p:cNvCxnSpPr>
                  <a:cxnSpLocks/>
                  <a:stCxn id="105" idx="0"/>
                  <a:endCxn id="110" idx="3"/>
                </p:cNvCxnSpPr>
                <p:nvPr/>
              </p:nvCxnSpPr>
              <p:spPr>
                <a:xfrm rot="5400000" flipH="1" flipV="1">
                  <a:off x="2358716" y="2207135"/>
                  <a:ext cx="7670" cy="268649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" name="삼각형 109">
                  <a:extLst>
                    <a:ext uri="{FF2B5EF4-FFF2-40B4-BE49-F238E27FC236}">
                      <a16:creationId xmlns:a16="http://schemas.microsoft.com/office/drawing/2014/main" id="{13A0A559-387C-3445-A43F-759737D6C4B8}"/>
                    </a:ext>
                  </a:extLst>
                </p:cNvPr>
                <p:cNvSpPr/>
                <p:nvPr/>
              </p:nvSpPr>
              <p:spPr>
                <a:xfrm rot="5400000">
                  <a:off x="2497572" y="2313316"/>
                  <a:ext cx="47223" cy="48615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cxnSp>
              <p:nvCxnSpPr>
                <p:cNvPr id="111" name="꺾인 연결선[E] 110">
                  <a:extLst>
                    <a:ext uri="{FF2B5EF4-FFF2-40B4-BE49-F238E27FC236}">
                      <a16:creationId xmlns:a16="http://schemas.microsoft.com/office/drawing/2014/main" id="{FEB2772B-D379-7049-8775-DD1185F19625}"/>
                    </a:ext>
                  </a:extLst>
                </p:cNvPr>
                <p:cNvCxnSpPr>
                  <a:cxnSpLocks/>
                  <a:stCxn id="106" idx="0"/>
                  <a:endCxn id="112" idx="3"/>
                </p:cNvCxnSpPr>
                <p:nvPr/>
              </p:nvCxnSpPr>
              <p:spPr>
                <a:xfrm rot="5400000" flipH="1" flipV="1">
                  <a:off x="2359619" y="2598875"/>
                  <a:ext cx="25958" cy="268649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" name="삼각형 111">
                  <a:extLst>
                    <a:ext uri="{FF2B5EF4-FFF2-40B4-BE49-F238E27FC236}">
                      <a16:creationId xmlns:a16="http://schemas.microsoft.com/office/drawing/2014/main" id="{CC249F4F-E8C5-1242-B21D-1D35A6AC197E}"/>
                    </a:ext>
                  </a:extLst>
                </p:cNvPr>
                <p:cNvSpPr/>
                <p:nvPr/>
              </p:nvSpPr>
              <p:spPr>
                <a:xfrm rot="5400000">
                  <a:off x="2507619" y="2695912"/>
                  <a:ext cx="47223" cy="48615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cxnSp>
              <p:nvCxnSpPr>
                <p:cNvPr id="113" name="꺾인 연결선[E] 112">
                  <a:extLst>
                    <a:ext uri="{FF2B5EF4-FFF2-40B4-BE49-F238E27FC236}">
                      <a16:creationId xmlns:a16="http://schemas.microsoft.com/office/drawing/2014/main" id="{000BB2A1-8D09-5546-ABEC-0AB47AC89F2E}"/>
                    </a:ext>
                  </a:extLst>
                </p:cNvPr>
                <p:cNvCxnSpPr>
                  <a:cxnSpLocks/>
                  <a:stCxn id="107" idx="0"/>
                  <a:endCxn id="114" idx="3"/>
                </p:cNvCxnSpPr>
                <p:nvPr/>
              </p:nvCxnSpPr>
              <p:spPr>
                <a:xfrm rot="5400000" flipH="1" flipV="1">
                  <a:off x="2359618" y="1867030"/>
                  <a:ext cx="25958" cy="268649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삼각형 113">
                  <a:extLst>
                    <a:ext uri="{FF2B5EF4-FFF2-40B4-BE49-F238E27FC236}">
                      <a16:creationId xmlns:a16="http://schemas.microsoft.com/office/drawing/2014/main" id="{AB0265CE-A378-9D4A-978C-1A99BBC38C91}"/>
                    </a:ext>
                  </a:extLst>
                </p:cNvPr>
                <p:cNvSpPr/>
                <p:nvPr/>
              </p:nvSpPr>
              <p:spPr>
                <a:xfrm rot="5400000">
                  <a:off x="2507618" y="1964067"/>
                  <a:ext cx="47223" cy="48615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7ED90D4-B4B3-814B-8A3C-BF003CDDF99B}"/>
                  </a:ext>
                </a:extLst>
              </p:cNvPr>
              <p:cNvSpPr txBox="1"/>
              <p:nvPr/>
            </p:nvSpPr>
            <p:spPr>
              <a:xfrm>
                <a:off x="1832103" y="3098449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03" name="꺾인 연결선[E] 102">
                <a:extLst>
                  <a:ext uri="{FF2B5EF4-FFF2-40B4-BE49-F238E27FC236}">
                    <a16:creationId xmlns:a16="http://schemas.microsoft.com/office/drawing/2014/main" id="{E2B96A69-10D3-0843-9EC8-8A83200383CD}"/>
                  </a:ext>
                </a:extLst>
              </p:cNvPr>
              <p:cNvCxnSpPr>
                <a:cxnSpLocks/>
                <a:stCxn id="102" idx="0"/>
                <a:endCxn id="104" idx="3"/>
              </p:cNvCxnSpPr>
              <p:nvPr/>
            </p:nvCxnSpPr>
            <p:spPr>
              <a:xfrm rot="5400000" flipH="1" flipV="1">
                <a:off x="2359618" y="2951146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삼각형 103">
                <a:extLst>
                  <a:ext uri="{FF2B5EF4-FFF2-40B4-BE49-F238E27FC236}">
                    <a16:creationId xmlns:a16="http://schemas.microsoft.com/office/drawing/2014/main" id="{79B1798A-D6E2-834E-8C22-F54E3C7E0322}"/>
                  </a:ext>
                </a:extLst>
              </p:cNvPr>
              <p:cNvSpPr/>
              <p:nvPr/>
            </p:nvSpPr>
            <p:spPr>
              <a:xfrm rot="5400000">
                <a:off x="2507618" y="3048183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75BFE42-E170-6C41-A720-A24E870C0DEF}"/>
                </a:ext>
              </a:extLst>
            </p:cNvPr>
            <p:cNvSpPr txBox="1"/>
            <p:nvPr/>
          </p:nvSpPr>
          <p:spPr>
            <a:xfrm>
              <a:off x="5120094" y="187659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37DD118-D604-9E4A-841A-9C32485D89B1}"/>
                </a:ext>
              </a:extLst>
            </p:cNvPr>
            <p:cNvSpPr txBox="1"/>
            <p:nvPr/>
          </p:nvSpPr>
          <p:spPr>
            <a:xfrm>
              <a:off x="5130141" y="2277481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94" name="꺾인 연결선[E] 93">
              <a:extLst>
                <a:ext uri="{FF2B5EF4-FFF2-40B4-BE49-F238E27FC236}">
                  <a16:creationId xmlns:a16="http://schemas.microsoft.com/office/drawing/2014/main" id="{78EA9757-1881-A249-B842-B5F3FD55F9CE}"/>
                </a:ext>
              </a:extLst>
            </p:cNvPr>
            <p:cNvCxnSpPr>
              <a:cxnSpLocks/>
              <a:stCxn id="92" idx="0"/>
              <a:endCxn id="95" idx="3"/>
            </p:cNvCxnSpPr>
            <p:nvPr/>
          </p:nvCxnSpPr>
          <p:spPr>
            <a:xfrm rot="5400000" flipH="1" flipV="1">
              <a:off x="5656753" y="1738438"/>
              <a:ext cx="7670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삼각형 94">
              <a:extLst>
                <a:ext uri="{FF2B5EF4-FFF2-40B4-BE49-F238E27FC236}">
                  <a16:creationId xmlns:a16="http://schemas.microsoft.com/office/drawing/2014/main" id="{48856888-3464-8943-9847-5801DA23E1FD}"/>
                </a:ext>
              </a:extLst>
            </p:cNvPr>
            <p:cNvSpPr/>
            <p:nvPr/>
          </p:nvSpPr>
          <p:spPr>
            <a:xfrm rot="5400000">
              <a:off x="5795609" y="184461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96" name="꺾인 연결선[E] 95">
              <a:extLst>
                <a:ext uri="{FF2B5EF4-FFF2-40B4-BE49-F238E27FC236}">
                  <a16:creationId xmlns:a16="http://schemas.microsoft.com/office/drawing/2014/main" id="{A502B005-EA79-404B-B7E5-333C54ABB17B}"/>
                </a:ext>
              </a:extLst>
            </p:cNvPr>
            <p:cNvCxnSpPr>
              <a:cxnSpLocks/>
              <a:stCxn id="93" idx="0"/>
              <a:endCxn id="97" idx="3"/>
            </p:cNvCxnSpPr>
            <p:nvPr/>
          </p:nvCxnSpPr>
          <p:spPr>
            <a:xfrm rot="5400000" flipH="1" flipV="1">
              <a:off x="5657656" y="2130178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삼각형 96">
              <a:extLst>
                <a:ext uri="{FF2B5EF4-FFF2-40B4-BE49-F238E27FC236}">
                  <a16:creationId xmlns:a16="http://schemas.microsoft.com/office/drawing/2014/main" id="{632D2E44-93AC-DF4E-9396-DB14E9E86C33}"/>
                </a:ext>
              </a:extLst>
            </p:cNvPr>
            <p:cNvSpPr/>
            <p:nvPr/>
          </p:nvSpPr>
          <p:spPr>
            <a:xfrm rot="5400000">
              <a:off x="5805656" y="2227215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72EF3CA-6FDC-E343-A68F-786967F5A4AB}"/>
                </a:ext>
              </a:extLst>
            </p:cNvPr>
            <p:cNvSpPr txBox="1"/>
            <p:nvPr/>
          </p:nvSpPr>
          <p:spPr>
            <a:xfrm>
              <a:off x="5130140" y="2629752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99" name="꺾인 연결선[E] 98">
              <a:extLst>
                <a:ext uri="{FF2B5EF4-FFF2-40B4-BE49-F238E27FC236}">
                  <a16:creationId xmlns:a16="http://schemas.microsoft.com/office/drawing/2014/main" id="{B73164A4-FB8D-2640-B1CC-4027B8FE8AF6}"/>
                </a:ext>
              </a:extLst>
            </p:cNvPr>
            <p:cNvCxnSpPr>
              <a:cxnSpLocks/>
              <a:stCxn id="98" idx="0"/>
              <a:endCxn id="100" idx="3"/>
            </p:cNvCxnSpPr>
            <p:nvPr/>
          </p:nvCxnSpPr>
          <p:spPr>
            <a:xfrm rot="5400000" flipH="1" flipV="1">
              <a:off x="5657655" y="2482449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삼각형 99">
              <a:extLst>
                <a:ext uri="{FF2B5EF4-FFF2-40B4-BE49-F238E27FC236}">
                  <a16:creationId xmlns:a16="http://schemas.microsoft.com/office/drawing/2014/main" id="{582CCCCC-21F6-DD45-9E5A-343BBC014A52}"/>
                </a:ext>
              </a:extLst>
            </p:cNvPr>
            <p:cNvSpPr/>
            <p:nvPr/>
          </p:nvSpPr>
          <p:spPr>
            <a:xfrm rot="5400000">
              <a:off x="5805655" y="257948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52" name="날짜 개체 틀 51">
            <a:extLst>
              <a:ext uri="{FF2B5EF4-FFF2-40B4-BE49-F238E27FC236}">
                <a16:creationId xmlns:a16="http://schemas.microsoft.com/office/drawing/2014/main" id="{2B63B2FB-D326-DF43-886C-82B2B4891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3" name="바닥글 개체 틀 52">
            <a:extLst>
              <a:ext uri="{FF2B5EF4-FFF2-40B4-BE49-F238E27FC236}">
                <a16:creationId xmlns:a16="http://schemas.microsoft.com/office/drawing/2014/main" id="{3141623D-9240-F14E-8031-C4BC560E6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54" name="슬라이드 번호 개체 틀 53">
            <a:extLst>
              <a:ext uri="{FF2B5EF4-FFF2-40B4-BE49-F238E27FC236}">
                <a16:creationId xmlns:a16="http://schemas.microsoft.com/office/drawing/2014/main" id="{740D4825-E433-CE45-BEAB-D51C4F6E5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53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61764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07ED5B70-8BCC-7A47-97C7-9EB9E19E14BE}"/>
              </a:ext>
            </a:extLst>
          </p:cNvPr>
          <p:cNvGrpSpPr/>
          <p:nvPr/>
        </p:nvGrpSpPr>
        <p:grpSpPr>
          <a:xfrm>
            <a:off x="3345801" y="3890964"/>
            <a:ext cx="4473192" cy="2328145"/>
            <a:chOff x="-123614" y="1016525"/>
            <a:chExt cx="4473192" cy="232814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5282F7A-0585-164A-BF6A-314B0EC2F2ED}"/>
                </a:ext>
              </a:extLst>
            </p:cNvPr>
            <p:cNvGrpSpPr/>
            <p:nvPr/>
          </p:nvGrpSpPr>
          <p:grpSpPr>
            <a:xfrm>
              <a:off x="-123614" y="1016525"/>
              <a:ext cx="4473192" cy="2296097"/>
              <a:chOff x="-123614" y="1016525"/>
              <a:chExt cx="4473192" cy="2296097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844CEC8-19EF-AF4E-ABBD-7D61AE449558}"/>
                  </a:ext>
                </a:extLst>
              </p:cNvPr>
              <p:cNvSpPr txBox="1"/>
              <p:nvPr/>
            </p:nvSpPr>
            <p:spPr>
              <a:xfrm>
                <a:off x="1822057" y="2345294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63BBA6-B006-C343-9997-09DECCF2DD08}"/>
                  </a:ext>
                </a:extLst>
              </p:cNvPr>
              <p:cNvSpPr txBox="1"/>
              <p:nvPr/>
            </p:nvSpPr>
            <p:spPr>
              <a:xfrm>
                <a:off x="1832104" y="2746178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14129C-6816-AD44-A873-8D21566026DC}"/>
                  </a:ext>
                </a:extLst>
              </p:cNvPr>
              <p:cNvSpPr txBox="1"/>
              <p:nvPr/>
            </p:nvSpPr>
            <p:spPr>
              <a:xfrm>
                <a:off x="1832103" y="201433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2B0FF0F6-1842-FB48-B023-2C746014C929}"/>
                  </a:ext>
                </a:extLst>
              </p:cNvPr>
              <p:cNvGrpSpPr/>
              <p:nvPr/>
            </p:nvGrpSpPr>
            <p:grpSpPr>
              <a:xfrm>
                <a:off x="-123614" y="1016525"/>
                <a:ext cx="4473192" cy="2296097"/>
                <a:chOff x="-123614" y="1016525"/>
                <a:chExt cx="4473192" cy="2296097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2E3BFC53-D4D3-364D-BBBF-E4B136533624}"/>
                    </a:ext>
                  </a:extLst>
                </p:cNvPr>
                <p:cNvGrpSpPr/>
                <p:nvPr/>
              </p:nvGrpSpPr>
              <p:grpSpPr>
                <a:xfrm>
                  <a:off x="513037" y="1016525"/>
                  <a:ext cx="3836541" cy="2296097"/>
                  <a:chOff x="2099394" y="692073"/>
                  <a:chExt cx="3836541" cy="2296097"/>
                </a:xfrm>
              </p:grpSpPr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2D5205F5-FE37-9645-84F4-48CB019ED8BA}"/>
                      </a:ext>
                    </a:extLst>
                  </p:cNvPr>
                  <p:cNvSpPr/>
                  <p:nvPr/>
                </p:nvSpPr>
                <p:spPr>
                  <a:xfrm>
                    <a:off x="2132162" y="1421109"/>
                    <a:ext cx="75690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valid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30" name="직사각형 29">
                    <a:extLst>
                      <a:ext uri="{FF2B5EF4-FFF2-40B4-BE49-F238E27FC236}">
                        <a16:creationId xmlns:a16="http://schemas.microsoft.com/office/drawing/2014/main" id="{1915B26D-4919-CD46-8D05-8FBEBB065AC5}"/>
                      </a:ext>
                    </a:extLst>
                  </p:cNvPr>
                  <p:cNvSpPr/>
                  <p:nvPr/>
                </p:nvSpPr>
                <p:spPr>
                  <a:xfrm>
                    <a:off x="2132162" y="1797796"/>
                    <a:ext cx="1206905" cy="307344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collision</a:t>
                    </a:r>
                    <a:endParaRPr kumimoji="1" lang="ko-Kore-KR" altLang="en-US" sz="1100" dirty="0"/>
                  </a:p>
                </p:txBody>
              </p:sp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81A17F72-E3D7-EF43-B72B-596590053243}"/>
                      </a:ext>
                    </a:extLst>
                  </p:cNvPr>
                  <p:cNvGrpSpPr/>
                  <p:nvPr/>
                </p:nvGrpSpPr>
                <p:grpSpPr>
                  <a:xfrm>
                    <a:off x="4002192" y="1057943"/>
                    <a:ext cx="1815833" cy="1872849"/>
                    <a:chOff x="4002191" y="1494820"/>
                    <a:chExt cx="1815833" cy="1872849"/>
                  </a:xfrm>
                </p:grpSpPr>
                <p:sp>
                  <p:nvSpPr>
                    <p:cNvPr id="33" name="직사각형 32">
                      <a:extLst>
                        <a:ext uri="{FF2B5EF4-FFF2-40B4-BE49-F238E27FC236}">
                          <a16:creationId xmlns:a16="http://schemas.microsoft.com/office/drawing/2014/main" id="{6AB65A6F-5F8D-304E-A8FE-CADE58F35B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186267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channel[4:0]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34" name="직사각형 33">
                      <a:extLst>
                        <a:ext uri="{FF2B5EF4-FFF2-40B4-BE49-F238E27FC236}">
                          <a16:creationId xmlns:a16="http://schemas.microsoft.com/office/drawing/2014/main" id="{5B863D75-E218-7D4D-AE7A-BFBBAFF471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2191" y="1494820"/>
                      <a:ext cx="1815833" cy="1872849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kumimoji="1" lang="en-US" altLang="ko-Kore-KR" dirty="0">
                          <a:solidFill>
                            <a:schemeClr val="tx1"/>
                          </a:solidFill>
                        </a:rPr>
                        <a:t>payload</a:t>
                      </a:r>
                      <a:endParaRPr kumimoji="1" lang="ko-Kore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5" name="직사각형 34">
                      <a:extLst>
                        <a:ext uri="{FF2B5EF4-FFF2-40B4-BE49-F238E27FC236}">
                          <a16:creationId xmlns:a16="http://schemas.microsoft.com/office/drawing/2014/main" id="{298223F8-CDFD-2047-AD35-C56194B606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1338" y="2237819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 err="1"/>
                        <a:t>fine_ts</a:t>
                      </a:r>
                      <a:r>
                        <a:rPr kumimoji="1" lang="en-US" altLang="ko-Kore-KR" sz="1100" dirty="0"/>
                        <a:t>[2:0]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36" name="직사각형 35">
                      <a:extLst>
                        <a:ext uri="{FF2B5EF4-FFF2-40B4-BE49-F238E27FC236}">
                          <a16:creationId xmlns:a16="http://schemas.microsoft.com/office/drawing/2014/main" id="{55987A58-C700-5749-A25D-813603B8C8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607676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address[7:0]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37" name="직사각형 36">
                      <a:extLst>
                        <a:ext uri="{FF2B5EF4-FFF2-40B4-BE49-F238E27FC236}">
                          <a16:creationId xmlns:a16="http://schemas.microsoft.com/office/drawing/2014/main" id="{B018AB7D-8AD1-D044-A9BE-91BF925851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98081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data[31:0]</a:t>
                      </a:r>
                      <a:endParaRPr kumimoji="1" lang="ko-Kore-KR" altLang="en-US" sz="1100" dirty="0"/>
                    </a:p>
                  </p:txBody>
                </p:sp>
              </p:grpSp>
              <p:sp>
                <p:nvSpPr>
                  <p:cNvPr id="32" name="직사각형 31">
                    <a:extLst>
                      <a:ext uri="{FF2B5EF4-FFF2-40B4-BE49-F238E27FC236}">
                        <a16:creationId xmlns:a16="http://schemas.microsoft.com/office/drawing/2014/main" id="{0231A510-54CE-2346-8A61-653718751451}"/>
                      </a:ext>
                    </a:extLst>
                  </p:cNvPr>
                  <p:cNvSpPr/>
                  <p:nvPr/>
                </p:nvSpPr>
                <p:spPr>
                  <a:xfrm>
                    <a:off x="2099394" y="692073"/>
                    <a:ext cx="3836541" cy="229609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 err="1">
                        <a:solidFill>
                          <a:schemeClr val="tx1"/>
                        </a:solidFill>
                      </a:rPr>
                      <a:t>lane_datas</a:t>
                    </a:r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[7-0]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C662262-49AB-7B43-AE83-ADA393A86E74}"/>
                    </a:ext>
                  </a:extLst>
                </p:cNvPr>
                <p:cNvSpPr txBox="1"/>
                <p:nvPr/>
              </p:nvSpPr>
              <p:spPr>
                <a:xfrm>
                  <a:off x="-123614" y="2013572"/>
                  <a:ext cx="81233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000" b="1" dirty="0" err="1"/>
                    <a:t>rio_clk</a:t>
                  </a:r>
                  <a:endParaRPr kumimoji="1" lang="ko-Kore-KR" altLang="en-US" sz="1000" b="1" dirty="0"/>
                </a:p>
              </p:txBody>
            </p:sp>
            <p:cxnSp>
              <p:nvCxnSpPr>
                <p:cNvPr id="27" name="꺾인 연결선[E] 26">
                  <a:extLst>
                    <a:ext uri="{FF2B5EF4-FFF2-40B4-BE49-F238E27FC236}">
                      <a16:creationId xmlns:a16="http://schemas.microsoft.com/office/drawing/2014/main" id="{FB21118C-6C4B-B848-850D-ED39D7EDB95F}"/>
                    </a:ext>
                  </a:extLst>
                </p:cNvPr>
                <p:cNvCxnSpPr>
                  <a:cxnSpLocks/>
                  <a:stCxn id="26" idx="0"/>
                  <a:endCxn id="28" idx="3"/>
                </p:cNvCxnSpPr>
                <p:nvPr/>
              </p:nvCxnSpPr>
              <p:spPr>
                <a:xfrm rot="5400000" flipH="1" flipV="1">
                  <a:off x="403901" y="1866269"/>
                  <a:ext cx="25958" cy="268649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삼각형 27">
                  <a:extLst>
                    <a:ext uri="{FF2B5EF4-FFF2-40B4-BE49-F238E27FC236}">
                      <a16:creationId xmlns:a16="http://schemas.microsoft.com/office/drawing/2014/main" id="{361A02C0-134B-0A4F-ABEF-3B68992582C5}"/>
                    </a:ext>
                  </a:extLst>
                </p:cNvPr>
                <p:cNvSpPr/>
                <p:nvPr/>
              </p:nvSpPr>
              <p:spPr>
                <a:xfrm rot="5400000">
                  <a:off x="551901" y="1963306"/>
                  <a:ext cx="47223" cy="48615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cxnSp>
            <p:nvCxnSpPr>
              <p:cNvPr id="19" name="꺾인 연결선[E] 18">
                <a:extLst>
                  <a:ext uri="{FF2B5EF4-FFF2-40B4-BE49-F238E27FC236}">
                    <a16:creationId xmlns:a16="http://schemas.microsoft.com/office/drawing/2014/main" id="{6FD62113-B66A-7248-9AA2-E53C7FBBBD0A}"/>
                  </a:ext>
                </a:extLst>
              </p:cNvPr>
              <p:cNvCxnSpPr>
                <a:cxnSpLocks/>
                <a:stCxn id="15" idx="0"/>
                <a:endCxn id="20" idx="3"/>
              </p:cNvCxnSpPr>
              <p:nvPr/>
            </p:nvCxnSpPr>
            <p:spPr>
              <a:xfrm rot="5400000" flipH="1" flipV="1">
                <a:off x="2358716" y="2207135"/>
                <a:ext cx="7670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삼각형 19">
                <a:extLst>
                  <a:ext uri="{FF2B5EF4-FFF2-40B4-BE49-F238E27FC236}">
                    <a16:creationId xmlns:a16="http://schemas.microsoft.com/office/drawing/2014/main" id="{8B7AED27-DC56-8E41-B17D-AC62D850705A}"/>
                  </a:ext>
                </a:extLst>
              </p:cNvPr>
              <p:cNvSpPr/>
              <p:nvPr/>
            </p:nvSpPr>
            <p:spPr>
              <a:xfrm rot="5400000">
                <a:off x="2497572" y="231331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21" name="꺾인 연결선[E] 20">
                <a:extLst>
                  <a:ext uri="{FF2B5EF4-FFF2-40B4-BE49-F238E27FC236}">
                    <a16:creationId xmlns:a16="http://schemas.microsoft.com/office/drawing/2014/main" id="{A3CFD513-74CC-7244-AB43-E59F98B63FEB}"/>
                  </a:ext>
                </a:extLst>
              </p:cNvPr>
              <p:cNvCxnSpPr>
                <a:cxnSpLocks/>
                <a:stCxn id="16" idx="0"/>
                <a:endCxn id="22" idx="3"/>
              </p:cNvCxnSpPr>
              <p:nvPr/>
            </p:nvCxnSpPr>
            <p:spPr>
              <a:xfrm rot="5400000" flipH="1" flipV="1">
                <a:off x="2359619" y="2598875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삼각형 21">
                <a:extLst>
                  <a:ext uri="{FF2B5EF4-FFF2-40B4-BE49-F238E27FC236}">
                    <a16:creationId xmlns:a16="http://schemas.microsoft.com/office/drawing/2014/main" id="{064F93E4-20B0-D044-BD8D-925875908A54}"/>
                  </a:ext>
                </a:extLst>
              </p:cNvPr>
              <p:cNvSpPr/>
              <p:nvPr/>
            </p:nvSpPr>
            <p:spPr>
              <a:xfrm rot="5400000">
                <a:off x="2507619" y="2695912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23" name="꺾인 연결선[E] 22">
                <a:extLst>
                  <a:ext uri="{FF2B5EF4-FFF2-40B4-BE49-F238E27FC236}">
                    <a16:creationId xmlns:a16="http://schemas.microsoft.com/office/drawing/2014/main" id="{2C181F21-0E60-FE4F-89AA-B9AE1C2BEF4E}"/>
                  </a:ext>
                </a:extLst>
              </p:cNvPr>
              <p:cNvCxnSpPr>
                <a:cxnSpLocks/>
                <a:stCxn id="17" idx="0"/>
                <a:endCxn id="24" idx="3"/>
              </p:cNvCxnSpPr>
              <p:nvPr/>
            </p:nvCxnSpPr>
            <p:spPr>
              <a:xfrm rot="5400000" flipH="1" flipV="1">
                <a:off x="2359618" y="1867030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삼각형 23">
                <a:extLst>
                  <a:ext uri="{FF2B5EF4-FFF2-40B4-BE49-F238E27FC236}">
                    <a16:creationId xmlns:a16="http://schemas.microsoft.com/office/drawing/2014/main" id="{B10CD069-7666-3142-9DF0-13AD9ACA010B}"/>
                  </a:ext>
                </a:extLst>
              </p:cNvPr>
              <p:cNvSpPr/>
              <p:nvPr/>
            </p:nvSpPr>
            <p:spPr>
              <a:xfrm rot="5400000">
                <a:off x="2507618" y="1964067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EEC7FF-4FEF-AA49-8AF3-4638621FE97F}"/>
                </a:ext>
              </a:extLst>
            </p:cNvPr>
            <p:cNvSpPr txBox="1"/>
            <p:nvPr/>
          </p:nvSpPr>
          <p:spPr>
            <a:xfrm>
              <a:off x="1832103" y="309844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3" name="꺾인 연결선[E] 12">
              <a:extLst>
                <a:ext uri="{FF2B5EF4-FFF2-40B4-BE49-F238E27FC236}">
                  <a16:creationId xmlns:a16="http://schemas.microsoft.com/office/drawing/2014/main" id="{B3B7CE91-6DBA-5645-9703-F5551602C0AC}"/>
                </a:ext>
              </a:extLst>
            </p:cNvPr>
            <p:cNvCxnSpPr>
              <a:cxnSpLocks/>
              <a:stCxn id="12" idx="0"/>
              <a:endCxn id="14" idx="3"/>
            </p:cNvCxnSpPr>
            <p:nvPr/>
          </p:nvCxnSpPr>
          <p:spPr>
            <a:xfrm rot="5400000" flipH="1" flipV="1">
              <a:off x="2359618" y="2951146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삼각형 13">
              <a:extLst>
                <a:ext uri="{FF2B5EF4-FFF2-40B4-BE49-F238E27FC236}">
                  <a16:creationId xmlns:a16="http://schemas.microsoft.com/office/drawing/2014/main" id="{4090DA0E-66BA-BA4F-AC78-46D8634D1976}"/>
                </a:ext>
              </a:extLst>
            </p:cNvPr>
            <p:cNvSpPr/>
            <p:nvPr/>
          </p:nvSpPr>
          <p:spPr>
            <a:xfrm rot="5400000">
              <a:off x="2507618" y="304818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BB73DA9-68D0-D44F-9327-1953144B793C}"/>
              </a:ext>
            </a:extLst>
          </p:cNvPr>
          <p:cNvGrpSpPr/>
          <p:nvPr/>
        </p:nvGrpSpPr>
        <p:grpSpPr>
          <a:xfrm>
            <a:off x="10184010" y="4556259"/>
            <a:ext cx="1842519" cy="1964623"/>
            <a:chOff x="9166321" y="3617084"/>
            <a:chExt cx="1842519" cy="1964623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F3F0786-EE16-7644-BF31-B0E2D89C0820}"/>
                </a:ext>
              </a:extLst>
            </p:cNvPr>
            <p:cNvSpPr/>
            <p:nvPr/>
          </p:nvSpPr>
          <p:spPr>
            <a:xfrm>
              <a:off x="9170724" y="3617084"/>
              <a:ext cx="1649676" cy="19646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/>
                <a:t>MEMORY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5EEEC1-BE57-1349-B1E9-BDB9396A17F3}"/>
                </a:ext>
              </a:extLst>
            </p:cNvPr>
            <p:cNvSpPr txBox="1"/>
            <p:nvPr/>
          </p:nvSpPr>
          <p:spPr>
            <a:xfrm>
              <a:off x="9715500" y="4078020"/>
              <a:ext cx="129334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 err="1"/>
                <a:t>enable_replace</a:t>
              </a:r>
              <a:r>
                <a:rPr kumimoji="1" lang="en-US" altLang="ko-Kore-KR" sz="1000" dirty="0"/>
                <a:t>[0] </a:t>
              </a:r>
            </a:p>
            <a:p>
              <a:r>
                <a:rPr kumimoji="1" lang="en-US" altLang="ko-Kore-KR" sz="1000" dirty="0" err="1"/>
                <a:t>enable_replace</a:t>
              </a:r>
              <a:r>
                <a:rPr kumimoji="1" lang="en-US" altLang="ko-Kore-KR" sz="1000" dirty="0"/>
                <a:t>[1] </a:t>
              </a:r>
            </a:p>
            <a:p>
              <a:r>
                <a:rPr kumimoji="1" lang="en-US" altLang="ko-Kore-KR" sz="1000" dirty="0"/>
                <a:t>      .</a:t>
              </a:r>
            </a:p>
            <a:p>
              <a:r>
                <a:rPr kumimoji="1" lang="en-US" altLang="ko-Kore-KR" sz="1000" dirty="0"/>
                <a:t>      .</a:t>
              </a:r>
            </a:p>
            <a:p>
              <a:r>
                <a:rPr kumimoji="1" lang="en-US" altLang="ko-Kore-KR" sz="1000" dirty="0"/>
                <a:t>      .</a:t>
              </a:r>
            </a:p>
            <a:p>
              <a:r>
                <a:rPr kumimoji="1" lang="en-US" altLang="ko-Kore-KR" sz="1000" dirty="0" err="1"/>
                <a:t>enable_replace</a:t>
              </a:r>
              <a:r>
                <a:rPr kumimoji="1" lang="en-US" altLang="ko-Kore-KR" sz="1000" dirty="0"/>
                <a:t>[28]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BC21B77-76C0-A14A-A758-7B58D284D836}"/>
                </a:ext>
              </a:extLst>
            </p:cNvPr>
            <p:cNvSpPr txBox="1"/>
            <p:nvPr/>
          </p:nvSpPr>
          <p:spPr>
            <a:xfrm>
              <a:off x="9170724" y="4125468"/>
              <a:ext cx="11811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address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D44A7AF-1011-E740-AD95-4BFB00580607}"/>
                </a:ext>
              </a:extLst>
            </p:cNvPr>
            <p:cNvSpPr txBox="1"/>
            <p:nvPr/>
          </p:nvSpPr>
          <p:spPr>
            <a:xfrm>
              <a:off x="9166321" y="5268670"/>
              <a:ext cx="11811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data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20F7241-7A15-814E-B4F0-77E246F81283}"/>
              </a:ext>
            </a:extLst>
          </p:cNvPr>
          <p:cNvGrpSpPr/>
          <p:nvPr/>
        </p:nvGrpSpPr>
        <p:grpSpPr>
          <a:xfrm>
            <a:off x="125266" y="153938"/>
            <a:ext cx="7717712" cy="3275062"/>
            <a:chOff x="4179371" y="3435981"/>
            <a:chExt cx="7717712" cy="327506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439EA3E-3E74-0F49-8368-30E95181F316}"/>
                </a:ext>
              </a:extLst>
            </p:cNvPr>
            <p:cNvSpPr/>
            <p:nvPr/>
          </p:nvSpPr>
          <p:spPr>
            <a:xfrm>
              <a:off x="4179371" y="3435981"/>
              <a:ext cx="7717712" cy="327506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output_network</a:t>
              </a:r>
              <a:r>
                <a:rPr kumimoji="1" lang="en-US" altLang="ko-Kore-KR" dirty="0">
                  <a:solidFill>
                    <a:schemeClr val="tx1"/>
                  </a:solidFill>
                </a:rPr>
                <a:t>[7-0]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759F6DC2-9AA3-2A4E-A74A-7293FAEEDA1D}"/>
                </a:ext>
              </a:extLst>
            </p:cNvPr>
            <p:cNvGrpSpPr/>
            <p:nvPr/>
          </p:nvGrpSpPr>
          <p:grpSpPr>
            <a:xfrm>
              <a:off x="4262307" y="4064971"/>
              <a:ext cx="3475274" cy="2296097"/>
              <a:chOff x="-17386" y="3837747"/>
              <a:chExt cx="3475274" cy="2296097"/>
            </a:xfrm>
          </p:grpSpPr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83DE3B8E-FDBA-0742-B15A-0C7A10868D7C}"/>
                  </a:ext>
                </a:extLst>
              </p:cNvPr>
              <p:cNvGrpSpPr/>
              <p:nvPr/>
            </p:nvGrpSpPr>
            <p:grpSpPr>
              <a:xfrm>
                <a:off x="-17386" y="3837747"/>
                <a:ext cx="3475274" cy="2296097"/>
                <a:chOff x="1907667" y="692073"/>
                <a:chExt cx="3475274" cy="2296097"/>
              </a:xfrm>
            </p:grpSpPr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E7C832B5-D98B-504E-B660-9563F0E42AB9}"/>
                    </a:ext>
                  </a:extLst>
                </p:cNvPr>
                <p:cNvSpPr/>
                <p:nvPr/>
              </p:nvSpPr>
              <p:spPr>
                <a:xfrm>
                  <a:off x="2085397" y="1421109"/>
                  <a:ext cx="75690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valid</a:t>
                  </a:r>
                  <a:endParaRPr kumimoji="1" lang="ko-Kore-KR" altLang="en-US" sz="1100" dirty="0"/>
                </a:p>
              </p:txBody>
            </p:sp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AA30FA06-6CBF-6A42-A23F-BB285A872E1C}"/>
                    </a:ext>
                  </a:extLst>
                </p:cNvPr>
                <p:cNvSpPr/>
                <p:nvPr/>
              </p:nvSpPr>
              <p:spPr>
                <a:xfrm>
                  <a:off x="2085397" y="1797796"/>
                  <a:ext cx="1206905" cy="307344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replace_occured</a:t>
                  </a:r>
                  <a:endParaRPr kumimoji="1" lang="ko-Kore-KR" altLang="en-US" sz="1100" dirty="0"/>
                </a:p>
              </p:txBody>
            </p:sp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AAF6BB67-9462-F849-8A49-CC2D653DF229}"/>
                    </a:ext>
                  </a:extLst>
                </p:cNvPr>
                <p:cNvSpPr/>
                <p:nvPr/>
              </p:nvSpPr>
              <p:spPr>
                <a:xfrm>
                  <a:off x="2077770" y="2526035"/>
                  <a:ext cx="1348399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seqn</a:t>
                  </a:r>
                  <a:r>
                    <a:rPr kumimoji="1" lang="en-US" altLang="ko-Kore-KR" sz="1100" dirty="0"/>
                    <a:t>[11:0]</a:t>
                  </a:r>
                  <a:endParaRPr kumimoji="1" lang="ko-Kore-KR" altLang="en-US" sz="1100" dirty="0"/>
                </a:p>
              </p:txBody>
            </p:sp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C599BC77-29A3-4644-AE45-B5955C932340}"/>
                    </a:ext>
                  </a:extLst>
                </p:cNvPr>
                <p:cNvGrpSpPr/>
                <p:nvPr/>
              </p:nvGrpSpPr>
              <p:grpSpPr>
                <a:xfrm>
                  <a:off x="3810464" y="1057943"/>
                  <a:ext cx="1509665" cy="1872849"/>
                  <a:chOff x="3810463" y="1494820"/>
                  <a:chExt cx="1509665" cy="1872849"/>
                </a:xfrm>
              </p:grpSpPr>
              <p:sp>
                <p:nvSpPr>
                  <p:cNvPr id="75" name="직사각형 74">
                    <a:extLst>
                      <a:ext uri="{FF2B5EF4-FFF2-40B4-BE49-F238E27FC236}">
                        <a16:creationId xmlns:a16="http://schemas.microsoft.com/office/drawing/2014/main" id="{C3F67D3A-7EDA-6842-9564-C7309B32F0CE}"/>
                      </a:ext>
                    </a:extLst>
                  </p:cNvPr>
                  <p:cNvSpPr/>
                  <p:nvPr/>
                </p:nvSpPr>
                <p:spPr>
                  <a:xfrm>
                    <a:off x="3892524" y="1862678"/>
                    <a:ext cx="135576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channel[4:0]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76" name="직사각형 75">
                    <a:extLst>
                      <a:ext uri="{FF2B5EF4-FFF2-40B4-BE49-F238E27FC236}">
                        <a16:creationId xmlns:a16="http://schemas.microsoft.com/office/drawing/2014/main" id="{319209E5-528B-FB4A-9ED4-6BEA6F3AD5AC}"/>
                      </a:ext>
                    </a:extLst>
                  </p:cNvPr>
                  <p:cNvSpPr/>
                  <p:nvPr/>
                </p:nvSpPr>
                <p:spPr>
                  <a:xfrm>
                    <a:off x="3810463" y="1494820"/>
                    <a:ext cx="1509665" cy="1872849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payload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7" name="직사각형 76">
                    <a:extLst>
                      <a:ext uri="{FF2B5EF4-FFF2-40B4-BE49-F238E27FC236}">
                        <a16:creationId xmlns:a16="http://schemas.microsoft.com/office/drawing/2014/main" id="{FA9C79A8-4376-8948-8CC6-8586E7C76BDC}"/>
                      </a:ext>
                    </a:extLst>
                  </p:cNvPr>
                  <p:cNvSpPr/>
                  <p:nvPr/>
                </p:nvSpPr>
                <p:spPr>
                  <a:xfrm>
                    <a:off x="3889610" y="2237819"/>
                    <a:ext cx="135576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 err="1"/>
                      <a:t>fine_ts</a:t>
                    </a:r>
                    <a:r>
                      <a:rPr kumimoji="1" lang="en-US" altLang="ko-Kore-KR" sz="1100" dirty="0"/>
                      <a:t>[2:0]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78" name="직사각형 77">
                    <a:extLst>
                      <a:ext uri="{FF2B5EF4-FFF2-40B4-BE49-F238E27FC236}">
                        <a16:creationId xmlns:a16="http://schemas.microsoft.com/office/drawing/2014/main" id="{A2C5E5E9-993B-C548-A631-5D58A968D1FC}"/>
                      </a:ext>
                    </a:extLst>
                  </p:cNvPr>
                  <p:cNvSpPr/>
                  <p:nvPr/>
                </p:nvSpPr>
                <p:spPr>
                  <a:xfrm>
                    <a:off x="3892524" y="2607676"/>
                    <a:ext cx="135576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address[7:0]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79" name="직사각형 78">
                    <a:extLst>
                      <a:ext uri="{FF2B5EF4-FFF2-40B4-BE49-F238E27FC236}">
                        <a16:creationId xmlns:a16="http://schemas.microsoft.com/office/drawing/2014/main" id="{10CFD731-6B5B-8546-AF8E-7DCEDB4D4EC1}"/>
                      </a:ext>
                    </a:extLst>
                  </p:cNvPr>
                  <p:cNvSpPr/>
                  <p:nvPr/>
                </p:nvSpPr>
                <p:spPr>
                  <a:xfrm>
                    <a:off x="3892524" y="2980818"/>
                    <a:ext cx="135576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data[31:0]</a:t>
                    </a:r>
                    <a:endParaRPr kumimoji="1" lang="ko-Kore-KR" altLang="en-US" sz="1100" dirty="0"/>
                  </a:p>
                </p:txBody>
              </p:sp>
            </p:grpSp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715F8450-B90A-0342-8CBE-500863F11CF1}"/>
                    </a:ext>
                  </a:extLst>
                </p:cNvPr>
                <p:cNvSpPr/>
                <p:nvPr/>
              </p:nvSpPr>
              <p:spPr>
                <a:xfrm>
                  <a:off x="1907667" y="692073"/>
                  <a:ext cx="3475274" cy="2296097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input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C7DFAE20-6A03-D54C-B22D-40AC44E1136F}"/>
                  </a:ext>
                </a:extLst>
              </p:cNvPr>
              <p:cNvSpPr/>
              <p:nvPr/>
            </p:nvSpPr>
            <p:spPr>
              <a:xfrm>
                <a:off x="160344" y="5306917"/>
                <a:ext cx="1692628" cy="3073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nondata_replace_occured</a:t>
                </a:r>
                <a:endParaRPr kumimoji="1" lang="ko-Kore-KR" altLang="en-US" sz="1100" dirty="0"/>
              </a:p>
            </p:txBody>
          </p: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44833323-337B-DA46-99DE-8FD34F8C53C6}"/>
                </a:ext>
              </a:extLst>
            </p:cNvPr>
            <p:cNvGrpSpPr/>
            <p:nvPr/>
          </p:nvGrpSpPr>
          <p:grpSpPr>
            <a:xfrm>
              <a:off x="7783620" y="4064971"/>
              <a:ext cx="3977009" cy="2328145"/>
              <a:chOff x="5120094" y="558083"/>
              <a:chExt cx="3977009" cy="2328145"/>
            </a:xfrm>
          </p:grpSpPr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4182ED95-5847-D64E-9BCF-D30DB676AA62}"/>
                  </a:ext>
                </a:extLst>
              </p:cNvPr>
              <p:cNvGrpSpPr/>
              <p:nvPr/>
            </p:nvGrpSpPr>
            <p:grpSpPr>
              <a:xfrm>
                <a:off x="5130140" y="558083"/>
                <a:ext cx="3966963" cy="2328145"/>
                <a:chOff x="21349" y="1016525"/>
                <a:chExt cx="3966963" cy="2328145"/>
              </a:xfrm>
            </p:grpSpPr>
            <p:grpSp>
              <p:nvGrpSpPr>
                <p:cNvPr id="101" name="그룹 100">
                  <a:extLst>
                    <a:ext uri="{FF2B5EF4-FFF2-40B4-BE49-F238E27FC236}">
                      <a16:creationId xmlns:a16="http://schemas.microsoft.com/office/drawing/2014/main" id="{5C4A9D26-F238-754D-BAC3-21B86B3954D4}"/>
                    </a:ext>
                  </a:extLst>
                </p:cNvPr>
                <p:cNvGrpSpPr/>
                <p:nvPr/>
              </p:nvGrpSpPr>
              <p:grpSpPr>
                <a:xfrm>
                  <a:off x="21349" y="1016525"/>
                  <a:ext cx="3966963" cy="2296097"/>
                  <a:chOff x="21349" y="1016525"/>
                  <a:chExt cx="3966963" cy="2296097"/>
                </a:xfrm>
              </p:grpSpPr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CCC624FB-073B-7343-A260-1131B0649A2C}"/>
                      </a:ext>
                    </a:extLst>
                  </p:cNvPr>
                  <p:cNvSpPr txBox="1"/>
                  <p:nvPr/>
                </p:nvSpPr>
                <p:spPr>
                  <a:xfrm>
                    <a:off x="1832104" y="2746178"/>
                    <a:ext cx="812339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ko-Kore-KR" sz="1000" b="1" dirty="0" err="1"/>
                      <a:t>rio_clk</a:t>
                    </a:r>
                    <a:endParaRPr kumimoji="1" lang="ko-Kore-KR" altLang="en-US" sz="1000" b="1" dirty="0"/>
                  </a:p>
                </p:txBody>
              </p:sp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DC31D5F0-90B0-4D47-8CAB-35C7F0099BEF}"/>
                      </a:ext>
                    </a:extLst>
                  </p:cNvPr>
                  <p:cNvSpPr txBox="1"/>
                  <p:nvPr/>
                </p:nvSpPr>
                <p:spPr>
                  <a:xfrm>
                    <a:off x="1832103" y="2014333"/>
                    <a:ext cx="812339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ko-Kore-KR" sz="1000" b="1" dirty="0" err="1"/>
                      <a:t>rio_clk</a:t>
                    </a:r>
                    <a:endParaRPr kumimoji="1" lang="ko-Kore-KR" altLang="en-US" sz="1000" b="1" dirty="0"/>
                  </a:p>
                </p:txBody>
              </p:sp>
              <p:grpSp>
                <p:nvGrpSpPr>
                  <p:cNvPr id="108" name="그룹 107">
                    <a:extLst>
                      <a:ext uri="{FF2B5EF4-FFF2-40B4-BE49-F238E27FC236}">
                        <a16:creationId xmlns:a16="http://schemas.microsoft.com/office/drawing/2014/main" id="{D966FC91-0162-A343-8DBD-960EFADB4BEF}"/>
                      </a:ext>
                    </a:extLst>
                  </p:cNvPr>
                  <p:cNvGrpSpPr/>
                  <p:nvPr/>
                </p:nvGrpSpPr>
                <p:grpSpPr>
                  <a:xfrm>
                    <a:off x="21349" y="1016525"/>
                    <a:ext cx="3966963" cy="2296097"/>
                    <a:chOff x="21349" y="1016525"/>
                    <a:chExt cx="3966963" cy="2296097"/>
                  </a:xfrm>
                </p:grpSpPr>
                <p:grpSp>
                  <p:nvGrpSpPr>
                    <p:cNvPr id="115" name="그룹 114">
                      <a:extLst>
                        <a:ext uri="{FF2B5EF4-FFF2-40B4-BE49-F238E27FC236}">
                          <a16:creationId xmlns:a16="http://schemas.microsoft.com/office/drawing/2014/main" id="{A50B1436-1E5E-2245-8A13-7569C790D9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3038" y="1016525"/>
                      <a:ext cx="3475274" cy="2296097"/>
                      <a:chOff x="174342" y="3837747"/>
                      <a:chExt cx="3475274" cy="2296097"/>
                    </a:xfrm>
                  </p:grpSpPr>
                  <p:grpSp>
                    <p:nvGrpSpPr>
                      <p:cNvPr id="119" name="그룹 118">
                        <a:extLst>
                          <a:ext uri="{FF2B5EF4-FFF2-40B4-BE49-F238E27FC236}">
                            <a16:creationId xmlns:a16="http://schemas.microsoft.com/office/drawing/2014/main" id="{B0093C56-2F6C-884E-AA7E-7A75E5D3AAE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342" y="3837747"/>
                        <a:ext cx="3475274" cy="2296097"/>
                        <a:chOff x="2099395" y="692073"/>
                        <a:chExt cx="3475274" cy="2296097"/>
                      </a:xfrm>
                    </p:grpSpPr>
                    <p:sp>
                      <p:nvSpPr>
                        <p:cNvPr id="121" name="직사각형 120">
                          <a:extLst>
                            <a:ext uri="{FF2B5EF4-FFF2-40B4-BE49-F238E27FC236}">
                              <a16:creationId xmlns:a16="http://schemas.microsoft.com/office/drawing/2014/main" id="{7E50C771-6BAF-AC45-9028-8E43A44E1DB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277125" y="1421109"/>
                          <a:ext cx="756903" cy="304800"/>
                        </a:xfrm>
                        <a:prstGeom prst="rect">
                          <a:avLst/>
                        </a:prstGeom>
                        <a:solidFill>
                          <a:schemeClr val="accent1"/>
                        </a:solidFill>
                        <a:ln>
                          <a:solidFill>
                            <a:schemeClr val="accent1">
                              <a:shade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kumimoji="1" lang="en-US" altLang="ko-Kore-KR" sz="1100" dirty="0"/>
                            <a:t>valid</a:t>
                          </a:r>
                          <a:endParaRPr kumimoji="1" lang="ko-Kore-KR" altLang="en-US" sz="1100" dirty="0"/>
                        </a:p>
                      </p:txBody>
                    </p:sp>
                    <p:sp>
                      <p:nvSpPr>
                        <p:cNvPr id="122" name="직사각형 121">
                          <a:extLst>
                            <a:ext uri="{FF2B5EF4-FFF2-40B4-BE49-F238E27FC236}">
                              <a16:creationId xmlns:a16="http://schemas.microsoft.com/office/drawing/2014/main" id="{E1BFDB2B-0DCB-B145-8863-D6BAA3B69FC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277125" y="1797796"/>
                          <a:ext cx="1206905" cy="307344"/>
                        </a:xfrm>
                        <a:prstGeom prst="rect">
                          <a:avLst/>
                        </a:prstGeom>
                        <a:solidFill>
                          <a:schemeClr val="accent1"/>
                        </a:solidFill>
                        <a:ln>
                          <a:solidFill>
                            <a:schemeClr val="accent1">
                              <a:shade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kumimoji="1" lang="en-US" altLang="ko-Kore-KR" sz="1100" dirty="0" err="1"/>
                            <a:t>replace_occured</a:t>
                          </a:r>
                          <a:endParaRPr kumimoji="1" lang="ko-Kore-KR" altLang="en-US" sz="1100" dirty="0"/>
                        </a:p>
                      </p:txBody>
                    </p:sp>
                    <p:sp>
                      <p:nvSpPr>
                        <p:cNvPr id="123" name="직사각형 122">
                          <a:extLst>
                            <a:ext uri="{FF2B5EF4-FFF2-40B4-BE49-F238E27FC236}">
                              <a16:creationId xmlns:a16="http://schemas.microsoft.com/office/drawing/2014/main" id="{421C7F12-1C0B-BA4A-ADC8-A59850703A6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269498" y="2526035"/>
                          <a:ext cx="1348399" cy="304800"/>
                        </a:xfrm>
                        <a:prstGeom prst="rect">
                          <a:avLst/>
                        </a:prstGeom>
                        <a:solidFill>
                          <a:schemeClr val="accent1"/>
                        </a:solidFill>
                        <a:ln>
                          <a:solidFill>
                            <a:schemeClr val="accent1">
                              <a:shade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kumimoji="1" lang="en-US" altLang="ko-Kore-KR" sz="1100" dirty="0" err="1"/>
                            <a:t>seqn</a:t>
                          </a:r>
                          <a:r>
                            <a:rPr kumimoji="1" lang="en-US" altLang="ko-Kore-KR" sz="1100" dirty="0"/>
                            <a:t>[11:0]</a:t>
                          </a:r>
                          <a:endParaRPr kumimoji="1" lang="ko-Kore-KR" altLang="en-US" sz="1100" dirty="0"/>
                        </a:p>
                      </p:txBody>
                    </p:sp>
                    <p:grpSp>
                      <p:nvGrpSpPr>
                        <p:cNvPr id="124" name="그룹 123">
                          <a:extLst>
                            <a:ext uri="{FF2B5EF4-FFF2-40B4-BE49-F238E27FC236}">
                              <a16:creationId xmlns:a16="http://schemas.microsoft.com/office/drawing/2014/main" id="{E85A42AD-BBDD-AB4E-8132-8B2B7B308E1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002192" y="1057943"/>
                          <a:ext cx="1509665" cy="1872849"/>
                          <a:chOff x="4002191" y="1494820"/>
                          <a:chExt cx="1509665" cy="1872849"/>
                        </a:xfrm>
                      </p:grpSpPr>
                      <p:sp>
                        <p:nvSpPr>
                          <p:cNvPr id="126" name="직사각형 125">
                            <a:extLst>
                              <a:ext uri="{FF2B5EF4-FFF2-40B4-BE49-F238E27FC236}">
                                <a16:creationId xmlns:a16="http://schemas.microsoft.com/office/drawing/2014/main" id="{14E9454F-EE3D-2840-AB7C-A3E365456E0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084252" y="1862678"/>
                            <a:ext cx="1355763" cy="304800"/>
                          </a:xfrm>
                          <a:prstGeom prst="rect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>
                                <a:shade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en-US" altLang="ko-Kore-KR" sz="1100" dirty="0"/>
                              <a:t>channel[4:0]</a:t>
                            </a:r>
                            <a:endParaRPr kumimoji="1" lang="ko-Kore-KR" altLang="en-US" sz="1100" dirty="0"/>
                          </a:p>
                        </p:txBody>
                      </p:sp>
                      <p:sp>
                        <p:nvSpPr>
                          <p:cNvPr id="127" name="직사각형 126">
                            <a:extLst>
                              <a:ext uri="{FF2B5EF4-FFF2-40B4-BE49-F238E27FC236}">
                                <a16:creationId xmlns:a16="http://schemas.microsoft.com/office/drawing/2014/main" id="{C0334E8A-C25C-A749-9CB0-0AE9C7C11F6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002191" y="1494820"/>
                            <a:ext cx="1509665" cy="1872849"/>
                          </a:xfrm>
                          <a:prstGeom prst="rect">
                            <a:avLst/>
                          </a:prstGeom>
                          <a:noFill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t"/>
                          <a:lstStyle/>
                          <a:p>
                            <a:pPr algn="ctr"/>
                            <a:r>
                              <a:rPr kumimoji="1" lang="en-US" altLang="ko-Kore-KR" dirty="0">
                                <a:solidFill>
                                  <a:schemeClr val="tx1"/>
                                </a:solidFill>
                              </a:rPr>
                              <a:t>payload</a:t>
                            </a:r>
                            <a:endParaRPr kumimoji="1" lang="ko-Kore-KR" alt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28" name="직사각형 127">
                            <a:extLst>
                              <a:ext uri="{FF2B5EF4-FFF2-40B4-BE49-F238E27FC236}">
                                <a16:creationId xmlns:a16="http://schemas.microsoft.com/office/drawing/2014/main" id="{D4BEE6FE-A7DF-6B49-A041-5FC31A17038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081338" y="2237819"/>
                            <a:ext cx="1355763" cy="304800"/>
                          </a:xfrm>
                          <a:prstGeom prst="rect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>
                                <a:shade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en-US" altLang="ko-Kore-KR" sz="1100" dirty="0" err="1"/>
                              <a:t>fine_ts</a:t>
                            </a:r>
                            <a:r>
                              <a:rPr kumimoji="1" lang="en-US" altLang="ko-Kore-KR" sz="1100" dirty="0"/>
                              <a:t>[2:0]</a:t>
                            </a:r>
                            <a:endParaRPr kumimoji="1" lang="ko-Kore-KR" altLang="en-US" sz="1100" dirty="0"/>
                          </a:p>
                        </p:txBody>
                      </p:sp>
                      <p:sp>
                        <p:nvSpPr>
                          <p:cNvPr id="129" name="직사각형 128">
                            <a:extLst>
                              <a:ext uri="{FF2B5EF4-FFF2-40B4-BE49-F238E27FC236}">
                                <a16:creationId xmlns:a16="http://schemas.microsoft.com/office/drawing/2014/main" id="{15576272-EA79-1E4E-B424-E69920DB91F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084252" y="2607676"/>
                            <a:ext cx="1355763" cy="304800"/>
                          </a:xfrm>
                          <a:prstGeom prst="rect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>
                                <a:shade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en-US" altLang="ko-Kore-KR" sz="1100" dirty="0"/>
                              <a:t>address[7:0]</a:t>
                            </a:r>
                            <a:endParaRPr kumimoji="1" lang="ko-Kore-KR" altLang="en-US" sz="1100" dirty="0"/>
                          </a:p>
                        </p:txBody>
                      </p:sp>
                      <p:sp>
                        <p:nvSpPr>
                          <p:cNvPr id="130" name="직사각형 129">
                            <a:extLst>
                              <a:ext uri="{FF2B5EF4-FFF2-40B4-BE49-F238E27FC236}">
                                <a16:creationId xmlns:a16="http://schemas.microsoft.com/office/drawing/2014/main" id="{10327393-A4AE-3648-B645-42B9B190C47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084252" y="2980818"/>
                            <a:ext cx="1355763" cy="304800"/>
                          </a:xfrm>
                          <a:prstGeom prst="rect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>
                                <a:shade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en-US" altLang="ko-Kore-KR" sz="1100" dirty="0"/>
                              <a:t>data[31:0]</a:t>
                            </a:r>
                            <a:endParaRPr kumimoji="1" lang="ko-Kore-KR" altLang="en-US" sz="1100" dirty="0"/>
                          </a:p>
                        </p:txBody>
                      </p:sp>
                    </p:grpSp>
                    <p:sp>
                      <p:nvSpPr>
                        <p:cNvPr id="125" name="직사각형 124">
                          <a:extLst>
                            <a:ext uri="{FF2B5EF4-FFF2-40B4-BE49-F238E27FC236}">
                              <a16:creationId xmlns:a16="http://schemas.microsoft.com/office/drawing/2014/main" id="{A518838F-6D8F-F244-BCCB-664D26C4E4D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099395" y="692073"/>
                          <a:ext cx="3475274" cy="2296097"/>
                        </a:xfrm>
                        <a:prstGeom prst="rect">
                          <a:avLst/>
                        </a:prstGeom>
                        <a:noFill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t"/>
                        <a:lstStyle/>
                        <a:p>
                          <a:pPr algn="ctr"/>
                          <a:r>
                            <a:rPr kumimoji="1" lang="en-US" altLang="ko-Kore-KR" dirty="0">
                              <a:solidFill>
                                <a:schemeClr val="tx1"/>
                              </a:solidFill>
                            </a:rPr>
                            <a:t>output</a:t>
                          </a:r>
                          <a:endParaRPr kumimoji="1" lang="ko-Kore-KR" alt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120" name="직사각형 119">
                        <a:extLst>
                          <a:ext uri="{FF2B5EF4-FFF2-40B4-BE49-F238E27FC236}">
                            <a16:creationId xmlns:a16="http://schemas.microsoft.com/office/drawing/2014/main" id="{BA1442A7-34B0-CD48-9EEF-CE6F511A80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2072" y="5306917"/>
                        <a:ext cx="1692628" cy="307344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>
                            <a:shade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ko-Kore-KR" sz="1100" dirty="0" err="1"/>
                          <a:t>nondata_replace_occured</a:t>
                        </a:r>
                        <a:endParaRPr kumimoji="1" lang="ko-Kore-KR" altLang="en-US" sz="1100" dirty="0"/>
                      </a:p>
                    </p:txBody>
                  </p:sp>
                </p:grpSp>
                <p:sp>
                  <p:nvSpPr>
                    <p:cNvPr id="116" name="TextBox 115">
                      <a:extLst>
                        <a:ext uri="{FF2B5EF4-FFF2-40B4-BE49-F238E27FC236}">
                          <a16:creationId xmlns:a16="http://schemas.microsoft.com/office/drawing/2014/main" id="{7FB7B743-9D94-4B41-B981-4857FC61980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349" y="2013572"/>
                      <a:ext cx="812339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ko-Kore-KR" sz="1000" b="1" dirty="0" err="1"/>
                        <a:t>rio_clk</a:t>
                      </a:r>
                      <a:endParaRPr kumimoji="1" lang="ko-Kore-KR" altLang="en-US" sz="1000" b="1" dirty="0"/>
                    </a:p>
                  </p:txBody>
                </p:sp>
                <p:cxnSp>
                  <p:nvCxnSpPr>
                    <p:cNvPr id="117" name="꺾인 연결선[E] 116">
                      <a:extLst>
                        <a:ext uri="{FF2B5EF4-FFF2-40B4-BE49-F238E27FC236}">
                          <a16:creationId xmlns:a16="http://schemas.microsoft.com/office/drawing/2014/main" id="{FFB53907-784A-5F4D-811E-4730E76888C4}"/>
                        </a:ext>
                      </a:extLst>
                    </p:cNvPr>
                    <p:cNvCxnSpPr>
                      <a:cxnSpLocks/>
                      <a:stCxn id="116" idx="0"/>
                      <a:endCxn id="118" idx="3"/>
                    </p:cNvCxnSpPr>
                    <p:nvPr/>
                  </p:nvCxnSpPr>
                  <p:spPr>
                    <a:xfrm rot="5400000" flipH="1" flipV="1">
                      <a:off x="548864" y="1866269"/>
                      <a:ext cx="25958" cy="268649"/>
                    </a:xfrm>
                    <a:prstGeom prst="bentConnector2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8" name="삼각형 117">
                      <a:extLst>
                        <a:ext uri="{FF2B5EF4-FFF2-40B4-BE49-F238E27FC236}">
                          <a16:creationId xmlns:a16="http://schemas.microsoft.com/office/drawing/2014/main" id="{4C75BCCE-CB8D-4E4F-AC95-5071B229AA4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96864" y="1963306"/>
                      <a:ext cx="47223" cy="48615"/>
                    </a:xfrm>
                    <a:prstGeom prst="triangl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</p:grpSp>
              <p:cxnSp>
                <p:nvCxnSpPr>
                  <p:cNvPr id="109" name="꺾인 연결선[E] 108">
                    <a:extLst>
                      <a:ext uri="{FF2B5EF4-FFF2-40B4-BE49-F238E27FC236}">
                        <a16:creationId xmlns:a16="http://schemas.microsoft.com/office/drawing/2014/main" id="{859454F2-8BDD-1444-95CA-C0711D4AC870}"/>
                      </a:ext>
                    </a:extLst>
                  </p:cNvPr>
                  <p:cNvCxnSpPr>
                    <a:cxnSpLocks/>
                    <a:stCxn id="105" idx="0"/>
                    <a:endCxn id="110" idx="3"/>
                  </p:cNvCxnSpPr>
                  <p:nvPr/>
                </p:nvCxnSpPr>
                <p:spPr>
                  <a:xfrm rot="5400000" flipH="1" flipV="1">
                    <a:off x="2358716" y="2207135"/>
                    <a:ext cx="7670" cy="268649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0" name="삼각형 109">
                    <a:extLst>
                      <a:ext uri="{FF2B5EF4-FFF2-40B4-BE49-F238E27FC236}">
                        <a16:creationId xmlns:a16="http://schemas.microsoft.com/office/drawing/2014/main" id="{13A0A559-387C-3445-A43F-759737D6C4B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497572" y="2313316"/>
                    <a:ext cx="47223" cy="48615"/>
                  </a:xfrm>
                  <a:prstGeom prst="triangl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  <p:cxnSp>
                <p:nvCxnSpPr>
                  <p:cNvPr id="111" name="꺾인 연결선[E] 110">
                    <a:extLst>
                      <a:ext uri="{FF2B5EF4-FFF2-40B4-BE49-F238E27FC236}">
                        <a16:creationId xmlns:a16="http://schemas.microsoft.com/office/drawing/2014/main" id="{FEB2772B-D379-7049-8775-DD1185F19625}"/>
                      </a:ext>
                    </a:extLst>
                  </p:cNvPr>
                  <p:cNvCxnSpPr>
                    <a:cxnSpLocks/>
                    <a:stCxn id="106" idx="0"/>
                    <a:endCxn id="112" idx="3"/>
                  </p:cNvCxnSpPr>
                  <p:nvPr/>
                </p:nvCxnSpPr>
                <p:spPr>
                  <a:xfrm rot="5400000" flipH="1" flipV="1">
                    <a:off x="2359619" y="2598875"/>
                    <a:ext cx="25958" cy="268649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2" name="삼각형 111">
                    <a:extLst>
                      <a:ext uri="{FF2B5EF4-FFF2-40B4-BE49-F238E27FC236}">
                        <a16:creationId xmlns:a16="http://schemas.microsoft.com/office/drawing/2014/main" id="{CC249F4F-E8C5-1242-B21D-1D35A6AC197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507619" y="2695912"/>
                    <a:ext cx="47223" cy="48615"/>
                  </a:xfrm>
                  <a:prstGeom prst="triangl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  <p:cxnSp>
                <p:nvCxnSpPr>
                  <p:cNvPr id="113" name="꺾인 연결선[E] 112">
                    <a:extLst>
                      <a:ext uri="{FF2B5EF4-FFF2-40B4-BE49-F238E27FC236}">
                        <a16:creationId xmlns:a16="http://schemas.microsoft.com/office/drawing/2014/main" id="{000BB2A1-8D09-5546-ABEC-0AB47AC89F2E}"/>
                      </a:ext>
                    </a:extLst>
                  </p:cNvPr>
                  <p:cNvCxnSpPr>
                    <a:cxnSpLocks/>
                    <a:stCxn id="107" idx="0"/>
                    <a:endCxn id="114" idx="3"/>
                  </p:cNvCxnSpPr>
                  <p:nvPr/>
                </p:nvCxnSpPr>
                <p:spPr>
                  <a:xfrm rot="5400000" flipH="1" flipV="1">
                    <a:off x="2359618" y="1867030"/>
                    <a:ext cx="25958" cy="268649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4" name="삼각형 113">
                    <a:extLst>
                      <a:ext uri="{FF2B5EF4-FFF2-40B4-BE49-F238E27FC236}">
                        <a16:creationId xmlns:a16="http://schemas.microsoft.com/office/drawing/2014/main" id="{AB0265CE-A378-9D4A-978C-1A99BBC38C9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507618" y="1964067"/>
                    <a:ext cx="47223" cy="48615"/>
                  </a:xfrm>
                  <a:prstGeom prst="triangl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B64FB1D1-3E7D-FC4D-AFBD-20D884B3CDD2}"/>
                      </a:ext>
                    </a:extLst>
                  </p:cNvPr>
                  <p:cNvSpPr txBox="1"/>
                  <p:nvPr/>
                </p:nvSpPr>
                <p:spPr>
                  <a:xfrm>
                    <a:off x="1822057" y="2345294"/>
                    <a:ext cx="812339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ko-Kore-KR" sz="1000" b="1" dirty="0" err="1"/>
                      <a:t>rio_clk</a:t>
                    </a:r>
                    <a:endParaRPr kumimoji="1" lang="ko-Kore-KR" altLang="en-US" sz="1000" b="1" dirty="0"/>
                  </a:p>
                </p:txBody>
              </p:sp>
            </p:grp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7ED90D4-B4B3-814B-8A3C-BF003CDDF99B}"/>
                    </a:ext>
                  </a:extLst>
                </p:cNvPr>
                <p:cNvSpPr txBox="1"/>
                <p:nvPr/>
              </p:nvSpPr>
              <p:spPr>
                <a:xfrm>
                  <a:off x="1832103" y="3098449"/>
                  <a:ext cx="81233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000" b="1" dirty="0" err="1"/>
                    <a:t>rio_clk</a:t>
                  </a:r>
                  <a:endParaRPr kumimoji="1" lang="ko-Kore-KR" altLang="en-US" sz="1000" b="1" dirty="0"/>
                </a:p>
              </p:txBody>
            </p:sp>
            <p:cxnSp>
              <p:nvCxnSpPr>
                <p:cNvPr id="103" name="꺾인 연결선[E] 102">
                  <a:extLst>
                    <a:ext uri="{FF2B5EF4-FFF2-40B4-BE49-F238E27FC236}">
                      <a16:creationId xmlns:a16="http://schemas.microsoft.com/office/drawing/2014/main" id="{E2B96A69-10D3-0843-9EC8-8A83200383CD}"/>
                    </a:ext>
                  </a:extLst>
                </p:cNvPr>
                <p:cNvCxnSpPr>
                  <a:cxnSpLocks/>
                  <a:stCxn id="102" idx="0"/>
                  <a:endCxn id="104" idx="3"/>
                </p:cNvCxnSpPr>
                <p:nvPr/>
              </p:nvCxnSpPr>
              <p:spPr>
                <a:xfrm rot="5400000" flipH="1" flipV="1">
                  <a:off x="2359618" y="2951146"/>
                  <a:ext cx="25958" cy="268649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" name="삼각형 103">
                  <a:extLst>
                    <a:ext uri="{FF2B5EF4-FFF2-40B4-BE49-F238E27FC236}">
                      <a16:creationId xmlns:a16="http://schemas.microsoft.com/office/drawing/2014/main" id="{79B1798A-D6E2-834E-8C22-F54E3C7E0322}"/>
                    </a:ext>
                  </a:extLst>
                </p:cNvPr>
                <p:cNvSpPr/>
                <p:nvPr/>
              </p:nvSpPr>
              <p:spPr>
                <a:xfrm rot="5400000">
                  <a:off x="2507618" y="3048183"/>
                  <a:ext cx="47223" cy="48615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75BFE42-E170-6C41-A720-A24E870C0DEF}"/>
                  </a:ext>
                </a:extLst>
              </p:cNvPr>
              <p:cNvSpPr txBox="1"/>
              <p:nvPr/>
            </p:nvSpPr>
            <p:spPr>
              <a:xfrm>
                <a:off x="5120094" y="1876597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37DD118-D604-9E4A-841A-9C32485D89B1}"/>
                  </a:ext>
                </a:extLst>
              </p:cNvPr>
              <p:cNvSpPr txBox="1"/>
              <p:nvPr/>
            </p:nvSpPr>
            <p:spPr>
              <a:xfrm>
                <a:off x="5130141" y="2277481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94" name="꺾인 연결선[E] 93">
                <a:extLst>
                  <a:ext uri="{FF2B5EF4-FFF2-40B4-BE49-F238E27FC236}">
                    <a16:creationId xmlns:a16="http://schemas.microsoft.com/office/drawing/2014/main" id="{78EA9757-1881-A249-B842-B5F3FD55F9CE}"/>
                  </a:ext>
                </a:extLst>
              </p:cNvPr>
              <p:cNvCxnSpPr>
                <a:cxnSpLocks/>
                <a:stCxn id="92" idx="0"/>
                <a:endCxn id="95" idx="3"/>
              </p:cNvCxnSpPr>
              <p:nvPr/>
            </p:nvCxnSpPr>
            <p:spPr>
              <a:xfrm rot="5400000" flipH="1" flipV="1">
                <a:off x="5656753" y="1738438"/>
                <a:ext cx="7670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삼각형 94">
                <a:extLst>
                  <a:ext uri="{FF2B5EF4-FFF2-40B4-BE49-F238E27FC236}">
                    <a16:creationId xmlns:a16="http://schemas.microsoft.com/office/drawing/2014/main" id="{48856888-3464-8943-9847-5801DA23E1FD}"/>
                  </a:ext>
                </a:extLst>
              </p:cNvPr>
              <p:cNvSpPr/>
              <p:nvPr/>
            </p:nvSpPr>
            <p:spPr>
              <a:xfrm rot="5400000">
                <a:off x="5795609" y="1844619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96" name="꺾인 연결선[E] 95">
                <a:extLst>
                  <a:ext uri="{FF2B5EF4-FFF2-40B4-BE49-F238E27FC236}">
                    <a16:creationId xmlns:a16="http://schemas.microsoft.com/office/drawing/2014/main" id="{A502B005-EA79-404B-B7E5-333C54ABB17B}"/>
                  </a:ext>
                </a:extLst>
              </p:cNvPr>
              <p:cNvCxnSpPr>
                <a:cxnSpLocks/>
                <a:stCxn id="93" idx="0"/>
                <a:endCxn id="97" idx="3"/>
              </p:cNvCxnSpPr>
              <p:nvPr/>
            </p:nvCxnSpPr>
            <p:spPr>
              <a:xfrm rot="5400000" flipH="1" flipV="1">
                <a:off x="5657656" y="2130178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삼각형 96">
                <a:extLst>
                  <a:ext uri="{FF2B5EF4-FFF2-40B4-BE49-F238E27FC236}">
                    <a16:creationId xmlns:a16="http://schemas.microsoft.com/office/drawing/2014/main" id="{632D2E44-93AC-DF4E-9396-DB14E9E86C33}"/>
                  </a:ext>
                </a:extLst>
              </p:cNvPr>
              <p:cNvSpPr/>
              <p:nvPr/>
            </p:nvSpPr>
            <p:spPr>
              <a:xfrm rot="5400000">
                <a:off x="5805656" y="2227215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072EF3CA-6FDC-E343-A68F-786967F5A4AB}"/>
                  </a:ext>
                </a:extLst>
              </p:cNvPr>
              <p:cNvSpPr txBox="1"/>
              <p:nvPr/>
            </p:nvSpPr>
            <p:spPr>
              <a:xfrm>
                <a:off x="5130140" y="2629752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99" name="꺾인 연결선[E] 98">
                <a:extLst>
                  <a:ext uri="{FF2B5EF4-FFF2-40B4-BE49-F238E27FC236}">
                    <a16:creationId xmlns:a16="http://schemas.microsoft.com/office/drawing/2014/main" id="{B73164A4-FB8D-2640-B1CC-4027B8FE8AF6}"/>
                  </a:ext>
                </a:extLst>
              </p:cNvPr>
              <p:cNvCxnSpPr>
                <a:cxnSpLocks/>
                <a:stCxn id="98" idx="0"/>
                <a:endCxn id="100" idx="3"/>
              </p:cNvCxnSpPr>
              <p:nvPr/>
            </p:nvCxnSpPr>
            <p:spPr>
              <a:xfrm rot="5400000" flipH="1" flipV="1">
                <a:off x="5657655" y="2482449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삼각형 99">
                <a:extLst>
                  <a:ext uri="{FF2B5EF4-FFF2-40B4-BE49-F238E27FC236}">
                    <a16:creationId xmlns:a16="http://schemas.microsoft.com/office/drawing/2014/main" id="{582CCCCC-21F6-DD45-9E5A-343BBC014A52}"/>
                  </a:ext>
                </a:extLst>
              </p:cNvPr>
              <p:cNvSpPr/>
              <p:nvPr/>
            </p:nvSpPr>
            <p:spPr>
              <a:xfrm rot="5400000">
                <a:off x="5805655" y="257948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</p:grp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2E688301-DB5A-6B4E-AAC1-8F89135039CD}"/>
              </a:ext>
            </a:extLst>
          </p:cNvPr>
          <p:cNvCxnSpPr>
            <a:cxnSpLocks/>
            <a:stCxn id="121" idx="0"/>
            <a:endCxn id="29" idx="1"/>
          </p:cNvCxnSpPr>
          <p:nvPr/>
        </p:nvCxnSpPr>
        <p:spPr>
          <a:xfrm rot="16200000" flipH="1" flipV="1">
            <a:off x="2771108" y="2756076"/>
            <a:ext cx="3260436" cy="772212"/>
          </a:xfrm>
          <a:prstGeom prst="bentConnector4">
            <a:avLst>
              <a:gd name="adj1" fmla="val -7011"/>
              <a:gd name="adj2" fmla="val 1121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[E] 55">
            <a:extLst>
              <a:ext uri="{FF2B5EF4-FFF2-40B4-BE49-F238E27FC236}">
                <a16:creationId xmlns:a16="http://schemas.microsoft.com/office/drawing/2014/main" id="{F3E51C7A-5EDB-9F43-8FA0-A6E467AB1BEC}"/>
              </a:ext>
            </a:extLst>
          </p:cNvPr>
          <p:cNvCxnSpPr>
            <a:stCxn id="126" idx="3"/>
            <a:endCxn id="33" idx="3"/>
          </p:cNvCxnSpPr>
          <p:nvPr/>
        </p:nvCxnSpPr>
        <p:spPr>
          <a:xfrm flipH="1">
            <a:off x="7323074" y="1669056"/>
            <a:ext cx="248797" cy="3108036"/>
          </a:xfrm>
          <a:prstGeom prst="bentConnector3">
            <a:avLst>
              <a:gd name="adj1" fmla="val -1310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0F50E970-9F26-CA44-9DD5-1CF0E28C579E}"/>
              </a:ext>
            </a:extLst>
          </p:cNvPr>
          <p:cNvCxnSpPr>
            <a:stCxn id="128" idx="3"/>
            <a:endCxn id="35" idx="3"/>
          </p:cNvCxnSpPr>
          <p:nvPr/>
        </p:nvCxnSpPr>
        <p:spPr>
          <a:xfrm flipH="1">
            <a:off x="7320160" y="2044197"/>
            <a:ext cx="248797" cy="3108036"/>
          </a:xfrm>
          <a:prstGeom prst="bentConnector3">
            <a:avLst>
              <a:gd name="adj1" fmla="val -1702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[E] 60">
            <a:extLst>
              <a:ext uri="{FF2B5EF4-FFF2-40B4-BE49-F238E27FC236}">
                <a16:creationId xmlns:a16="http://schemas.microsoft.com/office/drawing/2014/main" id="{5C4BC56F-BC3E-DB4A-A45A-348C56C956EE}"/>
              </a:ext>
            </a:extLst>
          </p:cNvPr>
          <p:cNvCxnSpPr>
            <a:stCxn id="129" idx="3"/>
            <a:endCxn id="36" idx="3"/>
          </p:cNvCxnSpPr>
          <p:nvPr/>
        </p:nvCxnSpPr>
        <p:spPr>
          <a:xfrm flipH="1">
            <a:off x="7323074" y="2414054"/>
            <a:ext cx="248797" cy="3108036"/>
          </a:xfrm>
          <a:prstGeom prst="bentConnector3">
            <a:avLst>
              <a:gd name="adj1" fmla="val -2192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[E] 62">
            <a:extLst>
              <a:ext uri="{FF2B5EF4-FFF2-40B4-BE49-F238E27FC236}">
                <a16:creationId xmlns:a16="http://schemas.microsoft.com/office/drawing/2014/main" id="{387FA745-C6B5-9C43-ADA9-176C84C70E78}"/>
              </a:ext>
            </a:extLst>
          </p:cNvPr>
          <p:cNvCxnSpPr>
            <a:stCxn id="130" idx="3"/>
            <a:endCxn id="37" idx="3"/>
          </p:cNvCxnSpPr>
          <p:nvPr/>
        </p:nvCxnSpPr>
        <p:spPr>
          <a:xfrm flipH="1">
            <a:off x="7323074" y="2787196"/>
            <a:ext cx="248797" cy="3108036"/>
          </a:xfrm>
          <a:prstGeom prst="bentConnector3">
            <a:avLst>
              <a:gd name="adj1" fmla="val -2731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0AE2675-BC26-104D-8DDC-51E05B7BB422}"/>
              </a:ext>
            </a:extLst>
          </p:cNvPr>
          <p:cNvSpPr/>
          <p:nvPr/>
        </p:nvSpPr>
        <p:spPr>
          <a:xfrm>
            <a:off x="1628143" y="4058413"/>
            <a:ext cx="160206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replace_occured_r</a:t>
            </a:r>
            <a:r>
              <a:rPr kumimoji="1" lang="en-US" altLang="ko-Kore-KR" sz="1100" dirty="0"/>
              <a:t>[7-0]</a:t>
            </a:r>
            <a:endParaRPr kumimoji="1" lang="ko-Kore-KR" altLang="en-US" sz="1100" dirty="0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B25187C-513F-7342-888E-0E44A4A4CB7F}"/>
              </a:ext>
            </a:extLst>
          </p:cNvPr>
          <p:cNvSpPr/>
          <p:nvPr/>
        </p:nvSpPr>
        <p:spPr>
          <a:xfrm>
            <a:off x="1628143" y="4400416"/>
            <a:ext cx="210082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nondata_replace_occured_r</a:t>
            </a:r>
            <a:r>
              <a:rPr kumimoji="1" lang="en-US" altLang="ko-Kore-KR" sz="1100" dirty="0"/>
              <a:t>[7-0]</a:t>
            </a:r>
            <a:endParaRPr kumimoji="1" lang="ko-Kore-KR" altLang="en-US" sz="1100" dirty="0"/>
          </a:p>
        </p:txBody>
      </p: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6FD7C056-39B1-114C-9E6D-4A541477ACBC}"/>
              </a:ext>
            </a:extLst>
          </p:cNvPr>
          <p:cNvCxnSpPr>
            <a:cxnSpLocks/>
            <a:stCxn id="122" idx="1"/>
            <a:endCxn id="131" idx="3"/>
          </p:cNvCxnSpPr>
          <p:nvPr/>
        </p:nvCxnSpPr>
        <p:spPr>
          <a:xfrm rot="10800000" flipV="1">
            <a:off x="3230204" y="2042323"/>
            <a:ext cx="1178776" cy="2168490"/>
          </a:xfrm>
          <a:prstGeom prst="bentConnector3">
            <a:avLst>
              <a:gd name="adj1" fmla="val 572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10BC258A-2242-4D40-92C2-B80C66AE6699}"/>
              </a:ext>
            </a:extLst>
          </p:cNvPr>
          <p:cNvCxnSpPr>
            <a:cxnSpLocks/>
            <a:stCxn id="120" idx="1"/>
            <a:endCxn id="132" idx="3"/>
          </p:cNvCxnSpPr>
          <p:nvPr/>
        </p:nvCxnSpPr>
        <p:spPr>
          <a:xfrm rot="10800000" flipV="1">
            <a:off x="3728970" y="2405770"/>
            <a:ext cx="680011" cy="2147046"/>
          </a:xfrm>
          <a:prstGeom prst="bentConnector3">
            <a:avLst>
              <a:gd name="adj1" fmla="val 863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꺾인 연결선[E] 141">
            <a:extLst>
              <a:ext uri="{FF2B5EF4-FFF2-40B4-BE49-F238E27FC236}">
                <a16:creationId xmlns:a16="http://schemas.microsoft.com/office/drawing/2014/main" id="{E626A580-E39A-0B49-AA4B-30A2BA50A158}"/>
              </a:ext>
            </a:extLst>
          </p:cNvPr>
          <p:cNvCxnSpPr>
            <a:stCxn id="126" idx="3"/>
            <a:endCxn id="42" idx="1"/>
          </p:cNvCxnSpPr>
          <p:nvPr/>
        </p:nvCxnSpPr>
        <p:spPr>
          <a:xfrm>
            <a:off x="7571871" y="1669056"/>
            <a:ext cx="2616542" cy="351869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DB64C775-C363-F446-947E-DF89DF2B9FF9}"/>
              </a:ext>
            </a:extLst>
          </p:cNvPr>
          <p:cNvGrpSpPr/>
          <p:nvPr/>
        </p:nvGrpSpPr>
        <p:grpSpPr>
          <a:xfrm>
            <a:off x="2593991" y="5008609"/>
            <a:ext cx="374904" cy="290333"/>
            <a:chOff x="5909398" y="4971788"/>
            <a:chExt cx="374904" cy="290333"/>
          </a:xfrm>
        </p:grpSpPr>
        <p:sp>
          <p:nvSpPr>
            <p:cNvPr id="144" name="지연 143">
              <a:extLst>
                <a:ext uri="{FF2B5EF4-FFF2-40B4-BE49-F238E27FC236}">
                  <a16:creationId xmlns:a16="http://schemas.microsoft.com/office/drawing/2014/main" id="{F9A77FF0-7851-2F4A-B7AC-53640B7A9F08}"/>
                </a:ext>
              </a:extLst>
            </p:cNvPr>
            <p:cNvSpPr/>
            <p:nvPr/>
          </p:nvSpPr>
          <p:spPr>
            <a:xfrm>
              <a:off x="5909398" y="4971788"/>
              <a:ext cx="374904" cy="290333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A76E1E1B-1591-BC44-8B27-FA2D4C169024}"/>
                </a:ext>
              </a:extLst>
            </p:cNvPr>
            <p:cNvSpPr/>
            <p:nvPr/>
          </p:nvSpPr>
          <p:spPr>
            <a:xfrm>
              <a:off x="5916952" y="517320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678AC54E-B897-7347-850F-8167E6CFFB48}"/>
                </a:ext>
              </a:extLst>
            </p:cNvPr>
            <p:cNvSpPr/>
            <p:nvPr/>
          </p:nvSpPr>
          <p:spPr>
            <a:xfrm>
              <a:off x="5914351" y="499371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10742C1E-545E-7844-839D-90F8485DC31B}"/>
              </a:ext>
            </a:extLst>
          </p:cNvPr>
          <p:cNvGrpSpPr/>
          <p:nvPr/>
        </p:nvGrpSpPr>
        <p:grpSpPr>
          <a:xfrm rot="10800000">
            <a:off x="1112096" y="5075527"/>
            <a:ext cx="536009" cy="339976"/>
            <a:chOff x="3570898" y="3755771"/>
            <a:chExt cx="536009" cy="339976"/>
          </a:xfrm>
        </p:grpSpPr>
        <p:sp>
          <p:nvSpPr>
            <p:cNvPr id="148" name="달 147">
              <a:extLst>
                <a:ext uri="{FF2B5EF4-FFF2-40B4-BE49-F238E27FC236}">
                  <a16:creationId xmlns:a16="http://schemas.microsoft.com/office/drawing/2014/main" id="{28713A57-6BF8-5D44-AA61-526371714A63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2B4376BC-30A8-8E44-ACF6-B4F6DA515ABA}"/>
                </a:ext>
              </a:extLst>
            </p:cNvPr>
            <p:cNvSpPr/>
            <p:nvPr/>
          </p:nvSpPr>
          <p:spPr>
            <a:xfrm rot="10800000">
              <a:off x="3957008" y="400213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70E19A82-3821-2140-85E6-AE28B1BB38DB}"/>
                </a:ext>
              </a:extLst>
            </p:cNvPr>
            <p:cNvSpPr/>
            <p:nvPr/>
          </p:nvSpPr>
          <p:spPr>
            <a:xfrm rot="10800000">
              <a:off x="3955046" y="379519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B8458083-A020-1143-9DF1-8CBE5F0C4D7A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53" name="꺾인 연결선[E] 152">
            <a:extLst>
              <a:ext uri="{FF2B5EF4-FFF2-40B4-BE49-F238E27FC236}">
                <a16:creationId xmlns:a16="http://schemas.microsoft.com/office/drawing/2014/main" id="{75B8BA7A-2A93-3B4B-A790-38D8F8BA9004}"/>
              </a:ext>
            </a:extLst>
          </p:cNvPr>
          <p:cNvCxnSpPr>
            <a:cxnSpLocks/>
            <a:stCxn id="43" idx="1"/>
            <a:endCxn id="150" idx="2"/>
          </p:cNvCxnSpPr>
          <p:nvPr/>
        </p:nvCxnSpPr>
        <p:spPr>
          <a:xfrm rot="10800000">
            <a:off x="1201002" y="5343462"/>
            <a:ext cx="8983009" cy="987495"/>
          </a:xfrm>
          <a:prstGeom prst="bentConnector3">
            <a:avLst>
              <a:gd name="adj1" fmla="val 1025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꺾인 연결선[E] 156">
            <a:extLst>
              <a:ext uri="{FF2B5EF4-FFF2-40B4-BE49-F238E27FC236}">
                <a16:creationId xmlns:a16="http://schemas.microsoft.com/office/drawing/2014/main" id="{BB960DAC-E841-8C46-8C5A-80BD3AE6345C}"/>
              </a:ext>
            </a:extLst>
          </p:cNvPr>
          <p:cNvCxnSpPr>
            <a:stCxn id="132" idx="1"/>
            <a:endCxn id="149" idx="2"/>
          </p:cNvCxnSpPr>
          <p:nvPr/>
        </p:nvCxnSpPr>
        <p:spPr>
          <a:xfrm rot="10800000" flipV="1">
            <a:off x="1199039" y="4552815"/>
            <a:ext cx="429104" cy="583705"/>
          </a:xfrm>
          <a:prstGeom prst="bentConnector3">
            <a:avLst>
              <a:gd name="adj1" fmla="val 1532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꺾인 연결선[E] 158">
            <a:extLst>
              <a:ext uri="{FF2B5EF4-FFF2-40B4-BE49-F238E27FC236}">
                <a16:creationId xmlns:a16="http://schemas.microsoft.com/office/drawing/2014/main" id="{60607F23-3CAA-494E-9F1C-BA1D65ED90A3}"/>
              </a:ext>
            </a:extLst>
          </p:cNvPr>
          <p:cNvCxnSpPr>
            <a:stCxn id="131" idx="1"/>
            <a:endCxn id="146" idx="2"/>
          </p:cNvCxnSpPr>
          <p:nvPr/>
        </p:nvCxnSpPr>
        <p:spPr>
          <a:xfrm rot="10800000" flipH="1" flipV="1">
            <a:off x="1628142" y="4210813"/>
            <a:ext cx="970801" cy="852334"/>
          </a:xfrm>
          <a:prstGeom prst="bentConnector3">
            <a:avLst>
              <a:gd name="adj1" fmla="val -128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꺾인 연결선[E] 160">
            <a:extLst>
              <a:ext uri="{FF2B5EF4-FFF2-40B4-BE49-F238E27FC236}">
                <a16:creationId xmlns:a16="http://schemas.microsoft.com/office/drawing/2014/main" id="{36AD4331-1DF5-1144-89AE-72B801362E86}"/>
              </a:ext>
            </a:extLst>
          </p:cNvPr>
          <p:cNvCxnSpPr>
            <a:stCxn id="148" idx="1"/>
            <a:endCxn id="145" idx="2"/>
          </p:cNvCxnSpPr>
          <p:nvPr/>
        </p:nvCxnSpPr>
        <p:spPr>
          <a:xfrm flipV="1">
            <a:off x="1648105" y="5242637"/>
            <a:ext cx="953440" cy="28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꺾인 연결선[E] 165">
            <a:extLst>
              <a:ext uri="{FF2B5EF4-FFF2-40B4-BE49-F238E27FC236}">
                <a16:creationId xmlns:a16="http://schemas.microsoft.com/office/drawing/2014/main" id="{8441C156-F020-E644-B1FE-675C2C736B6D}"/>
              </a:ext>
            </a:extLst>
          </p:cNvPr>
          <p:cNvCxnSpPr>
            <a:stCxn id="144" idx="3"/>
            <a:endCxn id="30" idx="1"/>
          </p:cNvCxnSpPr>
          <p:nvPr/>
        </p:nvCxnSpPr>
        <p:spPr>
          <a:xfrm flipV="1">
            <a:off x="2968895" y="5150359"/>
            <a:ext cx="1046325" cy="34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98FDC33F-18BF-4D47-A5F9-8077EB84123A}"/>
              </a:ext>
            </a:extLst>
          </p:cNvPr>
          <p:cNvSpPr/>
          <p:nvPr/>
        </p:nvSpPr>
        <p:spPr>
          <a:xfrm>
            <a:off x="8996561" y="2178249"/>
            <a:ext cx="47257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1‘d1</a:t>
            </a:r>
            <a:endParaRPr kumimoji="1" lang="ko-Kore-KR" altLang="en-US" sz="1100" dirty="0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CE6505E8-62DB-B143-A4F0-FDE1475509CA}"/>
              </a:ext>
            </a:extLst>
          </p:cNvPr>
          <p:cNvSpPr/>
          <p:nvPr/>
        </p:nvSpPr>
        <p:spPr>
          <a:xfrm>
            <a:off x="8998784" y="3019023"/>
            <a:ext cx="47257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4‘d0</a:t>
            </a:r>
            <a:endParaRPr kumimoji="1" lang="ko-Kore-KR" altLang="en-US" sz="1100" dirty="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694F235-882F-3B41-BD3F-6DC9AC59A61D}"/>
              </a:ext>
            </a:extLst>
          </p:cNvPr>
          <p:cNvSpPr/>
          <p:nvPr/>
        </p:nvSpPr>
        <p:spPr>
          <a:xfrm>
            <a:off x="8994038" y="2611494"/>
            <a:ext cx="47257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1‘d0</a:t>
            </a:r>
            <a:endParaRPr kumimoji="1" lang="ko-Kore-KR" altLang="en-US" sz="1100" dirty="0"/>
          </a:p>
        </p:txBody>
      </p: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1B26B4C8-C521-4047-B72C-E10B1C52E46F}"/>
              </a:ext>
            </a:extLst>
          </p:cNvPr>
          <p:cNvGrpSpPr/>
          <p:nvPr/>
        </p:nvGrpSpPr>
        <p:grpSpPr>
          <a:xfrm rot="16200000">
            <a:off x="4782448" y="4023380"/>
            <a:ext cx="374904" cy="290333"/>
            <a:chOff x="5909398" y="4971788"/>
            <a:chExt cx="374904" cy="290333"/>
          </a:xfrm>
        </p:grpSpPr>
        <p:sp>
          <p:nvSpPr>
            <p:cNvPr id="173" name="지연 172">
              <a:extLst>
                <a:ext uri="{FF2B5EF4-FFF2-40B4-BE49-F238E27FC236}">
                  <a16:creationId xmlns:a16="http://schemas.microsoft.com/office/drawing/2014/main" id="{AE54B9CF-1B20-DD48-BA28-3D381F03F9DB}"/>
                </a:ext>
              </a:extLst>
            </p:cNvPr>
            <p:cNvSpPr/>
            <p:nvPr/>
          </p:nvSpPr>
          <p:spPr>
            <a:xfrm>
              <a:off x="5909398" y="4971788"/>
              <a:ext cx="374904" cy="290333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0D3153AC-A816-3F4B-A0E1-342CB3E3D496}"/>
                </a:ext>
              </a:extLst>
            </p:cNvPr>
            <p:cNvSpPr/>
            <p:nvPr/>
          </p:nvSpPr>
          <p:spPr>
            <a:xfrm>
              <a:off x="5916952" y="517320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5D81966F-1145-6542-BD0F-713E285068D0}"/>
                </a:ext>
              </a:extLst>
            </p:cNvPr>
            <p:cNvSpPr/>
            <p:nvPr/>
          </p:nvSpPr>
          <p:spPr>
            <a:xfrm>
              <a:off x="5914351" y="499371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77" name="꺾인 연결선[E] 176">
            <a:extLst>
              <a:ext uri="{FF2B5EF4-FFF2-40B4-BE49-F238E27FC236}">
                <a16:creationId xmlns:a16="http://schemas.microsoft.com/office/drawing/2014/main" id="{CB2FC996-4710-5349-AB8C-5BB53C9D8799}"/>
              </a:ext>
            </a:extLst>
          </p:cNvPr>
          <p:cNvCxnSpPr>
            <a:stCxn id="29" idx="3"/>
            <a:endCxn id="175" idx="2"/>
          </p:cNvCxnSpPr>
          <p:nvPr/>
        </p:nvCxnSpPr>
        <p:spPr>
          <a:xfrm flipV="1">
            <a:off x="4772123" y="4351046"/>
            <a:ext cx="107149" cy="4213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꺾인 연결선[E] 179">
            <a:extLst>
              <a:ext uri="{FF2B5EF4-FFF2-40B4-BE49-F238E27FC236}">
                <a16:creationId xmlns:a16="http://schemas.microsoft.com/office/drawing/2014/main" id="{8664282D-8CB6-D345-8260-5C6A159FCBE6}"/>
              </a:ext>
            </a:extLst>
          </p:cNvPr>
          <p:cNvCxnSpPr>
            <a:cxnSpLocks/>
            <a:stCxn id="30" idx="3"/>
            <a:endCxn id="174" idx="2"/>
          </p:cNvCxnSpPr>
          <p:nvPr/>
        </p:nvCxnSpPr>
        <p:spPr>
          <a:xfrm flipH="1" flipV="1">
            <a:off x="5058762" y="4348445"/>
            <a:ext cx="163363" cy="801914"/>
          </a:xfrm>
          <a:prstGeom prst="bentConnector4">
            <a:avLst>
              <a:gd name="adj1" fmla="val -139934"/>
              <a:gd name="adj2" fmla="val 5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97E789F2-F25A-9D41-ACB3-C4EEDE1823F0}"/>
              </a:ext>
            </a:extLst>
          </p:cNvPr>
          <p:cNvGrpSpPr/>
          <p:nvPr/>
        </p:nvGrpSpPr>
        <p:grpSpPr>
          <a:xfrm rot="10800000">
            <a:off x="9183613" y="3686031"/>
            <a:ext cx="536009" cy="339976"/>
            <a:chOff x="3570898" y="3755771"/>
            <a:chExt cx="536009" cy="339976"/>
          </a:xfrm>
        </p:grpSpPr>
        <p:sp>
          <p:nvSpPr>
            <p:cNvPr id="188" name="달 187">
              <a:extLst>
                <a:ext uri="{FF2B5EF4-FFF2-40B4-BE49-F238E27FC236}">
                  <a16:creationId xmlns:a16="http://schemas.microsoft.com/office/drawing/2014/main" id="{8BF08806-A608-F347-B028-EFBD3B7C211C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DCD1BF42-E668-6A46-9442-AACC814846AF}"/>
                </a:ext>
              </a:extLst>
            </p:cNvPr>
            <p:cNvSpPr/>
            <p:nvPr/>
          </p:nvSpPr>
          <p:spPr>
            <a:xfrm rot="10800000">
              <a:off x="3957008" y="400213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816DFB7E-0251-6444-A4B6-50571B95163C}"/>
                </a:ext>
              </a:extLst>
            </p:cNvPr>
            <p:cNvSpPr/>
            <p:nvPr/>
          </p:nvSpPr>
          <p:spPr>
            <a:xfrm rot="10800000">
              <a:off x="3955046" y="379519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59A41A8B-B667-6B43-812E-EFC53E749274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93" name="꺾인 연결선[E] 192">
            <a:extLst>
              <a:ext uri="{FF2B5EF4-FFF2-40B4-BE49-F238E27FC236}">
                <a16:creationId xmlns:a16="http://schemas.microsoft.com/office/drawing/2014/main" id="{E68F3B66-FBB3-5149-B2AE-5B89D58ADCA4}"/>
              </a:ext>
            </a:extLst>
          </p:cNvPr>
          <p:cNvCxnSpPr>
            <a:stCxn id="173" idx="3"/>
            <a:endCxn id="191" idx="2"/>
          </p:cNvCxnSpPr>
          <p:nvPr/>
        </p:nvCxnSpPr>
        <p:spPr>
          <a:xfrm rot="5400000" flipH="1" flipV="1">
            <a:off x="7070900" y="1747660"/>
            <a:ext cx="132437" cy="43344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E65F0711-8740-8C43-99FE-9020A760B73F}"/>
              </a:ext>
            </a:extLst>
          </p:cNvPr>
          <p:cNvGrpSpPr/>
          <p:nvPr/>
        </p:nvGrpSpPr>
        <p:grpSpPr>
          <a:xfrm>
            <a:off x="10214854" y="3042542"/>
            <a:ext cx="321703" cy="529936"/>
            <a:chOff x="8048377" y="3244496"/>
            <a:chExt cx="321703" cy="529936"/>
          </a:xfrm>
        </p:grpSpPr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ED6E5F09-58CF-6A48-81EB-E6001884F994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219822F4-CE4C-C64D-8005-FC6D8441E5F4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7E12FDFC-E276-794B-9B02-355FB3856B26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C3A0BAA3-34EB-1C46-88F2-2E7137E6C45D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01" name="사다리꼴[T] 200">
                <a:extLst>
                  <a:ext uri="{FF2B5EF4-FFF2-40B4-BE49-F238E27FC236}">
                    <a16:creationId xmlns:a16="http://schemas.microsoft.com/office/drawing/2014/main" id="{F41D1071-1FA4-B248-83E6-CCB71C906356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AC3E59FF-9F74-5C4D-AF01-0293A5FE7948}"/>
              </a:ext>
            </a:extLst>
          </p:cNvPr>
          <p:cNvGrpSpPr/>
          <p:nvPr/>
        </p:nvGrpSpPr>
        <p:grpSpPr>
          <a:xfrm>
            <a:off x="9900607" y="2287909"/>
            <a:ext cx="321703" cy="529936"/>
            <a:chOff x="8048377" y="3244496"/>
            <a:chExt cx="321703" cy="529936"/>
          </a:xfrm>
        </p:grpSpPr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F3AAC00F-FB93-364E-9ECB-157B2676437B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0C5CC5AA-FCBF-624F-B964-BBD1EAA28245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BD752B21-EAEB-E946-BA59-EE6171C00AD2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06" name="타원 205">
                <a:extLst>
                  <a:ext uri="{FF2B5EF4-FFF2-40B4-BE49-F238E27FC236}">
                    <a16:creationId xmlns:a16="http://schemas.microsoft.com/office/drawing/2014/main" id="{24049767-188D-6745-A84E-F60113AC665B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07" name="사다리꼴[T] 206">
                <a:extLst>
                  <a:ext uri="{FF2B5EF4-FFF2-40B4-BE49-F238E27FC236}">
                    <a16:creationId xmlns:a16="http://schemas.microsoft.com/office/drawing/2014/main" id="{A7CA23A9-E90F-2C45-8C46-81D16A5B8E98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09" name="꺾인 연결선[E] 208">
            <a:extLst>
              <a:ext uri="{FF2B5EF4-FFF2-40B4-BE49-F238E27FC236}">
                <a16:creationId xmlns:a16="http://schemas.microsoft.com/office/drawing/2014/main" id="{750A7C99-D968-924A-909B-0865A3204DC5}"/>
              </a:ext>
            </a:extLst>
          </p:cNvPr>
          <p:cNvCxnSpPr>
            <a:stCxn id="169" idx="3"/>
            <a:endCxn id="204" idx="4"/>
          </p:cNvCxnSpPr>
          <p:nvPr/>
        </p:nvCxnSpPr>
        <p:spPr>
          <a:xfrm>
            <a:off x="9469133" y="2330649"/>
            <a:ext cx="432046" cy="1000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꺾인 연결선[E] 210">
            <a:extLst>
              <a:ext uri="{FF2B5EF4-FFF2-40B4-BE49-F238E27FC236}">
                <a16:creationId xmlns:a16="http://schemas.microsoft.com/office/drawing/2014/main" id="{B39B12EA-B590-6F4B-A51D-D650A097D937}"/>
              </a:ext>
            </a:extLst>
          </p:cNvPr>
          <p:cNvCxnSpPr>
            <a:stCxn id="171" idx="3"/>
            <a:endCxn id="203" idx="4"/>
          </p:cNvCxnSpPr>
          <p:nvPr/>
        </p:nvCxnSpPr>
        <p:spPr>
          <a:xfrm flipV="1">
            <a:off x="9466610" y="2682428"/>
            <a:ext cx="433998" cy="814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꺾인 연결선[E] 212">
            <a:extLst>
              <a:ext uri="{FF2B5EF4-FFF2-40B4-BE49-F238E27FC236}">
                <a16:creationId xmlns:a16="http://schemas.microsoft.com/office/drawing/2014/main" id="{13620EA9-426E-5C45-AA48-F97467548F25}"/>
              </a:ext>
            </a:extLst>
          </p:cNvPr>
          <p:cNvCxnSpPr>
            <a:cxnSpLocks/>
            <a:stCxn id="207" idx="0"/>
            <a:endCxn id="194" idx="1"/>
          </p:cNvCxnSpPr>
          <p:nvPr/>
        </p:nvCxnSpPr>
        <p:spPr>
          <a:xfrm flipV="1">
            <a:off x="10222311" y="2552348"/>
            <a:ext cx="465662" cy="5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꺾인 연결선[E] 214">
            <a:extLst>
              <a:ext uri="{FF2B5EF4-FFF2-40B4-BE49-F238E27FC236}">
                <a16:creationId xmlns:a16="http://schemas.microsoft.com/office/drawing/2014/main" id="{F61B3720-26DD-FB4D-922A-14D3BE1B17E6}"/>
              </a:ext>
            </a:extLst>
          </p:cNvPr>
          <p:cNvCxnSpPr>
            <a:stCxn id="170" idx="3"/>
            <a:endCxn id="197" idx="4"/>
          </p:cNvCxnSpPr>
          <p:nvPr/>
        </p:nvCxnSpPr>
        <p:spPr>
          <a:xfrm>
            <a:off x="9471356" y="3171423"/>
            <a:ext cx="743499" cy="265638"/>
          </a:xfrm>
          <a:prstGeom prst="bentConnector3">
            <a:avLst>
              <a:gd name="adj1" fmla="val 285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꺾인 연결선[E] 216">
            <a:extLst>
              <a:ext uri="{FF2B5EF4-FFF2-40B4-BE49-F238E27FC236}">
                <a16:creationId xmlns:a16="http://schemas.microsoft.com/office/drawing/2014/main" id="{2592A91A-C7D7-0E4D-99B1-64AA29126F55}"/>
              </a:ext>
            </a:extLst>
          </p:cNvPr>
          <p:cNvCxnSpPr>
            <a:stCxn id="33" idx="3"/>
            <a:endCxn id="198" idx="4"/>
          </p:cNvCxnSpPr>
          <p:nvPr/>
        </p:nvCxnSpPr>
        <p:spPr>
          <a:xfrm flipV="1">
            <a:off x="7323074" y="3185373"/>
            <a:ext cx="2892352" cy="1591719"/>
          </a:xfrm>
          <a:prstGeom prst="bentConnector3">
            <a:avLst>
              <a:gd name="adj1" fmla="val 856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꺾인 연결선[E] 219">
            <a:extLst>
              <a:ext uri="{FF2B5EF4-FFF2-40B4-BE49-F238E27FC236}">
                <a16:creationId xmlns:a16="http://schemas.microsoft.com/office/drawing/2014/main" id="{E34C9A52-2BA3-284C-94F5-2381173BF1A5}"/>
              </a:ext>
            </a:extLst>
          </p:cNvPr>
          <p:cNvCxnSpPr>
            <a:stCxn id="201" idx="0"/>
            <a:endCxn id="195" idx="1"/>
          </p:cNvCxnSpPr>
          <p:nvPr/>
        </p:nvCxnSpPr>
        <p:spPr>
          <a:xfrm flipV="1">
            <a:off x="10536558" y="3306917"/>
            <a:ext cx="151415" cy="5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>
            <a:extLst>
              <a:ext uri="{FF2B5EF4-FFF2-40B4-BE49-F238E27FC236}">
                <a16:creationId xmlns:a16="http://schemas.microsoft.com/office/drawing/2014/main" id="{96053983-339D-554A-8531-94BFD4A2C95F}"/>
              </a:ext>
            </a:extLst>
          </p:cNvPr>
          <p:cNvCxnSpPr>
            <a:stCxn id="188" idx="1"/>
            <a:endCxn id="207" idx="3"/>
          </p:cNvCxnSpPr>
          <p:nvPr/>
        </p:nvCxnSpPr>
        <p:spPr>
          <a:xfrm flipV="1">
            <a:off x="9719622" y="2778879"/>
            <a:ext cx="346825" cy="10771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꺾인 연결선[E] 223">
            <a:extLst>
              <a:ext uri="{FF2B5EF4-FFF2-40B4-BE49-F238E27FC236}">
                <a16:creationId xmlns:a16="http://schemas.microsoft.com/office/drawing/2014/main" id="{352D1C27-9EC2-B442-A3D2-D003254900AC}"/>
              </a:ext>
            </a:extLst>
          </p:cNvPr>
          <p:cNvCxnSpPr>
            <a:stCxn id="188" idx="1"/>
            <a:endCxn id="201" idx="3"/>
          </p:cNvCxnSpPr>
          <p:nvPr/>
        </p:nvCxnSpPr>
        <p:spPr>
          <a:xfrm flipV="1">
            <a:off x="9719622" y="3533512"/>
            <a:ext cx="661072" cy="32250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7" name="그룹 236">
            <a:extLst>
              <a:ext uri="{FF2B5EF4-FFF2-40B4-BE49-F238E27FC236}">
                <a16:creationId xmlns:a16="http://schemas.microsoft.com/office/drawing/2014/main" id="{5B9BC4E4-D3E0-254A-BF13-5086DD05DAB6}"/>
              </a:ext>
            </a:extLst>
          </p:cNvPr>
          <p:cNvGrpSpPr/>
          <p:nvPr/>
        </p:nvGrpSpPr>
        <p:grpSpPr>
          <a:xfrm>
            <a:off x="10389024" y="1992046"/>
            <a:ext cx="1763241" cy="712702"/>
            <a:chOff x="10434240" y="1992046"/>
            <a:chExt cx="1763241" cy="712702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C2F433D6-F2DE-484E-806F-6E8B99131BC7}"/>
                </a:ext>
              </a:extLst>
            </p:cNvPr>
            <p:cNvSpPr/>
            <p:nvPr/>
          </p:nvSpPr>
          <p:spPr>
            <a:xfrm>
              <a:off x="10733189" y="2399948"/>
              <a:ext cx="1464292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collision[0:0]</a:t>
              </a:r>
              <a:endParaRPr kumimoji="1" lang="ko-Kore-KR" altLang="en-US" sz="1100" dirty="0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F26443C5-531F-0241-87C9-948DA8C7CF80}"/>
                </a:ext>
              </a:extLst>
            </p:cNvPr>
            <p:cNvSpPr txBox="1"/>
            <p:nvPr/>
          </p:nvSpPr>
          <p:spPr>
            <a:xfrm>
              <a:off x="10434240" y="199204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228" name="꺾인 연결선[E] 227">
              <a:extLst>
                <a:ext uri="{FF2B5EF4-FFF2-40B4-BE49-F238E27FC236}">
                  <a16:creationId xmlns:a16="http://schemas.microsoft.com/office/drawing/2014/main" id="{F85219B0-95F2-D544-A8E3-AE35EBAB034A}"/>
                </a:ext>
              </a:extLst>
            </p:cNvPr>
            <p:cNvCxnSpPr>
              <a:cxnSpLocks/>
              <a:stCxn id="227" idx="2"/>
              <a:endCxn id="229" idx="3"/>
            </p:cNvCxnSpPr>
            <p:nvPr/>
          </p:nvCxnSpPr>
          <p:spPr>
            <a:xfrm rot="16200000" flipH="1">
              <a:off x="10760048" y="2318628"/>
              <a:ext cx="161681" cy="9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삼각형 228">
              <a:extLst>
                <a:ext uri="{FF2B5EF4-FFF2-40B4-BE49-F238E27FC236}">
                  <a16:creationId xmlns:a16="http://schemas.microsoft.com/office/drawing/2014/main" id="{A4DD6B2B-3578-294B-87F1-14D15A8C93CA}"/>
                </a:ext>
              </a:extLst>
            </p:cNvPr>
            <p:cNvSpPr/>
            <p:nvPr/>
          </p:nvSpPr>
          <p:spPr>
            <a:xfrm rot="10800000">
              <a:off x="10817756" y="2399948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238" name="그룹 237">
            <a:extLst>
              <a:ext uri="{FF2B5EF4-FFF2-40B4-BE49-F238E27FC236}">
                <a16:creationId xmlns:a16="http://schemas.microsoft.com/office/drawing/2014/main" id="{15DB241A-1AA9-4D42-96BE-AA47D952F450}"/>
              </a:ext>
            </a:extLst>
          </p:cNvPr>
          <p:cNvGrpSpPr/>
          <p:nvPr/>
        </p:nvGrpSpPr>
        <p:grpSpPr>
          <a:xfrm>
            <a:off x="10392695" y="2747865"/>
            <a:ext cx="1759570" cy="711452"/>
            <a:chOff x="10437911" y="2747865"/>
            <a:chExt cx="1759570" cy="711452"/>
          </a:xfrm>
        </p:grpSpPr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77154184-F69D-D04C-B9DC-A69A12F7F7C2}"/>
                </a:ext>
              </a:extLst>
            </p:cNvPr>
            <p:cNvSpPr/>
            <p:nvPr/>
          </p:nvSpPr>
          <p:spPr>
            <a:xfrm>
              <a:off x="10733189" y="3154517"/>
              <a:ext cx="1464292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collision_channel</a:t>
              </a:r>
              <a:r>
                <a:rPr kumimoji="1" lang="en-US" altLang="ko-Kore-KR" sz="1100" dirty="0"/>
                <a:t>[4:0]</a:t>
              </a:r>
              <a:endParaRPr kumimoji="1" lang="ko-Kore-KR" altLang="en-US" sz="1100" dirty="0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A9F77313-781C-784C-85DF-DAD9167EBC3C}"/>
                </a:ext>
              </a:extLst>
            </p:cNvPr>
            <p:cNvSpPr txBox="1"/>
            <p:nvPr/>
          </p:nvSpPr>
          <p:spPr>
            <a:xfrm>
              <a:off x="10437911" y="2747865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235" name="꺾인 연결선[E] 234">
              <a:extLst>
                <a:ext uri="{FF2B5EF4-FFF2-40B4-BE49-F238E27FC236}">
                  <a16:creationId xmlns:a16="http://schemas.microsoft.com/office/drawing/2014/main" id="{9E5546D4-13E1-EC40-9539-FB0F29E95B5F}"/>
                </a:ext>
              </a:extLst>
            </p:cNvPr>
            <p:cNvCxnSpPr>
              <a:cxnSpLocks/>
              <a:stCxn id="234" idx="2"/>
              <a:endCxn id="236" idx="3"/>
            </p:cNvCxnSpPr>
            <p:nvPr/>
          </p:nvCxnSpPr>
          <p:spPr>
            <a:xfrm rot="16200000" flipH="1">
              <a:off x="10763719" y="3074447"/>
              <a:ext cx="161681" cy="9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삼각형 235">
              <a:extLst>
                <a:ext uri="{FF2B5EF4-FFF2-40B4-BE49-F238E27FC236}">
                  <a16:creationId xmlns:a16="http://schemas.microsoft.com/office/drawing/2014/main" id="{1329D385-DA07-8E4D-AAA7-492095A4F631}"/>
                </a:ext>
              </a:extLst>
            </p:cNvPr>
            <p:cNvSpPr/>
            <p:nvPr/>
          </p:nvSpPr>
          <p:spPr>
            <a:xfrm rot="10800000">
              <a:off x="10821427" y="3155767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E4F82D-490C-CB41-923D-BDBB7DCE9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538E71-96B6-2F4D-9E0F-97038EC23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B27DB9-8407-8A4E-AE2C-5DBDA6F71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54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032535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9F2F497-2B21-D049-91D7-11D4383BB5BF}"/>
              </a:ext>
            </a:extLst>
          </p:cNvPr>
          <p:cNvGrpSpPr/>
          <p:nvPr/>
        </p:nvGrpSpPr>
        <p:grpSpPr>
          <a:xfrm>
            <a:off x="1267741" y="133685"/>
            <a:ext cx="4473192" cy="2328145"/>
            <a:chOff x="-123614" y="1016525"/>
            <a:chExt cx="4473192" cy="232814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5D32C59-4B16-6643-929C-4BD8298383D1}"/>
                </a:ext>
              </a:extLst>
            </p:cNvPr>
            <p:cNvGrpSpPr/>
            <p:nvPr/>
          </p:nvGrpSpPr>
          <p:grpSpPr>
            <a:xfrm>
              <a:off x="-123614" y="1016525"/>
              <a:ext cx="4473192" cy="2296097"/>
              <a:chOff x="-123614" y="1016525"/>
              <a:chExt cx="4473192" cy="229609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54E5523-5951-8049-8011-23E3152BE046}"/>
                  </a:ext>
                </a:extLst>
              </p:cNvPr>
              <p:cNvSpPr txBox="1"/>
              <p:nvPr/>
            </p:nvSpPr>
            <p:spPr>
              <a:xfrm>
                <a:off x="1822057" y="2345294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892131-8A47-0F40-88F2-97F793C6CEB9}"/>
                  </a:ext>
                </a:extLst>
              </p:cNvPr>
              <p:cNvSpPr txBox="1"/>
              <p:nvPr/>
            </p:nvSpPr>
            <p:spPr>
              <a:xfrm>
                <a:off x="1832104" y="2746178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E3E633-E921-3443-91E3-783D68B4A384}"/>
                  </a:ext>
                </a:extLst>
              </p:cNvPr>
              <p:cNvSpPr txBox="1"/>
              <p:nvPr/>
            </p:nvSpPr>
            <p:spPr>
              <a:xfrm>
                <a:off x="1832103" y="201433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DAE0CF2-D0C5-6740-A25B-D7F22BEDAD88}"/>
                  </a:ext>
                </a:extLst>
              </p:cNvPr>
              <p:cNvGrpSpPr/>
              <p:nvPr/>
            </p:nvGrpSpPr>
            <p:grpSpPr>
              <a:xfrm>
                <a:off x="-123614" y="1016525"/>
                <a:ext cx="4473192" cy="2296097"/>
                <a:chOff x="-123614" y="1016525"/>
                <a:chExt cx="4473192" cy="2296097"/>
              </a:xfrm>
            </p:grpSpPr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4712144D-EBCB-C049-925A-4B9F4AE38601}"/>
                    </a:ext>
                  </a:extLst>
                </p:cNvPr>
                <p:cNvGrpSpPr/>
                <p:nvPr/>
              </p:nvGrpSpPr>
              <p:grpSpPr>
                <a:xfrm>
                  <a:off x="513037" y="1016525"/>
                  <a:ext cx="3836541" cy="2296097"/>
                  <a:chOff x="2099394" y="692073"/>
                  <a:chExt cx="3836541" cy="2296097"/>
                </a:xfrm>
              </p:grpSpPr>
              <p:sp>
                <p:nvSpPr>
                  <p:cNvPr id="23" name="직사각형 22">
                    <a:extLst>
                      <a:ext uri="{FF2B5EF4-FFF2-40B4-BE49-F238E27FC236}">
                        <a16:creationId xmlns:a16="http://schemas.microsoft.com/office/drawing/2014/main" id="{E520D624-548C-8940-A55C-3D05C09A269D}"/>
                      </a:ext>
                    </a:extLst>
                  </p:cNvPr>
                  <p:cNvSpPr/>
                  <p:nvPr/>
                </p:nvSpPr>
                <p:spPr>
                  <a:xfrm>
                    <a:off x="2132162" y="1421109"/>
                    <a:ext cx="75690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valid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24" name="직사각형 23">
                    <a:extLst>
                      <a:ext uri="{FF2B5EF4-FFF2-40B4-BE49-F238E27FC236}">
                        <a16:creationId xmlns:a16="http://schemas.microsoft.com/office/drawing/2014/main" id="{913157C9-D342-3C4A-AD87-8412781375CB}"/>
                      </a:ext>
                    </a:extLst>
                  </p:cNvPr>
                  <p:cNvSpPr/>
                  <p:nvPr/>
                </p:nvSpPr>
                <p:spPr>
                  <a:xfrm>
                    <a:off x="2132162" y="1797796"/>
                    <a:ext cx="1206905" cy="307344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collision</a:t>
                    </a:r>
                    <a:endParaRPr kumimoji="1" lang="ko-Kore-KR" altLang="en-US" sz="1100" dirty="0"/>
                  </a:p>
                </p:txBody>
              </p:sp>
              <p:grpSp>
                <p:nvGrpSpPr>
                  <p:cNvPr id="25" name="그룹 24">
                    <a:extLst>
                      <a:ext uri="{FF2B5EF4-FFF2-40B4-BE49-F238E27FC236}">
                        <a16:creationId xmlns:a16="http://schemas.microsoft.com/office/drawing/2014/main" id="{0B5F6C63-26BB-F544-AEF9-DE70CC6C792D}"/>
                      </a:ext>
                    </a:extLst>
                  </p:cNvPr>
                  <p:cNvGrpSpPr/>
                  <p:nvPr/>
                </p:nvGrpSpPr>
                <p:grpSpPr>
                  <a:xfrm>
                    <a:off x="4002192" y="1057943"/>
                    <a:ext cx="1815833" cy="1872849"/>
                    <a:chOff x="4002191" y="1494820"/>
                    <a:chExt cx="1815833" cy="1872849"/>
                  </a:xfrm>
                </p:grpSpPr>
                <p:sp>
                  <p:nvSpPr>
                    <p:cNvPr id="27" name="직사각형 26">
                      <a:extLst>
                        <a:ext uri="{FF2B5EF4-FFF2-40B4-BE49-F238E27FC236}">
                          <a16:creationId xmlns:a16="http://schemas.microsoft.com/office/drawing/2014/main" id="{ABF9C65B-62C4-E348-8AB2-A0A9B48110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186267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channel[4:0]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28" name="직사각형 27">
                      <a:extLst>
                        <a:ext uri="{FF2B5EF4-FFF2-40B4-BE49-F238E27FC236}">
                          <a16:creationId xmlns:a16="http://schemas.microsoft.com/office/drawing/2014/main" id="{FC303E43-0A83-9A48-9028-767B99A3B5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2191" y="1494820"/>
                      <a:ext cx="1815833" cy="1872849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kumimoji="1" lang="en-US" altLang="ko-Kore-KR" dirty="0">
                          <a:solidFill>
                            <a:schemeClr val="tx1"/>
                          </a:solidFill>
                        </a:rPr>
                        <a:t>payload</a:t>
                      </a:r>
                      <a:endParaRPr kumimoji="1" lang="ko-Kore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9" name="직사각형 28">
                      <a:extLst>
                        <a:ext uri="{FF2B5EF4-FFF2-40B4-BE49-F238E27FC236}">
                          <a16:creationId xmlns:a16="http://schemas.microsoft.com/office/drawing/2014/main" id="{3A359C00-5CE5-E845-B49D-206DBB6E16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1338" y="2237819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 err="1"/>
                        <a:t>fine_ts</a:t>
                      </a:r>
                      <a:r>
                        <a:rPr kumimoji="1" lang="en-US" altLang="ko-Kore-KR" sz="1100" dirty="0"/>
                        <a:t>[2:0]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30" name="직사각형 29">
                      <a:extLst>
                        <a:ext uri="{FF2B5EF4-FFF2-40B4-BE49-F238E27FC236}">
                          <a16:creationId xmlns:a16="http://schemas.microsoft.com/office/drawing/2014/main" id="{DC60B305-1860-6048-91EE-0139FCC1EF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607676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address[7:0]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31" name="직사각형 30">
                      <a:extLst>
                        <a:ext uri="{FF2B5EF4-FFF2-40B4-BE49-F238E27FC236}">
                          <a16:creationId xmlns:a16="http://schemas.microsoft.com/office/drawing/2014/main" id="{3CDBCA27-9A6F-9548-A791-81FEF09A6A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98081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data[31:0]</a:t>
                      </a:r>
                      <a:endParaRPr kumimoji="1" lang="ko-Kore-KR" altLang="en-US" sz="1100" dirty="0"/>
                    </a:p>
                  </p:txBody>
                </p:sp>
              </p:grpSp>
              <p:sp>
                <p:nvSpPr>
                  <p:cNvPr id="26" name="직사각형 25">
                    <a:extLst>
                      <a:ext uri="{FF2B5EF4-FFF2-40B4-BE49-F238E27FC236}">
                        <a16:creationId xmlns:a16="http://schemas.microsoft.com/office/drawing/2014/main" id="{AFAD788C-8EAC-8C48-A606-9AFFF4505554}"/>
                      </a:ext>
                    </a:extLst>
                  </p:cNvPr>
                  <p:cNvSpPr/>
                  <p:nvPr/>
                </p:nvSpPr>
                <p:spPr>
                  <a:xfrm>
                    <a:off x="2099394" y="692073"/>
                    <a:ext cx="3836541" cy="229609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 err="1">
                        <a:solidFill>
                          <a:schemeClr val="tx1"/>
                        </a:solidFill>
                      </a:rPr>
                      <a:t>lane_datas</a:t>
                    </a:r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[0]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D79448A-583C-3D47-96E9-76C3C3ACD385}"/>
                    </a:ext>
                  </a:extLst>
                </p:cNvPr>
                <p:cNvSpPr txBox="1"/>
                <p:nvPr/>
              </p:nvSpPr>
              <p:spPr>
                <a:xfrm>
                  <a:off x="-123614" y="2013572"/>
                  <a:ext cx="81233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000" b="1" dirty="0" err="1"/>
                    <a:t>rio_clk</a:t>
                  </a:r>
                  <a:endParaRPr kumimoji="1" lang="ko-Kore-KR" altLang="en-US" sz="1000" b="1" dirty="0"/>
                </a:p>
              </p:txBody>
            </p:sp>
            <p:cxnSp>
              <p:nvCxnSpPr>
                <p:cNvPr id="21" name="꺾인 연결선[E] 20">
                  <a:extLst>
                    <a:ext uri="{FF2B5EF4-FFF2-40B4-BE49-F238E27FC236}">
                      <a16:creationId xmlns:a16="http://schemas.microsoft.com/office/drawing/2014/main" id="{AEEF3EEE-2AF0-7B43-B0AF-E1DB08B39FFF}"/>
                    </a:ext>
                  </a:extLst>
                </p:cNvPr>
                <p:cNvCxnSpPr>
                  <a:cxnSpLocks/>
                  <a:stCxn id="20" idx="0"/>
                  <a:endCxn id="22" idx="3"/>
                </p:cNvCxnSpPr>
                <p:nvPr/>
              </p:nvCxnSpPr>
              <p:spPr>
                <a:xfrm rot="5400000" flipH="1" flipV="1">
                  <a:off x="403901" y="1866269"/>
                  <a:ext cx="25958" cy="268649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삼각형 21">
                  <a:extLst>
                    <a:ext uri="{FF2B5EF4-FFF2-40B4-BE49-F238E27FC236}">
                      <a16:creationId xmlns:a16="http://schemas.microsoft.com/office/drawing/2014/main" id="{63584C53-C4E1-5042-B6BA-5ABFE40D0F5E}"/>
                    </a:ext>
                  </a:extLst>
                </p:cNvPr>
                <p:cNvSpPr/>
                <p:nvPr/>
              </p:nvSpPr>
              <p:spPr>
                <a:xfrm rot="5400000">
                  <a:off x="551901" y="1963306"/>
                  <a:ext cx="47223" cy="48615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cxnSp>
            <p:nvCxnSpPr>
              <p:cNvPr id="13" name="꺾인 연결선[E] 12">
                <a:extLst>
                  <a:ext uri="{FF2B5EF4-FFF2-40B4-BE49-F238E27FC236}">
                    <a16:creationId xmlns:a16="http://schemas.microsoft.com/office/drawing/2014/main" id="{9328EFF4-0CC8-1B47-9338-2B531DD09C38}"/>
                  </a:ext>
                </a:extLst>
              </p:cNvPr>
              <p:cNvCxnSpPr>
                <a:cxnSpLocks/>
                <a:stCxn id="9" idx="0"/>
                <a:endCxn id="14" idx="3"/>
              </p:cNvCxnSpPr>
              <p:nvPr/>
            </p:nvCxnSpPr>
            <p:spPr>
              <a:xfrm rot="5400000" flipH="1" flipV="1">
                <a:off x="2358716" y="2207135"/>
                <a:ext cx="7670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삼각형 13">
                <a:extLst>
                  <a:ext uri="{FF2B5EF4-FFF2-40B4-BE49-F238E27FC236}">
                    <a16:creationId xmlns:a16="http://schemas.microsoft.com/office/drawing/2014/main" id="{31A6749F-A981-EB48-A6C6-797C7A4EB6D4}"/>
                  </a:ext>
                </a:extLst>
              </p:cNvPr>
              <p:cNvSpPr/>
              <p:nvPr/>
            </p:nvSpPr>
            <p:spPr>
              <a:xfrm rot="5400000">
                <a:off x="2497572" y="231331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15" name="꺾인 연결선[E] 14">
                <a:extLst>
                  <a:ext uri="{FF2B5EF4-FFF2-40B4-BE49-F238E27FC236}">
                    <a16:creationId xmlns:a16="http://schemas.microsoft.com/office/drawing/2014/main" id="{418BEFD4-F080-D44E-8371-4442C0557AD0}"/>
                  </a:ext>
                </a:extLst>
              </p:cNvPr>
              <p:cNvCxnSpPr>
                <a:cxnSpLocks/>
                <a:stCxn id="10" idx="0"/>
                <a:endCxn id="16" idx="3"/>
              </p:cNvCxnSpPr>
              <p:nvPr/>
            </p:nvCxnSpPr>
            <p:spPr>
              <a:xfrm rot="5400000" flipH="1" flipV="1">
                <a:off x="2359619" y="2598875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삼각형 15">
                <a:extLst>
                  <a:ext uri="{FF2B5EF4-FFF2-40B4-BE49-F238E27FC236}">
                    <a16:creationId xmlns:a16="http://schemas.microsoft.com/office/drawing/2014/main" id="{85627314-2A62-7D48-A657-0EE97C6F1586}"/>
                  </a:ext>
                </a:extLst>
              </p:cNvPr>
              <p:cNvSpPr/>
              <p:nvPr/>
            </p:nvSpPr>
            <p:spPr>
              <a:xfrm rot="5400000">
                <a:off x="2507619" y="2695912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17" name="꺾인 연결선[E] 16">
                <a:extLst>
                  <a:ext uri="{FF2B5EF4-FFF2-40B4-BE49-F238E27FC236}">
                    <a16:creationId xmlns:a16="http://schemas.microsoft.com/office/drawing/2014/main" id="{45D6C32A-2F14-454D-A5F6-3421DC86A68A}"/>
                  </a:ext>
                </a:extLst>
              </p:cNvPr>
              <p:cNvCxnSpPr>
                <a:cxnSpLocks/>
                <a:stCxn id="11" idx="0"/>
                <a:endCxn id="18" idx="3"/>
              </p:cNvCxnSpPr>
              <p:nvPr/>
            </p:nvCxnSpPr>
            <p:spPr>
              <a:xfrm rot="5400000" flipH="1" flipV="1">
                <a:off x="2359618" y="1867030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삼각형 17">
                <a:extLst>
                  <a:ext uri="{FF2B5EF4-FFF2-40B4-BE49-F238E27FC236}">
                    <a16:creationId xmlns:a16="http://schemas.microsoft.com/office/drawing/2014/main" id="{F3B49ED1-B052-0C4B-ABC2-D79A5C0AFDCD}"/>
                  </a:ext>
                </a:extLst>
              </p:cNvPr>
              <p:cNvSpPr/>
              <p:nvPr/>
            </p:nvSpPr>
            <p:spPr>
              <a:xfrm rot="5400000">
                <a:off x="2507618" y="1964067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E241D7-E395-BF41-9B16-D67772B9B9B8}"/>
                </a:ext>
              </a:extLst>
            </p:cNvPr>
            <p:cNvSpPr txBox="1"/>
            <p:nvPr/>
          </p:nvSpPr>
          <p:spPr>
            <a:xfrm>
              <a:off x="1832103" y="309844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7" name="꺾인 연결선[E] 6">
              <a:extLst>
                <a:ext uri="{FF2B5EF4-FFF2-40B4-BE49-F238E27FC236}">
                  <a16:creationId xmlns:a16="http://schemas.microsoft.com/office/drawing/2014/main" id="{AC737420-7790-EC47-B078-B1F83705E624}"/>
                </a:ext>
              </a:extLst>
            </p:cNvPr>
            <p:cNvCxnSpPr>
              <a:cxnSpLocks/>
              <a:stCxn id="6" idx="0"/>
              <a:endCxn id="8" idx="3"/>
            </p:cNvCxnSpPr>
            <p:nvPr/>
          </p:nvCxnSpPr>
          <p:spPr>
            <a:xfrm rot="5400000" flipH="1" flipV="1">
              <a:off x="2359618" y="2951146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삼각형 7">
              <a:extLst>
                <a:ext uri="{FF2B5EF4-FFF2-40B4-BE49-F238E27FC236}">
                  <a16:creationId xmlns:a16="http://schemas.microsoft.com/office/drawing/2014/main" id="{41C9FB52-6CA2-184B-AC52-BAF290754C80}"/>
                </a:ext>
              </a:extLst>
            </p:cNvPr>
            <p:cNvSpPr/>
            <p:nvPr/>
          </p:nvSpPr>
          <p:spPr>
            <a:xfrm rot="5400000">
              <a:off x="2507618" y="304818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D3C801D-DE33-C64E-9B53-1B9F81105E61}"/>
              </a:ext>
            </a:extLst>
          </p:cNvPr>
          <p:cNvGrpSpPr/>
          <p:nvPr/>
        </p:nvGrpSpPr>
        <p:grpSpPr>
          <a:xfrm>
            <a:off x="7260851" y="133685"/>
            <a:ext cx="4473192" cy="2328145"/>
            <a:chOff x="-123614" y="1016525"/>
            <a:chExt cx="4473192" cy="2328145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4050CBB-662C-9846-B904-1ACBD2C5DE40}"/>
                </a:ext>
              </a:extLst>
            </p:cNvPr>
            <p:cNvGrpSpPr/>
            <p:nvPr/>
          </p:nvGrpSpPr>
          <p:grpSpPr>
            <a:xfrm>
              <a:off x="-123614" y="1016525"/>
              <a:ext cx="4473192" cy="2296097"/>
              <a:chOff x="-123614" y="1016525"/>
              <a:chExt cx="4473192" cy="2296097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0A81611-A986-1146-8885-8B6CA84DE021}"/>
                  </a:ext>
                </a:extLst>
              </p:cNvPr>
              <p:cNvSpPr txBox="1"/>
              <p:nvPr/>
            </p:nvSpPr>
            <p:spPr>
              <a:xfrm>
                <a:off x="1822057" y="2345294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8D0E9D-C27A-374A-ACAB-E07671D42FE3}"/>
                  </a:ext>
                </a:extLst>
              </p:cNvPr>
              <p:cNvSpPr txBox="1"/>
              <p:nvPr/>
            </p:nvSpPr>
            <p:spPr>
              <a:xfrm>
                <a:off x="1832104" y="2746178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7937EFF-2EA8-CE48-AD24-9D20BEA754BC}"/>
                  </a:ext>
                </a:extLst>
              </p:cNvPr>
              <p:cNvSpPr txBox="1"/>
              <p:nvPr/>
            </p:nvSpPr>
            <p:spPr>
              <a:xfrm>
                <a:off x="1832103" y="201433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6479B6D3-1C5D-024A-9F27-AB4D1121AA14}"/>
                  </a:ext>
                </a:extLst>
              </p:cNvPr>
              <p:cNvGrpSpPr/>
              <p:nvPr/>
            </p:nvGrpSpPr>
            <p:grpSpPr>
              <a:xfrm>
                <a:off x="-123614" y="1016525"/>
                <a:ext cx="4473192" cy="2296097"/>
                <a:chOff x="-123614" y="1016525"/>
                <a:chExt cx="4473192" cy="2296097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33884CDF-FFF5-064A-B228-6F3FB0391A18}"/>
                    </a:ext>
                  </a:extLst>
                </p:cNvPr>
                <p:cNvGrpSpPr/>
                <p:nvPr/>
              </p:nvGrpSpPr>
              <p:grpSpPr>
                <a:xfrm>
                  <a:off x="513037" y="1016525"/>
                  <a:ext cx="3836541" cy="2296097"/>
                  <a:chOff x="2099394" y="692073"/>
                  <a:chExt cx="3836541" cy="2296097"/>
                </a:xfrm>
              </p:grpSpPr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FF82F44A-0915-9946-A367-3662F3A9DE2A}"/>
                      </a:ext>
                    </a:extLst>
                  </p:cNvPr>
                  <p:cNvSpPr/>
                  <p:nvPr/>
                </p:nvSpPr>
                <p:spPr>
                  <a:xfrm>
                    <a:off x="2132162" y="1421109"/>
                    <a:ext cx="75690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valid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52" name="직사각형 51">
                    <a:extLst>
                      <a:ext uri="{FF2B5EF4-FFF2-40B4-BE49-F238E27FC236}">
                        <a16:creationId xmlns:a16="http://schemas.microsoft.com/office/drawing/2014/main" id="{24039EA1-3612-AC41-B0C1-F1CC2E29C53E}"/>
                      </a:ext>
                    </a:extLst>
                  </p:cNvPr>
                  <p:cNvSpPr/>
                  <p:nvPr/>
                </p:nvSpPr>
                <p:spPr>
                  <a:xfrm>
                    <a:off x="2132162" y="1797796"/>
                    <a:ext cx="1206905" cy="307344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collision</a:t>
                    </a:r>
                    <a:endParaRPr kumimoji="1" lang="ko-Kore-KR" altLang="en-US" sz="1100" dirty="0"/>
                  </a:p>
                </p:txBody>
              </p:sp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58593E8F-7C43-9146-B167-18975D330D34}"/>
                      </a:ext>
                    </a:extLst>
                  </p:cNvPr>
                  <p:cNvGrpSpPr/>
                  <p:nvPr/>
                </p:nvGrpSpPr>
                <p:grpSpPr>
                  <a:xfrm>
                    <a:off x="4002192" y="1057943"/>
                    <a:ext cx="1815833" cy="1872849"/>
                    <a:chOff x="4002191" y="1494820"/>
                    <a:chExt cx="1815833" cy="1872849"/>
                  </a:xfrm>
                </p:grpSpPr>
                <p:sp>
                  <p:nvSpPr>
                    <p:cNvPr id="55" name="직사각형 54">
                      <a:extLst>
                        <a:ext uri="{FF2B5EF4-FFF2-40B4-BE49-F238E27FC236}">
                          <a16:creationId xmlns:a16="http://schemas.microsoft.com/office/drawing/2014/main" id="{85528255-B7A6-3442-8367-7B89B34EA9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186267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channel[4:0]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56" name="직사각형 55">
                      <a:extLst>
                        <a:ext uri="{FF2B5EF4-FFF2-40B4-BE49-F238E27FC236}">
                          <a16:creationId xmlns:a16="http://schemas.microsoft.com/office/drawing/2014/main" id="{299AD472-A1E1-CB4F-9701-7AAC9F0FBF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2191" y="1494820"/>
                      <a:ext cx="1815833" cy="1872849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kumimoji="1" lang="en-US" altLang="ko-Kore-KR" dirty="0">
                          <a:solidFill>
                            <a:schemeClr val="tx1"/>
                          </a:solidFill>
                        </a:rPr>
                        <a:t>payload</a:t>
                      </a:r>
                      <a:endParaRPr kumimoji="1" lang="ko-Kore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7" name="직사각형 56">
                      <a:extLst>
                        <a:ext uri="{FF2B5EF4-FFF2-40B4-BE49-F238E27FC236}">
                          <a16:creationId xmlns:a16="http://schemas.microsoft.com/office/drawing/2014/main" id="{4C3FFC3A-F6F0-6C4C-BECD-B94F8DF247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1338" y="2237819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 err="1"/>
                        <a:t>fine_ts</a:t>
                      </a:r>
                      <a:r>
                        <a:rPr kumimoji="1" lang="en-US" altLang="ko-Kore-KR" sz="1100" dirty="0"/>
                        <a:t>[2:0]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58" name="직사각형 57">
                      <a:extLst>
                        <a:ext uri="{FF2B5EF4-FFF2-40B4-BE49-F238E27FC236}">
                          <a16:creationId xmlns:a16="http://schemas.microsoft.com/office/drawing/2014/main" id="{A23DFDAD-72C8-5A48-8D99-46EA47754A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607676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address[7:0]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59" name="직사각형 58">
                      <a:extLst>
                        <a:ext uri="{FF2B5EF4-FFF2-40B4-BE49-F238E27FC236}">
                          <a16:creationId xmlns:a16="http://schemas.microsoft.com/office/drawing/2014/main" id="{EEF34878-471D-F142-9FAF-3FFAB94156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98081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data[31:0]</a:t>
                      </a:r>
                      <a:endParaRPr kumimoji="1" lang="ko-Kore-KR" altLang="en-US" sz="1100" dirty="0"/>
                    </a:p>
                  </p:txBody>
                </p:sp>
              </p:grpSp>
              <p:sp>
                <p:nvSpPr>
                  <p:cNvPr id="54" name="직사각형 53">
                    <a:extLst>
                      <a:ext uri="{FF2B5EF4-FFF2-40B4-BE49-F238E27FC236}">
                        <a16:creationId xmlns:a16="http://schemas.microsoft.com/office/drawing/2014/main" id="{7645BF59-633C-A442-831B-D5695C132948}"/>
                      </a:ext>
                    </a:extLst>
                  </p:cNvPr>
                  <p:cNvSpPr/>
                  <p:nvPr/>
                </p:nvSpPr>
                <p:spPr>
                  <a:xfrm>
                    <a:off x="2099394" y="692073"/>
                    <a:ext cx="3836541" cy="229609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 err="1">
                        <a:solidFill>
                          <a:schemeClr val="tx1"/>
                        </a:solidFill>
                      </a:rPr>
                      <a:t>lane_datas</a:t>
                    </a:r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[7]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21D1340-A3DE-9446-957F-F37C1CB35815}"/>
                    </a:ext>
                  </a:extLst>
                </p:cNvPr>
                <p:cNvSpPr txBox="1"/>
                <p:nvPr/>
              </p:nvSpPr>
              <p:spPr>
                <a:xfrm>
                  <a:off x="-123614" y="2013572"/>
                  <a:ext cx="81233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000" b="1" dirty="0" err="1"/>
                    <a:t>rio_clk</a:t>
                  </a:r>
                  <a:endParaRPr kumimoji="1" lang="ko-Kore-KR" altLang="en-US" sz="1000" b="1" dirty="0"/>
                </a:p>
              </p:txBody>
            </p:sp>
            <p:cxnSp>
              <p:nvCxnSpPr>
                <p:cNvPr id="49" name="꺾인 연결선[E] 48">
                  <a:extLst>
                    <a:ext uri="{FF2B5EF4-FFF2-40B4-BE49-F238E27FC236}">
                      <a16:creationId xmlns:a16="http://schemas.microsoft.com/office/drawing/2014/main" id="{878CFFEC-26B9-DB4B-9B91-A73D061BFA03}"/>
                    </a:ext>
                  </a:extLst>
                </p:cNvPr>
                <p:cNvCxnSpPr>
                  <a:cxnSpLocks/>
                  <a:stCxn id="48" idx="0"/>
                  <a:endCxn id="50" idx="3"/>
                </p:cNvCxnSpPr>
                <p:nvPr/>
              </p:nvCxnSpPr>
              <p:spPr>
                <a:xfrm rot="5400000" flipH="1" flipV="1">
                  <a:off x="403901" y="1866269"/>
                  <a:ext cx="25958" cy="268649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삼각형 49">
                  <a:extLst>
                    <a:ext uri="{FF2B5EF4-FFF2-40B4-BE49-F238E27FC236}">
                      <a16:creationId xmlns:a16="http://schemas.microsoft.com/office/drawing/2014/main" id="{4B9C2AA7-36E7-4847-8D70-5FA425BF815A}"/>
                    </a:ext>
                  </a:extLst>
                </p:cNvPr>
                <p:cNvSpPr/>
                <p:nvPr/>
              </p:nvSpPr>
              <p:spPr>
                <a:xfrm rot="5400000">
                  <a:off x="551901" y="1963306"/>
                  <a:ext cx="47223" cy="48615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cxnSp>
            <p:nvCxnSpPr>
              <p:cNvPr id="41" name="꺾인 연결선[E] 40">
                <a:extLst>
                  <a:ext uri="{FF2B5EF4-FFF2-40B4-BE49-F238E27FC236}">
                    <a16:creationId xmlns:a16="http://schemas.microsoft.com/office/drawing/2014/main" id="{47719E86-7A98-E343-9CEA-846A9804A3A0}"/>
                  </a:ext>
                </a:extLst>
              </p:cNvPr>
              <p:cNvCxnSpPr>
                <a:cxnSpLocks/>
                <a:stCxn id="37" idx="0"/>
                <a:endCxn id="42" idx="3"/>
              </p:cNvCxnSpPr>
              <p:nvPr/>
            </p:nvCxnSpPr>
            <p:spPr>
              <a:xfrm rot="5400000" flipH="1" flipV="1">
                <a:off x="2358716" y="2207135"/>
                <a:ext cx="7670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삼각형 41">
                <a:extLst>
                  <a:ext uri="{FF2B5EF4-FFF2-40B4-BE49-F238E27FC236}">
                    <a16:creationId xmlns:a16="http://schemas.microsoft.com/office/drawing/2014/main" id="{BC63BEAC-2A59-5B47-8B43-2D555E877A34}"/>
                  </a:ext>
                </a:extLst>
              </p:cNvPr>
              <p:cNvSpPr/>
              <p:nvPr/>
            </p:nvSpPr>
            <p:spPr>
              <a:xfrm rot="5400000">
                <a:off x="2497572" y="231331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43" name="꺾인 연결선[E] 42">
                <a:extLst>
                  <a:ext uri="{FF2B5EF4-FFF2-40B4-BE49-F238E27FC236}">
                    <a16:creationId xmlns:a16="http://schemas.microsoft.com/office/drawing/2014/main" id="{C489AC10-F00B-F142-8005-1DDCB95C684D}"/>
                  </a:ext>
                </a:extLst>
              </p:cNvPr>
              <p:cNvCxnSpPr>
                <a:cxnSpLocks/>
                <a:stCxn id="38" idx="0"/>
                <a:endCxn id="44" idx="3"/>
              </p:cNvCxnSpPr>
              <p:nvPr/>
            </p:nvCxnSpPr>
            <p:spPr>
              <a:xfrm rot="5400000" flipH="1" flipV="1">
                <a:off x="2359619" y="2598875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삼각형 43">
                <a:extLst>
                  <a:ext uri="{FF2B5EF4-FFF2-40B4-BE49-F238E27FC236}">
                    <a16:creationId xmlns:a16="http://schemas.microsoft.com/office/drawing/2014/main" id="{8172CFC8-FD06-1347-88C7-36F9841A96C5}"/>
                  </a:ext>
                </a:extLst>
              </p:cNvPr>
              <p:cNvSpPr/>
              <p:nvPr/>
            </p:nvSpPr>
            <p:spPr>
              <a:xfrm rot="5400000">
                <a:off x="2507619" y="2695912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45" name="꺾인 연결선[E] 44">
                <a:extLst>
                  <a:ext uri="{FF2B5EF4-FFF2-40B4-BE49-F238E27FC236}">
                    <a16:creationId xmlns:a16="http://schemas.microsoft.com/office/drawing/2014/main" id="{C32538CD-B809-494C-BB94-E28D9E1C46EE}"/>
                  </a:ext>
                </a:extLst>
              </p:cNvPr>
              <p:cNvCxnSpPr>
                <a:cxnSpLocks/>
                <a:stCxn id="39" idx="0"/>
                <a:endCxn id="46" idx="3"/>
              </p:cNvCxnSpPr>
              <p:nvPr/>
            </p:nvCxnSpPr>
            <p:spPr>
              <a:xfrm rot="5400000" flipH="1" flipV="1">
                <a:off x="2359618" y="1867030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삼각형 45">
                <a:extLst>
                  <a:ext uri="{FF2B5EF4-FFF2-40B4-BE49-F238E27FC236}">
                    <a16:creationId xmlns:a16="http://schemas.microsoft.com/office/drawing/2014/main" id="{DB0D4A8E-5248-844F-900C-AEB8DB92481F}"/>
                  </a:ext>
                </a:extLst>
              </p:cNvPr>
              <p:cNvSpPr/>
              <p:nvPr/>
            </p:nvSpPr>
            <p:spPr>
              <a:xfrm rot="5400000">
                <a:off x="2507618" y="1964067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1FB84A3-8F52-044D-AB4B-B463F8455F96}"/>
                </a:ext>
              </a:extLst>
            </p:cNvPr>
            <p:cNvSpPr txBox="1"/>
            <p:nvPr/>
          </p:nvSpPr>
          <p:spPr>
            <a:xfrm>
              <a:off x="1832103" y="309844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35" name="꺾인 연결선[E] 34">
              <a:extLst>
                <a:ext uri="{FF2B5EF4-FFF2-40B4-BE49-F238E27FC236}">
                  <a16:creationId xmlns:a16="http://schemas.microsoft.com/office/drawing/2014/main" id="{F7F96F61-1CFC-4E49-8C2D-E08224D485EE}"/>
                </a:ext>
              </a:extLst>
            </p:cNvPr>
            <p:cNvCxnSpPr>
              <a:cxnSpLocks/>
              <a:stCxn id="34" idx="0"/>
              <a:endCxn id="36" idx="3"/>
            </p:cNvCxnSpPr>
            <p:nvPr/>
          </p:nvCxnSpPr>
          <p:spPr>
            <a:xfrm rot="5400000" flipH="1" flipV="1">
              <a:off x="2359618" y="2951146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삼각형 35">
              <a:extLst>
                <a:ext uri="{FF2B5EF4-FFF2-40B4-BE49-F238E27FC236}">
                  <a16:creationId xmlns:a16="http://schemas.microsoft.com/office/drawing/2014/main" id="{EA5B20B9-5654-B847-A76F-7E18A0BD763E}"/>
                </a:ext>
              </a:extLst>
            </p:cNvPr>
            <p:cNvSpPr/>
            <p:nvPr/>
          </p:nvSpPr>
          <p:spPr>
            <a:xfrm rot="5400000">
              <a:off x="2507618" y="304818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94CD3D4-AAFA-0F41-B4E6-AD31955DFFC2}"/>
              </a:ext>
            </a:extLst>
          </p:cNvPr>
          <p:cNvSpPr txBox="1"/>
          <p:nvPr/>
        </p:nvSpPr>
        <p:spPr>
          <a:xfrm>
            <a:off x="6462525" y="1174745"/>
            <a:ext cx="673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. . .</a:t>
            </a:r>
            <a:endParaRPr kumimoji="1" lang="ko-Kore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B3629F7-9B93-C34F-BE03-3A4319B82822}"/>
              </a:ext>
            </a:extLst>
          </p:cNvPr>
          <p:cNvSpPr/>
          <p:nvPr/>
        </p:nvSpPr>
        <p:spPr>
          <a:xfrm>
            <a:off x="200107" y="3035762"/>
            <a:ext cx="203635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onehot_stb</a:t>
            </a:r>
            <a:r>
              <a:rPr kumimoji="1" lang="en-US" altLang="ko-Kore-KR" sz="1100" dirty="0"/>
              <a:t>[28-0].selected[7-0]</a:t>
            </a:r>
            <a:endParaRPr kumimoji="1" lang="ko-Kore-KR" altLang="en-US" sz="1100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431446D-DC32-5842-B14B-0678583DE1B4}"/>
              </a:ext>
            </a:extLst>
          </p:cNvPr>
          <p:cNvSpPr/>
          <p:nvPr/>
        </p:nvSpPr>
        <p:spPr>
          <a:xfrm>
            <a:off x="3768297" y="3142577"/>
            <a:ext cx="203635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onehot_stb</a:t>
            </a:r>
            <a:r>
              <a:rPr kumimoji="1" lang="en-US" altLang="ko-Kore-KR" sz="1100" dirty="0"/>
              <a:t>[0].selected[0]</a:t>
            </a:r>
            <a:endParaRPr kumimoji="1" lang="ko-Kore-KR" altLang="en-US" sz="11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9FD3AC3-ACD7-3943-9F87-0AD560ED0BBE}"/>
              </a:ext>
            </a:extLst>
          </p:cNvPr>
          <p:cNvSpPr/>
          <p:nvPr/>
        </p:nvSpPr>
        <p:spPr>
          <a:xfrm>
            <a:off x="3768297" y="5157184"/>
            <a:ext cx="203635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onehot_stb</a:t>
            </a:r>
            <a:r>
              <a:rPr kumimoji="1" lang="en-US" altLang="ko-Kore-KR" sz="1100" dirty="0"/>
              <a:t>[28].selected[0]</a:t>
            </a:r>
            <a:endParaRPr kumimoji="1" lang="ko-Kore-KR" altLang="en-US" sz="11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5C1FD93-F946-A24F-B918-8E8B9F4F88E5}"/>
              </a:ext>
            </a:extLst>
          </p:cNvPr>
          <p:cNvSpPr/>
          <p:nvPr/>
        </p:nvSpPr>
        <p:spPr>
          <a:xfrm>
            <a:off x="9704689" y="3142577"/>
            <a:ext cx="203635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onehot_stb</a:t>
            </a:r>
            <a:r>
              <a:rPr kumimoji="1" lang="en-US" altLang="ko-Kore-KR" sz="1100" dirty="0"/>
              <a:t>[0].selected[7]</a:t>
            </a:r>
            <a:endParaRPr kumimoji="1" lang="ko-Kore-KR" altLang="en-US" sz="11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F905717-5709-F845-914F-108590C8C551}"/>
              </a:ext>
            </a:extLst>
          </p:cNvPr>
          <p:cNvSpPr txBox="1"/>
          <p:nvPr/>
        </p:nvSpPr>
        <p:spPr>
          <a:xfrm>
            <a:off x="4659462" y="4013065"/>
            <a:ext cx="461665" cy="4859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ko-Kore-KR" dirty="0"/>
              <a:t>.  .  .</a:t>
            </a:r>
            <a:endParaRPr kumimoji="1" lang="ko-Kore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F7F4555-645C-834E-9261-C8239C4AF1EF}"/>
              </a:ext>
            </a:extLst>
          </p:cNvPr>
          <p:cNvSpPr txBox="1"/>
          <p:nvPr/>
        </p:nvSpPr>
        <p:spPr>
          <a:xfrm>
            <a:off x="7643739" y="3078045"/>
            <a:ext cx="86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.  .  .</a:t>
            </a:r>
            <a:endParaRPr kumimoji="1" lang="ko-Kore-KR" altLang="en-US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B46B7EB-163C-CB41-80C6-0A526761B213}"/>
              </a:ext>
            </a:extLst>
          </p:cNvPr>
          <p:cNvSpPr/>
          <p:nvPr/>
        </p:nvSpPr>
        <p:spPr>
          <a:xfrm>
            <a:off x="9699916" y="5157184"/>
            <a:ext cx="203635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onehot_stb</a:t>
            </a:r>
            <a:r>
              <a:rPr kumimoji="1" lang="en-US" altLang="ko-Kore-KR" sz="1100" dirty="0"/>
              <a:t>[28].selected[7]</a:t>
            </a:r>
            <a:endParaRPr kumimoji="1" lang="ko-Kore-KR" altLang="en-US" sz="11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0F80738-A8D4-044E-8920-2F8AC8F23F5D}"/>
              </a:ext>
            </a:extLst>
          </p:cNvPr>
          <p:cNvSpPr txBox="1"/>
          <p:nvPr/>
        </p:nvSpPr>
        <p:spPr>
          <a:xfrm>
            <a:off x="7638966" y="5092652"/>
            <a:ext cx="86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.  .  .</a:t>
            </a:r>
            <a:endParaRPr kumimoji="1" lang="ko-Kore-KR" altLang="en-US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79E851C-BCF4-7141-AEDA-6EC75D4178F7}"/>
              </a:ext>
            </a:extLst>
          </p:cNvPr>
          <p:cNvGrpSpPr/>
          <p:nvPr/>
        </p:nvGrpSpPr>
        <p:grpSpPr>
          <a:xfrm rot="5400000">
            <a:off x="4600607" y="3816651"/>
            <a:ext cx="862291" cy="559426"/>
            <a:chOff x="2883371" y="5392849"/>
            <a:chExt cx="962915" cy="702841"/>
          </a:xfrm>
        </p:grpSpPr>
        <p:sp>
          <p:nvSpPr>
            <p:cNvPr id="73" name="사다리꼴[T] 72">
              <a:extLst>
                <a:ext uri="{FF2B5EF4-FFF2-40B4-BE49-F238E27FC236}">
                  <a16:creationId xmlns:a16="http://schemas.microsoft.com/office/drawing/2014/main" id="{E197B76A-DB4A-6C40-8A34-C6E4F693B919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dirty="0"/>
                <a:t>EQUAL?</a:t>
              </a:r>
              <a:endParaRPr kumimoji="1" lang="ko-Kore-KR" altLang="en-US" sz="1200" dirty="0"/>
            </a:p>
          </p:txBody>
        </p: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712E4C4C-9DF4-8242-BBF5-BB8B19013750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F0332C5B-8AE0-0549-B50C-D038D1DA2307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EA9CB397-F0D9-854E-B8CF-5E067806E26E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B26882F0-BB96-9B40-A8C1-10F85E541374}"/>
              </a:ext>
            </a:extLst>
          </p:cNvPr>
          <p:cNvSpPr txBox="1"/>
          <p:nvPr/>
        </p:nvSpPr>
        <p:spPr>
          <a:xfrm>
            <a:off x="3398794" y="4304170"/>
            <a:ext cx="461665" cy="4859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ko-Kore-KR" dirty="0"/>
              <a:t>.  .  .</a:t>
            </a:r>
            <a:endParaRPr kumimoji="1" lang="ko-Kore-KR" altLang="en-US" dirty="0"/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5103C231-F19E-0445-82DB-9822B6E45FEB}"/>
              </a:ext>
            </a:extLst>
          </p:cNvPr>
          <p:cNvGrpSpPr/>
          <p:nvPr/>
        </p:nvGrpSpPr>
        <p:grpSpPr>
          <a:xfrm rot="10800000">
            <a:off x="4125163" y="2795652"/>
            <a:ext cx="451563" cy="291600"/>
            <a:chOff x="4747737" y="4069123"/>
            <a:chExt cx="451563" cy="290333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F145413E-A43D-D64B-A764-0A76CC8C33A9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87" name="지연 86">
                <a:extLst>
                  <a:ext uri="{FF2B5EF4-FFF2-40B4-BE49-F238E27FC236}">
                    <a16:creationId xmlns:a16="http://schemas.microsoft.com/office/drawing/2014/main" id="{04ED8C0B-7731-8042-A835-0504FCD483CD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AF9FE1E3-BCDD-0D48-B47C-C2CEA41614A9}"/>
                  </a:ext>
                </a:extLst>
              </p:cNvPr>
              <p:cNvSpPr/>
              <p:nvPr/>
            </p:nvSpPr>
            <p:spPr>
              <a:xfrm>
                <a:off x="591306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F0DFBBE2-EB94-7443-8A04-6990DC367316}"/>
                  </a:ext>
                </a:extLst>
              </p:cNvPr>
              <p:cNvSpPr/>
              <p:nvPr/>
            </p:nvSpPr>
            <p:spPr>
              <a:xfrm>
                <a:off x="5911749" y="4993705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0C437762-26A9-7446-9438-7AE1DAFC4755}"/>
                </a:ext>
              </a:extLst>
            </p:cNvPr>
            <p:cNvSpPr/>
            <p:nvPr/>
          </p:nvSpPr>
          <p:spPr>
            <a:xfrm rot="10800000">
              <a:off x="513634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8189A93E-7147-DC4F-93DF-D76604DCD8A8}"/>
              </a:ext>
            </a:extLst>
          </p:cNvPr>
          <p:cNvGrpSpPr/>
          <p:nvPr/>
        </p:nvGrpSpPr>
        <p:grpSpPr>
          <a:xfrm rot="10800000">
            <a:off x="4136962" y="4773265"/>
            <a:ext cx="439764" cy="291600"/>
            <a:chOff x="4747737" y="4069123"/>
            <a:chExt cx="439764" cy="290333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1B634378-FF42-CD47-A1DE-71C32EC99FC5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105" name="지연 104">
                <a:extLst>
                  <a:ext uri="{FF2B5EF4-FFF2-40B4-BE49-F238E27FC236}">
                    <a16:creationId xmlns:a16="http://schemas.microsoft.com/office/drawing/2014/main" id="{2F04CB34-D341-4446-9252-2A7D45267C54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242F369A-EB51-E84B-BDD4-5373D45C51FC}"/>
                  </a:ext>
                </a:extLst>
              </p:cNvPr>
              <p:cNvSpPr/>
              <p:nvPr/>
            </p:nvSpPr>
            <p:spPr>
              <a:xfrm>
                <a:off x="591306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6C4248D7-D33D-EC46-982F-DE66D4F7FA8E}"/>
                  </a:ext>
                </a:extLst>
              </p:cNvPr>
              <p:cNvSpPr/>
              <p:nvPr/>
            </p:nvSpPr>
            <p:spPr>
              <a:xfrm>
                <a:off x="5911749" y="4993705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7A94BFAD-07A9-E34D-8AFD-707562CB744F}"/>
                </a:ext>
              </a:extLst>
            </p:cNvPr>
            <p:cNvSpPr/>
            <p:nvPr/>
          </p:nvSpPr>
          <p:spPr>
            <a:xfrm rot="10800000">
              <a:off x="5124545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66361CE6-CDB2-4141-BDAB-E54C849E7B3A}"/>
              </a:ext>
            </a:extLst>
          </p:cNvPr>
          <p:cNvGrpSpPr/>
          <p:nvPr/>
        </p:nvGrpSpPr>
        <p:grpSpPr>
          <a:xfrm rot="10800000">
            <a:off x="10230362" y="2789859"/>
            <a:ext cx="441023" cy="291600"/>
            <a:chOff x="4747737" y="4069123"/>
            <a:chExt cx="441023" cy="290333"/>
          </a:xfrm>
        </p:grpSpPr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8A8F68FC-2D67-A14C-8BD7-2C210E43652E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117" name="지연 116">
                <a:extLst>
                  <a:ext uri="{FF2B5EF4-FFF2-40B4-BE49-F238E27FC236}">
                    <a16:creationId xmlns:a16="http://schemas.microsoft.com/office/drawing/2014/main" id="{1967C2EB-AB19-934A-A8C6-6EBEEC8AA63C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0655BEC6-4E7B-C44B-83B8-1BD094C71E51}"/>
                  </a:ext>
                </a:extLst>
              </p:cNvPr>
              <p:cNvSpPr/>
              <p:nvPr/>
            </p:nvSpPr>
            <p:spPr>
              <a:xfrm>
                <a:off x="591306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F22BCF0E-48E9-7641-AF77-E312BE07DE27}"/>
                  </a:ext>
                </a:extLst>
              </p:cNvPr>
              <p:cNvSpPr/>
              <p:nvPr/>
            </p:nvSpPr>
            <p:spPr>
              <a:xfrm>
                <a:off x="5911749" y="4993705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81C044D6-BA94-AF4B-8EB4-39E70DA410AB}"/>
                </a:ext>
              </a:extLst>
            </p:cNvPr>
            <p:cNvSpPr/>
            <p:nvPr/>
          </p:nvSpPr>
          <p:spPr>
            <a:xfrm rot="10800000">
              <a:off x="512580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9AE3DBD2-9704-0348-95A8-67721E18DD81}"/>
              </a:ext>
            </a:extLst>
          </p:cNvPr>
          <p:cNvGrpSpPr/>
          <p:nvPr/>
        </p:nvGrpSpPr>
        <p:grpSpPr>
          <a:xfrm rot="10800000">
            <a:off x="10215673" y="4773265"/>
            <a:ext cx="444003" cy="291600"/>
            <a:chOff x="4747737" y="4069123"/>
            <a:chExt cx="444003" cy="290333"/>
          </a:xfrm>
        </p:grpSpPr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5B8DE209-A19D-5045-9567-8A52F702AA2B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123" name="지연 122">
                <a:extLst>
                  <a:ext uri="{FF2B5EF4-FFF2-40B4-BE49-F238E27FC236}">
                    <a16:creationId xmlns:a16="http://schemas.microsoft.com/office/drawing/2014/main" id="{A8924DAB-0A10-7A47-9309-9BCC20E4D2AA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24" name="타원 123">
                <a:extLst>
                  <a:ext uri="{FF2B5EF4-FFF2-40B4-BE49-F238E27FC236}">
                    <a16:creationId xmlns:a16="http://schemas.microsoft.com/office/drawing/2014/main" id="{1A1D9D00-66FC-B647-858F-22F485472F88}"/>
                  </a:ext>
                </a:extLst>
              </p:cNvPr>
              <p:cNvSpPr/>
              <p:nvPr/>
            </p:nvSpPr>
            <p:spPr>
              <a:xfrm>
                <a:off x="591306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25" name="타원 124">
                <a:extLst>
                  <a:ext uri="{FF2B5EF4-FFF2-40B4-BE49-F238E27FC236}">
                    <a16:creationId xmlns:a16="http://schemas.microsoft.com/office/drawing/2014/main" id="{C5D048E4-EFD0-AC49-BD91-FECBCCCD4082}"/>
                  </a:ext>
                </a:extLst>
              </p:cNvPr>
              <p:cNvSpPr/>
              <p:nvPr/>
            </p:nvSpPr>
            <p:spPr>
              <a:xfrm>
                <a:off x="5911749" y="4993705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0144D5E6-1927-5748-AAAD-5BA734053126}"/>
                </a:ext>
              </a:extLst>
            </p:cNvPr>
            <p:cNvSpPr/>
            <p:nvPr/>
          </p:nvSpPr>
          <p:spPr>
            <a:xfrm rot="10800000">
              <a:off x="51287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3432E5D-2069-3D4F-B6A3-480464426974}"/>
              </a:ext>
            </a:extLst>
          </p:cNvPr>
          <p:cNvSpPr/>
          <p:nvPr/>
        </p:nvSpPr>
        <p:spPr>
          <a:xfrm>
            <a:off x="4012611" y="4208940"/>
            <a:ext cx="55942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5’d0</a:t>
            </a:r>
            <a:endParaRPr kumimoji="1" lang="ko-Kore-KR" altLang="en-US" sz="1100" dirty="0"/>
          </a:p>
        </p:txBody>
      </p:sp>
      <p:cxnSp>
        <p:nvCxnSpPr>
          <p:cNvPr id="129" name="꺾인 연결선[E] 128">
            <a:extLst>
              <a:ext uri="{FF2B5EF4-FFF2-40B4-BE49-F238E27FC236}">
                <a16:creationId xmlns:a16="http://schemas.microsoft.com/office/drawing/2014/main" id="{DAB716F9-0AC2-8E42-95C2-50191CAFD191}"/>
              </a:ext>
            </a:extLst>
          </p:cNvPr>
          <p:cNvCxnSpPr>
            <a:cxnSpLocks/>
            <a:stCxn id="126" idx="3"/>
            <a:endCxn id="75" idx="4"/>
          </p:cNvCxnSpPr>
          <p:nvPr/>
        </p:nvCxnSpPr>
        <p:spPr>
          <a:xfrm flipV="1">
            <a:off x="4572038" y="4357077"/>
            <a:ext cx="195104" cy="42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FFD64CD9-5FA8-7C4D-B2EA-BF430E74548A}"/>
              </a:ext>
            </a:extLst>
          </p:cNvPr>
          <p:cNvGrpSpPr/>
          <p:nvPr/>
        </p:nvGrpSpPr>
        <p:grpSpPr>
          <a:xfrm rot="5400000">
            <a:off x="4664306" y="6013457"/>
            <a:ext cx="862291" cy="559426"/>
            <a:chOff x="2883371" y="5392849"/>
            <a:chExt cx="962915" cy="702841"/>
          </a:xfrm>
        </p:grpSpPr>
        <p:sp>
          <p:nvSpPr>
            <p:cNvPr id="172" name="사다리꼴[T] 171">
              <a:extLst>
                <a:ext uri="{FF2B5EF4-FFF2-40B4-BE49-F238E27FC236}">
                  <a16:creationId xmlns:a16="http://schemas.microsoft.com/office/drawing/2014/main" id="{7659B23E-3F7E-2544-B19B-276971CED77D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dirty="0"/>
                <a:t>EQUAL?</a:t>
              </a:r>
              <a:endParaRPr kumimoji="1" lang="ko-Kore-KR" altLang="en-US" sz="1200" dirty="0"/>
            </a:p>
          </p:txBody>
        </p:sp>
        <p:sp>
          <p:nvSpPr>
            <p:cNvPr id="173" name="삼각형 172">
              <a:extLst>
                <a:ext uri="{FF2B5EF4-FFF2-40B4-BE49-F238E27FC236}">
                  <a16:creationId xmlns:a16="http://schemas.microsoft.com/office/drawing/2014/main" id="{C53A9B11-4E5F-2740-9C30-FD954E490667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4D5B84B7-CE35-8E48-9C88-8202D4DE2DCF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85792612-E1E0-B342-94DA-E2BBE9F90B2F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B9FC8288-322B-4D4F-9351-5C04627B0BA9}"/>
              </a:ext>
            </a:extLst>
          </p:cNvPr>
          <p:cNvSpPr/>
          <p:nvPr/>
        </p:nvSpPr>
        <p:spPr>
          <a:xfrm>
            <a:off x="4076310" y="6405746"/>
            <a:ext cx="55942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5’d28</a:t>
            </a:r>
            <a:endParaRPr kumimoji="1" lang="ko-Kore-KR" altLang="en-US" sz="1100" dirty="0"/>
          </a:p>
        </p:txBody>
      </p:sp>
      <p:cxnSp>
        <p:nvCxnSpPr>
          <p:cNvPr id="177" name="꺾인 연결선[E] 176">
            <a:extLst>
              <a:ext uri="{FF2B5EF4-FFF2-40B4-BE49-F238E27FC236}">
                <a16:creationId xmlns:a16="http://schemas.microsoft.com/office/drawing/2014/main" id="{9EB66404-9B24-784B-8BB5-36B7C2D3C2E1}"/>
              </a:ext>
            </a:extLst>
          </p:cNvPr>
          <p:cNvCxnSpPr>
            <a:cxnSpLocks/>
            <a:stCxn id="176" idx="3"/>
            <a:endCxn id="174" idx="4"/>
          </p:cNvCxnSpPr>
          <p:nvPr/>
        </p:nvCxnSpPr>
        <p:spPr>
          <a:xfrm flipV="1">
            <a:off x="4635737" y="6553883"/>
            <a:ext cx="195104" cy="42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꺾인 연결선[E] 178">
            <a:extLst>
              <a:ext uri="{FF2B5EF4-FFF2-40B4-BE49-F238E27FC236}">
                <a16:creationId xmlns:a16="http://schemas.microsoft.com/office/drawing/2014/main" id="{0967B0D8-355C-B845-B37D-B9A96E1B079D}"/>
              </a:ext>
            </a:extLst>
          </p:cNvPr>
          <p:cNvCxnSpPr>
            <a:stCxn id="27" idx="3"/>
            <a:endCxn id="76" idx="3"/>
          </p:cNvCxnSpPr>
          <p:nvPr/>
        </p:nvCxnSpPr>
        <p:spPr>
          <a:xfrm flipH="1">
            <a:off x="4779453" y="1019813"/>
            <a:ext cx="465561" cy="2811574"/>
          </a:xfrm>
          <a:prstGeom prst="bentConnector5">
            <a:avLst>
              <a:gd name="adj1" fmla="val -49102"/>
              <a:gd name="adj2" fmla="val 52587"/>
              <a:gd name="adj3" fmla="val 4689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꺾인 연결선[E] 181">
            <a:extLst>
              <a:ext uri="{FF2B5EF4-FFF2-40B4-BE49-F238E27FC236}">
                <a16:creationId xmlns:a16="http://schemas.microsoft.com/office/drawing/2014/main" id="{EEB5142F-F745-274A-BA55-C78FEF66B116}"/>
              </a:ext>
            </a:extLst>
          </p:cNvPr>
          <p:cNvCxnSpPr>
            <a:stCxn id="27" idx="3"/>
            <a:endCxn id="175" idx="3"/>
          </p:cNvCxnSpPr>
          <p:nvPr/>
        </p:nvCxnSpPr>
        <p:spPr>
          <a:xfrm flipH="1">
            <a:off x="4843152" y="1019813"/>
            <a:ext cx="401862" cy="5008380"/>
          </a:xfrm>
          <a:prstGeom prst="bentConnector5">
            <a:avLst>
              <a:gd name="adj1" fmla="val -56885"/>
              <a:gd name="adj2" fmla="val 29543"/>
              <a:gd name="adj3" fmla="val 5426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꺾인 연결선[E] 185">
            <a:extLst>
              <a:ext uri="{FF2B5EF4-FFF2-40B4-BE49-F238E27FC236}">
                <a16:creationId xmlns:a16="http://schemas.microsoft.com/office/drawing/2014/main" id="{80A4F78A-AE02-6648-BD38-B1BB55F75A97}"/>
              </a:ext>
            </a:extLst>
          </p:cNvPr>
          <p:cNvCxnSpPr>
            <a:cxnSpLocks/>
            <a:stCxn id="23" idx="3"/>
            <a:endCxn id="89" idx="2"/>
          </p:cNvCxnSpPr>
          <p:nvPr/>
        </p:nvCxnSpPr>
        <p:spPr>
          <a:xfrm>
            <a:off x="2694063" y="1015121"/>
            <a:ext cx="1510110" cy="1835301"/>
          </a:xfrm>
          <a:prstGeom prst="bentConnector3">
            <a:avLst>
              <a:gd name="adj1" fmla="val 415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꺾인 연결선[E] 187">
            <a:extLst>
              <a:ext uri="{FF2B5EF4-FFF2-40B4-BE49-F238E27FC236}">
                <a16:creationId xmlns:a16="http://schemas.microsoft.com/office/drawing/2014/main" id="{14A7C0E1-05C4-ED47-A7B0-5E7189842119}"/>
              </a:ext>
            </a:extLst>
          </p:cNvPr>
          <p:cNvCxnSpPr>
            <a:stCxn id="73" idx="0"/>
            <a:endCxn id="88" idx="2"/>
          </p:cNvCxnSpPr>
          <p:nvPr/>
        </p:nvCxnSpPr>
        <p:spPr>
          <a:xfrm flipH="1" flipV="1">
            <a:off x="4205492" y="3030701"/>
            <a:ext cx="1105974" cy="1065664"/>
          </a:xfrm>
          <a:prstGeom prst="bentConnector5">
            <a:avLst>
              <a:gd name="adj1" fmla="val -20670"/>
              <a:gd name="adj2" fmla="val 46258"/>
              <a:gd name="adj3" fmla="val 1727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꺾인 연결선[E] 193">
            <a:extLst>
              <a:ext uri="{FF2B5EF4-FFF2-40B4-BE49-F238E27FC236}">
                <a16:creationId xmlns:a16="http://schemas.microsoft.com/office/drawing/2014/main" id="{7082BFE2-57F4-5C45-A536-1F8D31C09E63}"/>
              </a:ext>
            </a:extLst>
          </p:cNvPr>
          <p:cNvCxnSpPr>
            <a:cxnSpLocks/>
            <a:stCxn id="24" idx="3"/>
            <a:endCxn id="86" idx="2"/>
          </p:cNvCxnSpPr>
          <p:nvPr/>
        </p:nvCxnSpPr>
        <p:spPr>
          <a:xfrm>
            <a:off x="3144065" y="1393080"/>
            <a:ext cx="981098" cy="1550051"/>
          </a:xfrm>
          <a:prstGeom prst="bentConnector3">
            <a:avLst>
              <a:gd name="adj1" fmla="val 104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꺾인 연결선[E] 206">
            <a:extLst>
              <a:ext uri="{FF2B5EF4-FFF2-40B4-BE49-F238E27FC236}">
                <a16:creationId xmlns:a16="http://schemas.microsoft.com/office/drawing/2014/main" id="{88CBD539-E6A2-C246-9D21-D0F60FC97EA4}"/>
              </a:ext>
            </a:extLst>
          </p:cNvPr>
          <p:cNvCxnSpPr>
            <a:stCxn id="172" idx="0"/>
            <a:endCxn id="106" idx="2"/>
          </p:cNvCxnSpPr>
          <p:nvPr/>
        </p:nvCxnSpPr>
        <p:spPr>
          <a:xfrm flipH="1" flipV="1">
            <a:off x="4205492" y="5008314"/>
            <a:ext cx="1169673" cy="1284857"/>
          </a:xfrm>
          <a:prstGeom prst="bentConnector5">
            <a:avLst>
              <a:gd name="adj1" fmla="val -19544"/>
              <a:gd name="adj2" fmla="val 59391"/>
              <a:gd name="adj3" fmla="val 1661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꺾인 연결선[E] 209">
            <a:extLst>
              <a:ext uri="{FF2B5EF4-FFF2-40B4-BE49-F238E27FC236}">
                <a16:creationId xmlns:a16="http://schemas.microsoft.com/office/drawing/2014/main" id="{4D21E5B3-519C-6A4E-A7A2-8A192B8CBF79}"/>
              </a:ext>
            </a:extLst>
          </p:cNvPr>
          <p:cNvCxnSpPr>
            <a:stCxn id="24" idx="3"/>
            <a:endCxn id="104" idx="2"/>
          </p:cNvCxnSpPr>
          <p:nvPr/>
        </p:nvCxnSpPr>
        <p:spPr>
          <a:xfrm>
            <a:off x="3144065" y="1393080"/>
            <a:ext cx="992897" cy="3527664"/>
          </a:xfrm>
          <a:prstGeom prst="bentConnector3">
            <a:avLst>
              <a:gd name="adj1" fmla="val 102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꺾인 연결선[E] 212">
            <a:extLst>
              <a:ext uri="{FF2B5EF4-FFF2-40B4-BE49-F238E27FC236}">
                <a16:creationId xmlns:a16="http://schemas.microsoft.com/office/drawing/2014/main" id="{BD7FBE05-2106-394D-AE43-7AEBD65EAD8D}"/>
              </a:ext>
            </a:extLst>
          </p:cNvPr>
          <p:cNvCxnSpPr>
            <a:stCxn id="23" idx="3"/>
            <a:endCxn id="107" idx="2"/>
          </p:cNvCxnSpPr>
          <p:nvPr/>
        </p:nvCxnSpPr>
        <p:spPr>
          <a:xfrm>
            <a:off x="2694063" y="1015121"/>
            <a:ext cx="1510110" cy="3812914"/>
          </a:xfrm>
          <a:prstGeom prst="bentConnector3">
            <a:avLst>
              <a:gd name="adj1" fmla="val 413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꺾인 연결선[E] 216">
            <a:extLst>
              <a:ext uri="{FF2B5EF4-FFF2-40B4-BE49-F238E27FC236}">
                <a16:creationId xmlns:a16="http://schemas.microsoft.com/office/drawing/2014/main" id="{1559F445-64A1-B846-89E8-9D937D147D1E}"/>
              </a:ext>
            </a:extLst>
          </p:cNvPr>
          <p:cNvCxnSpPr>
            <a:stCxn id="87" idx="3"/>
            <a:endCxn id="62" idx="0"/>
          </p:cNvCxnSpPr>
          <p:nvPr/>
        </p:nvCxnSpPr>
        <p:spPr>
          <a:xfrm>
            <a:off x="4576726" y="2941452"/>
            <a:ext cx="209751" cy="2011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[E] 218">
            <a:extLst>
              <a:ext uri="{FF2B5EF4-FFF2-40B4-BE49-F238E27FC236}">
                <a16:creationId xmlns:a16="http://schemas.microsoft.com/office/drawing/2014/main" id="{FD7A21D0-B230-7841-987D-B95FBDC2A986}"/>
              </a:ext>
            </a:extLst>
          </p:cNvPr>
          <p:cNvCxnSpPr>
            <a:stCxn id="105" idx="3"/>
            <a:endCxn id="64" idx="0"/>
          </p:cNvCxnSpPr>
          <p:nvPr/>
        </p:nvCxnSpPr>
        <p:spPr>
          <a:xfrm>
            <a:off x="4576726" y="4919065"/>
            <a:ext cx="209751" cy="2381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꺾인 연결선[E] 226">
            <a:extLst>
              <a:ext uri="{FF2B5EF4-FFF2-40B4-BE49-F238E27FC236}">
                <a16:creationId xmlns:a16="http://schemas.microsoft.com/office/drawing/2014/main" id="{ABF15727-90BC-5646-A979-A15A8B742B22}"/>
              </a:ext>
            </a:extLst>
          </p:cNvPr>
          <p:cNvCxnSpPr>
            <a:stCxn id="51" idx="3"/>
            <a:endCxn id="119" idx="2"/>
          </p:cNvCxnSpPr>
          <p:nvPr/>
        </p:nvCxnSpPr>
        <p:spPr>
          <a:xfrm>
            <a:off x="8687173" y="1015121"/>
            <a:ext cx="1611659" cy="1829508"/>
          </a:xfrm>
          <a:prstGeom prst="bentConnector3">
            <a:avLst>
              <a:gd name="adj1" fmla="val 405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꺾인 연결선[E] 228">
            <a:extLst>
              <a:ext uri="{FF2B5EF4-FFF2-40B4-BE49-F238E27FC236}">
                <a16:creationId xmlns:a16="http://schemas.microsoft.com/office/drawing/2014/main" id="{BB09E854-9AB8-9646-B2CF-16512AD9FA38}"/>
              </a:ext>
            </a:extLst>
          </p:cNvPr>
          <p:cNvCxnSpPr>
            <a:stCxn id="51" idx="3"/>
            <a:endCxn id="125" idx="2"/>
          </p:cNvCxnSpPr>
          <p:nvPr/>
        </p:nvCxnSpPr>
        <p:spPr>
          <a:xfrm>
            <a:off x="8687173" y="1015121"/>
            <a:ext cx="1599950" cy="3812914"/>
          </a:xfrm>
          <a:prstGeom prst="bentConnector3">
            <a:avLst>
              <a:gd name="adj1" fmla="val 409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꺾인 연결선[E] 233">
            <a:extLst>
              <a:ext uri="{FF2B5EF4-FFF2-40B4-BE49-F238E27FC236}">
                <a16:creationId xmlns:a16="http://schemas.microsoft.com/office/drawing/2014/main" id="{33BF04F6-9C41-B743-A91C-E0B459F2942E}"/>
              </a:ext>
            </a:extLst>
          </p:cNvPr>
          <p:cNvCxnSpPr>
            <a:stCxn id="52" idx="3"/>
            <a:endCxn id="116" idx="2"/>
          </p:cNvCxnSpPr>
          <p:nvPr/>
        </p:nvCxnSpPr>
        <p:spPr>
          <a:xfrm>
            <a:off x="9137175" y="1393080"/>
            <a:ext cx="1093187" cy="1544258"/>
          </a:xfrm>
          <a:prstGeom prst="bentConnector3">
            <a:avLst>
              <a:gd name="adj1" fmla="val 75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꺾인 연결선[E] 235">
            <a:extLst>
              <a:ext uri="{FF2B5EF4-FFF2-40B4-BE49-F238E27FC236}">
                <a16:creationId xmlns:a16="http://schemas.microsoft.com/office/drawing/2014/main" id="{D234931B-7B26-6444-A6F0-E52C8C3930B3}"/>
              </a:ext>
            </a:extLst>
          </p:cNvPr>
          <p:cNvCxnSpPr>
            <a:stCxn id="52" idx="3"/>
            <a:endCxn id="122" idx="2"/>
          </p:cNvCxnSpPr>
          <p:nvPr/>
        </p:nvCxnSpPr>
        <p:spPr>
          <a:xfrm>
            <a:off x="9137175" y="1393080"/>
            <a:ext cx="1078498" cy="3527664"/>
          </a:xfrm>
          <a:prstGeom prst="bentConnector3">
            <a:avLst>
              <a:gd name="adj1" fmla="val 760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068C9807-C37D-C040-85D6-5ADB594A5037}"/>
              </a:ext>
            </a:extLst>
          </p:cNvPr>
          <p:cNvGrpSpPr/>
          <p:nvPr/>
        </p:nvGrpSpPr>
        <p:grpSpPr>
          <a:xfrm rot="5400000">
            <a:off x="10574495" y="3816651"/>
            <a:ext cx="862291" cy="559426"/>
            <a:chOff x="2883371" y="5392849"/>
            <a:chExt cx="962915" cy="702841"/>
          </a:xfrm>
        </p:grpSpPr>
        <p:sp>
          <p:nvSpPr>
            <p:cNvPr id="244" name="사다리꼴[T] 243">
              <a:extLst>
                <a:ext uri="{FF2B5EF4-FFF2-40B4-BE49-F238E27FC236}">
                  <a16:creationId xmlns:a16="http://schemas.microsoft.com/office/drawing/2014/main" id="{8FFC3640-3810-9243-9AD3-3DC29807D21D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dirty="0"/>
                <a:t>EQUAL?</a:t>
              </a:r>
              <a:endParaRPr kumimoji="1" lang="ko-Kore-KR" altLang="en-US" sz="1200" dirty="0"/>
            </a:p>
          </p:txBody>
        </p:sp>
        <p:sp>
          <p:nvSpPr>
            <p:cNvPr id="245" name="삼각형 244">
              <a:extLst>
                <a:ext uri="{FF2B5EF4-FFF2-40B4-BE49-F238E27FC236}">
                  <a16:creationId xmlns:a16="http://schemas.microsoft.com/office/drawing/2014/main" id="{CD56CEB5-6D63-D84C-BBA8-764ABBF6CA85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6" name="타원 245">
              <a:extLst>
                <a:ext uri="{FF2B5EF4-FFF2-40B4-BE49-F238E27FC236}">
                  <a16:creationId xmlns:a16="http://schemas.microsoft.com/office/drawing/2014/main" id="{38A1678D-FF47-4346-A3D9-3294F16D8EFE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47" name="타원 246">
              <a:extLst>
                <a:ext uri="{FF2B5EF4-FFF2-40B4-BE49-F238E27FC236}">
                  <a16:creationId xmlns:a16="http://schemas.microsoft.com/office/drawing/2014/main" id="{13769A22-2B97-4148-9FD0-FD56C07A6952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60D39F11-47A9-4042-8D11-69B9BBC78435}"/>
              </a:ext>
            </a:extLst>
          </p:cNvPr>
          <p:cNvSpPr/>
          <p:nvPr/>
        </p:nvSpPr>
        <p:spPr>
          <a:xfrm>
            <a:off x="9986499" y="4208940"/>
            <a:ext cx="55942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5’d0</a:t>
            </a:r>
            <a:endParaRPr kumimoji="1" lang="ko-Kore-KR" altLang="en-US" sz="1100" dirty="0"/>
          </a:p>
        </p:txBody>
      </p:sp>
      <p:cxnSp>
        <p:nvCxnSpPr>
          <p:cNvPr id="249" name="꺾인 연결선[E] 248">
            <a:extLst>
              <a:ext uri="{FF2B5EF4-FFF2-40B4-BE49-F238E27FC236}">
                <a16:creationId xmlns:a16="http://schemas.microsoft.com/office/drawing/2014/main" id="{94C10675-05D8-C042-A428-515D6AA5A333}"/>
              </a:ext>
            </a:extLst>
          </p:cNvPr>
          <p:cNvCxnSpPr>
            <a:cxnSpLocks/>
            <a:stCxn id="248" idx="3"/>
            <a:endCxn id="246" idx="4"/>
          </p:cNvCxnSpPr>
          <p:nvPr/>
        </p:nvCxnSpPr>
        <p:spPr>
          <a:xfrm flipV="1">
            <a:off x="10545926" y="4357077"/>
            <a:ext cx="195104" cy="42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0" name="그룹 249">
            <a:extLst>
              <a:ext uri="{FF2B5EF4-FFF2-40B4-BE49-F238E27FC236}">
                <a16:creationId xmlns:a16="http://schemas.microsoft.com/office/drawing/2014/main" id="{E477FCD5-C4FF-274E-8087-9235A9B5F039}"/>
              </a:ext>
            </a:extLst>
          </p:cNvPr>
          <p:cNvGrpSpPr/>
          <p:nvPr/>
        </p:nvGrpSpPr>
        <p:grpSpPr>
          <a:xfrm rot="5400000">
            <a:off x="10638194" y="6013457"/>
            <a:ext cx="862291" cy="559426"/>
            <a:chOff x="2883371" y="5392849"/>
            <a:chExt cx="962915" cy="702841"/>
          </a:xfrm>
        </p:grpSpPr>
        <p:sp>
          <p:nvSpPr>
            <p:cNvPr id="251" name="사다리꼴[T] 250">
              <a:extLst>
                <a:ext uri="{FF2B5EF4-FFF2-40B4-BE49-F238E27FC236}">
                  <a16:creationId xmlns:a16="http://schemas.microsoft.com/office/drawing/2014/main" id="{DB7E95DE-D8FE-CE44-8FDF-27C7B6FA44CB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dirty="0"/>
                <a:t>EQUAL?</a:t>
              </a:r>
              <a:endParaRPr kumimoji="1" lang="ko-Kore-KR" altLang="en-US" sz="1200" dirty="0"/>
            </a:p>
          </p:txBody>
        </p:sp>
        <p:sp>
          <p:nvSpPr>
            <p:cNvPr id="252" name="삼각형 251">
              <a:extLst>
                <a:ext uri="{FF2B5EF4-FFF2-40B4-BE49-F238E27FC236}">
                  <a16:creationId xmlns:a16="http://schemas.microsoft.com/office/drawing/2014/main" id="{453CCBAE-6380-244E-902F-76A68DD23D1C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1F6DB998-B040-5445-84FC-703BF63B4E0E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C2B80D1D-CCB8-5E45-B69D-0CE1D6CB2C28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473EF52E-6BC1-C34E-89E9-CC5916891515}"/>
              </a:ext>
            </a:extLst>
          </p:cNvPr>
          <p:cNvSpPr/>
          <p:nvPr/>
        </p:nvSpPr>
        <p:spPr>
          <a:xfrm>
            <a:off x="10050198" y="6405746"/>
            <a:ext cx="55942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5’d28</a:t>
            </a:r>
            <a:endParaRPr kumimoji="1" lang="ko-Kore-KR" altLang="en-US" sz="1100" dirty="0"/>
          </a:p>
        </p:txBody>
      </p:sp>
      <p:cxnSp>
        <p:nvCxnSpPr>
          <p:cNvPr id="256" name="꺾인 연결선[E] 255">
            <a:extLst>
              <a:ext uri="{FF2B5EF4-FFF2-40B4-BE49-F238E27FC236}">
                <a16:creationId xmlns:a16="http://schemas.microsoft.com/office/drawing/2014/main" id="{4BDF8936-8220-CB49-88AB-2BD7157393BF}"/>
              </a:ext>
            </a:extLst>
          </p:cNvPr>
          <p:cNvCxnSpPr>
            <a:cxnSpLocks/>
            <a:stCxn id="255" idx="3"/>
            <a:endCxn id="253" idx="4"/>
          </p:cNvCxnSpPr>
          <p:nvPr/>
        </p:nvCxnSpPr>
        <p:spPr>
          <a:xfrm flipV="1">
            <a:off x="10609625" y="6553883"/>
            <a:ext cx="195104" cy="42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꺾인 연결선[E] 258">
            <a:extLst>
              <a:ext uri="{FF2B5EF4-FFF2-40B4-BE49-F238E27FC236}">
                <a16:creationId xmlns:a16="http://schemas.microsoft.com/office/drawing/2014/main" id="{658EB4FB-4561-8848-92AF-6F7458C3D7DF}"/>
              </a:ext>
            </a:extLst>
          </p:cNvPr>
          <p:cNvCxnSpPr>
            <a:stCxn id="244" idx="0"/>
            <a:endCxn id="118" idx="2"/>
          </p:cNvCxnSpPr>
          <p:nvPr/>
        </p:nvCxnSpPr>
        <p:spPr>
          <a:xfrm flipH="1" flipV="1">
            <a:off x="10300151" y="3024908"/>
            <a:ext cx="985203" cy="1071457"/>
          </a:xfrm>
          <a:prstGeom prst="bentConnector5">
            <a:avLst>
              <a:gd name="adj1" fmla="val -23203"/>
              <a:gd name="adj2" fmla="val 47787"/>
              <a:gd name="adj3" fmla="val 1830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꺾인 연결선[E] 262">
            <a:extLst>
              <a:ext uri="{FF2B5EF4-FFF2-40B4-BE49-F238E27FC236}">
                <a16:creationId xmlns:a16="http://schemas.microsoft.com/office/drawing/2014/main" id="{13FF5246-9939-024D-9384-3DFBE95246D8}"/>
              </a:ext>
            </a:extLst>
          </p:cNvPr>
          <p:cNvCxnSpPr>
            <a:cxnSpLocks/>
            <a:stCxn id="251" idx="0"/>
            <a:endCxn id="124" idx="2"/>
          </p:cNvCxnSpPr>
          <p:nvPr/>
        </p:nvCxnSpPr>
        <p:spPr>
          <a:xfrm flipH="1" flipV="1">
            <a:off x="10288442" y="5008314"/>
            <a:ext cx="1060611" cy="1284857"/>
          </a:xfrm>
          <a:prstGeom prst="bentConnector5">
            <a:avLst>
              <a:gd name="adj1" fmla="val -21554"/>
              <a:gd name="adj2" fmla="val 52836"/>
              <a:gd name="adj3" fmla="val 1737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꺾인 연결선[E] 268">
            <a:extLst>
              <a:ext uri="{FF2B5EF4-FFF2-40B4-BE49-F238E27FC236}">
                <a16:creationId xmlns:a16="http://schemas.microsoft.com/office/drawing/2014/main" id="{F46680E0-EE2E-124C-AB10-53A112CAF8DD}"/>
              </a:ext>
            </a:extLst>
          </p:cNvPr>
          <p:cNvCxnSpPr>
            <a:stCxn id="55" idx="3"/>
            <a:endCxn id="247" idx="4"/>
          </p:cNvCxnSpPr>
          <p:nvPr/>
        </p:nvCxnSpPr>
        <p:spPr>
          <a:xfrm flipH="1">
            <a:off x="10743101" y="1019813"/>
            <a:ext cx="495023" cy="2839599"/>
          </a:xfrm>
          <a:prstGeom prst="bentConnector5">
            <a:avLst>
              <a:gd name="adj1" fmla="val -46180"/>
              <a:gd name="adj2" fmla="val 52068"/>
              <a:gd name="adj3" fmla="val 4402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꺾인 연결선[E] 271">
            <a:extLst>
              <a:ext uri="{FF2B5EF4-FFF2-40B4-BE49-F238E27FC236}">
                <a16:creationId xmlns:a16="http://schemas.microsoft.com/office/drawing/2014/main" id="{F581B392-91C1-7A40-88FD-79F0836935EF}"/>
              </a:ext>
            </a:extLst>
          </p:cNvPr>
          <p:cNvCxnSpPr>
            <a:stCxn id="55" idx="3"/>
            <a:endCxn id="254" idx="4"/>
          </p:cNvCxnSpPr>
          <p:nvPr/>
        </p:nvCxnSpPr>
        <p:spPr>
          <a:xfrm flipH="1">
            <a:off x="10806800" y="1019813"/>
            <a:ext cx="431324" cy="5036405"/>
          </a:xfrm>
          <a:prstGeom prst="bentConnector5">
            <a:avLst>
              <a:gd name="adj1" fmla="val -53000"/>
              <a:gd name="adj2" fmla="val 29427"/>
              <a:gd name="adj3" fmla="val 5078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꺾인 연결선[E] 275">
            <a:extLst>
              <a:ext uri="{FF2B5EF4-FFF2-40B4-BE49-F238E27FC236}">
                <a16:creationId xmlns:a16="http://schemas.microsoft.com/office/drawing/2014/main" id="{886069B5-EEB7-B244-94F9-E8AC3E380B2D}"/>
              </a:ext>
            </a:extLst>
          </p:cNvPr>
          <p:cNvCxnSpPr>
            <a:stCxn id="117" idx="3"/>
            <a:endCxn id="65" idx="0"/>
          </p:cNvCxnSpPr>
          <p:nvPr/>
        </p:nvCxnSpPr>
        <p:spPr>
          <a:xfrm>
            <a:off x="10671385" y="2935659"/>
            <a:ext cx="51484" cy="2069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꺾인 연결선[E] 277">
            <a:extLst>
              <a:ext uri="{FF2B5EF4-FFF2-40B4-BE49-F238E27FC236}">
                <a16:creationId xmlns:a16="http://schemas.microsoft.com/office/drawing/2014/main" id="{C000BC2B-5F59-934B-BEF0-DCB9C6A30001}"/>
              </a:ext>
            </a:extLst>
          </p:cNvPr>
          <p:cNvCxnSpPr>
            <a:stCxn id="123" idx="3"/>
            <a:endCxn id="69" idx="0"/>
          </p:cNvCxnSpPr>
          <p:nvPr/>
        </p:nvCxnSpPr>
        <p:spPr>
          <a:xfrm>
            <a:off x="10659676" y="4919065"/>
            <a:ext cx="58420" cy="2381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TextBox 280">
            <a:extLst>
              <a:ext uri="{FF2B5EF4-FFF2-40B4-BE49-F238E27FC236}">
                <a16:creationId xmlns:a16="http://schemas.microsoft.com/office/drawing/2014/main" id="{32EA85E4-03A2-6D41-AAE1-FEAE696FD3DF}"/>
              </a:ext>
            </a:extLst>
          </p:cNvPr>
          <p:cNvSpPr txBox="1"/>
          <p:nvPr/>
        </p:nvSpPr>
        <p:spPr>
          <a:xfrm>
            <a:off x="11260723" y="4298072"/>
            <a:ext cx="461665" cy="4859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ko-Kore-KR" dirty="0"/>
              <a:t>.  .  .</a:t>
            </a:r>
            <a:endParaRPr kumimoji="1" lang="ko-Kore-KR" altLang="en-US" dirty="0"/>
          </a:p>
        </p:txBody>
      </p:sp>
      <p:sp>
        <p:nvSpPr>
          <p:cNvPr id="68" name="날짜 개체 틀 67">
            <a:extLst>
              <a:ext uri="{FF2B5EF4-FFF2-40B4-BE49-F238E27FC236}">
                <a16:creationId xmlns:a16="http://schemas.microsoft.com/office/drawing/2014/main" id="{7F221DF4-2686-B040-9632-C49B9343F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71" name="바닥글 개체 틀 70">
            <a:extLst>
              <a:ext uri="{FF2B5EF4-FFF2-40B4-BE49-F238E27FC236}">
                <a16:creationId xmlns:a16="http://schemas.microsoft.com/office/drawing/2014/main" id="{64776F15-CA30-D44D-AA0D-4DE606553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77" name="슬라이드 번호 개체 틀 76">
            <a:extLst>
              <a:ext uri="{FF2B5EF4-FFF2-40B4-BE49-F238E27FC236}">
                <a16:creationId xmlns:a16="http://schemas.microsoft.com/office/drawing/2014/main" id="{AF0FF5B7-8E85-B640-A703-81358518F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55</a:t>
            </a:fld>
            <a:endParaRPr kumimoji="1" lang="ko-Kore-KR" altLang="en-US"/>
          </a:p>
        </p:txBody>
      </p:sp>
      <p:sp>
        <p:nvSpPr>
          <p:cNvPr id="2" name="왼쪽 중괄호[L] 1">
            <a:extLst>
              <a:ext uri="{FF2B5EF4-FFF2-40B4-BE49-F238E27FC236}">
                <a16:creationId xmlns:a16="http://schemas.microsoft.com/office/drawing/2014/main" id="{734054B6-62DD-A644-9B6C-51ED7C2EE05D}"/>
              </a:ext>
            </a:extLst>
          </p:cNvPr>
          <p:cNvSpPr/>
          <p:nvPr/>
        </p:nvSpPr>
        <p:spPr>
          <a:xfrm>
            <a:off x="2349661" y="2662177"/>
            <a:ext cx="474562" cy="3914753"/>
          </a:xfrm>
          <a:prstGeom prst="leftBrace">
            <a:avLst>
              <a:gd name="adj1" fmla="val 8333"/>
              <a:gd name="adj2" fmla="val 148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377724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91C8F95-40EF-E843-941A-EA2DDFE00314}"/>
              </a:ext>
            </a:extLst>
          </p:cNvPr>
          <p:cNvSpPr/>
          <p:nvPr/>
        </p:nvSpPr>
        <p:spPr>
          <a:xfrm>
            <a:off x="4715019" y="3142577"/>
            <a:ext cx="203635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onehot_stb</a:t>
            </a:r>
            <a:r>
              <a:rPr kumimoji="1" lang="en-US" altLang="ko-Kore-KR" sz="1100" dirty="0"/>
              <a:t>[0].selected[0]</a:t>
            </a:r>
            <a:endParaRPr kumimoji="1" lang="ko-Kore-KR" altLang="en-US" sz="11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EC2BE6-E621-6145-B6A9-741391620744}"/>
              </a:ext>
            </a:extLst>
          </p:cNvPr>
          <p:cNvSpPr/>
          <p:nvPr/>
        </p:nvSpPr>
        <p:spPr>
          <a:xfrm>
            <a:off x="4715019" y="5157184"/>
            <a:ext cx="203635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onehot_stb</a:t>
            </a:r>
            <a:r>
              <a:rPr kumimoji="1" lang="en-US" altLang="ko-Kore-KR" sz="1100" dirty="0"/>
              <a:t>[28].selected[0]</a:t>
            </a:r>
            <a:endParaRPr kumimoji="1" lang="ko-Kore-KR" altLang="en-US" sz="11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94A903B-7EBA-2D41-A859-A78B45159606}"/>
              </a:ext>
            </a:extLst>
          </p:cNvPr>
          <p:cNvSpPr/>
          <p:nvPr/>
        </p:nvSpPr>
        <p:spPr>
          <a:xfrm>
            <a:off x="9704689" y="3142577"/>
            <a:ext cx="203635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onehot_stb</a:t>
            </a:r>
            <a:r>
              <a:rPr kumimoji="1" lang="en-US" altLang="ko-Kore-KR" sz="1100" dirty="0"/>
              <a:t>[0].selected[7]</a:t>
            </a:r>
            <a:endParaRPr kumimoji="1" lang="ko-Kore-KR" altLang="en-US" sz="11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36E1A9-43C6-194E-A6B4-1378E3251B03}"/>
              </a:ext>
            </a:extLst>
          </p:cNvPr>
          <p:cNvSpPr/>
          <p:nvPr/>
        </p:nvSpPr>
        <p:spPr>
          <a:xfrm>
            <a:off x="9699916" y="5157184"/>
            <a:ext cx="203635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onehot_stb</a:t>
            </a:r>
            <a:r>
              <a:rPr kumimoji="1" lang="en-US" altLang="ko-Kore-KR" sz="1100" dirty="0"/>
              <a:t>[28].selected[7]</a:t>
            </a:r>
            <a:endParaRPr kumimoji="1" lang="ko-Kore-KR" altLang="en-US" sz="110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82C4DB8-4426-264D-AA37-29C1B9003857}"/>
              </a:ext>
            </a:extLst>
          </p:cNvPr>
          <p:cNvGrpSpPr/>
          <p:nvPr/>
        </p:nvGrpSpPr>
        <p:grpSpPr>
          <a:xfrm>
            <a:off x="2758211" y="133685"/>
            <a:ext cx="4473192" cy="2328145"/>
            <a:chOff x="-123614" y="1016525"/>
            <a:chExt cx="4473192" cy="232814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307E088-1E17-6F4C-B90C-D93543F012D3}"/>
                </a:ext>
              </a:extLst>
            </p:cNvPr>
            <p:cNvGrpSpPr/>
            <p:nvPr/>
          </p:nvGrpSpPr>
          <p:grpSpPr>
            <a:xfrm>
              <a:off x="-123614" y="1016525"/>
              <a:ext cx="4473192" cy="2296097"/>
              <a:chOff x="-123614" y="1016525"/>
              <a:chExt cx="4473192" cy="2296097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B94201E-E698-0941-AF3C-A6F4D8A94754}"/>
                  </a:ext>
                </a:extLst>
              </p:cNvPr>
              <p:cNvSpPr txBox="1"/>
              <p:nvPr/>
            </p:nvSpPr>
            <p:spPr>
              <a:xfrm>
                <a:off x="1822057" y="2345294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346C6B8-0613-BD47-86F5-C7A660EF6768}"/>
                  </a:ext>
                </a:extLst>
              </p:cNvPr>
              <p:cNvSpPr txBox="1"/>
              <p:nvPr/>
            </p:nvSpPr>
            <p:spPr>
              <a:xfrm>
                <a:off x="1832104" y="2746178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AD9EEEA-136F-774E-A606-9B8968ACD78D}"/>
                  </a:ext>
                </a:extLst>
              </p:cNvPr>
              <p:cNvSpPr txBox="1"/>
              <p:nvPr/>
            </p:nvSpPr>
            <p:spPr>
              <a:xfrm>
                <a:off x="1832103" y="201433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543A2CED-C8F8-D14C-920A-D915F434FB1A}"/>
                  </a:ext>
                </a:extLst>
              </p:cNvPr>
              <p:cNvGrpSpPr/>
              <p:nvPr/>
            </p:nvGrpSpPr>
            <p:grpSpPr>
              <a:xfrm>
                <a:off x="-123614" y="1016525"/>
                <a:ext cx="4473192" cy="2296097"/>
                <a:chOff x="-123614" y="1016525"/>
                <a:chExt cx="4473192" cy="2296097"/>
              </a:xfrm>
            </p:grpSpPr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70D95D17-3CAB-2A49-B5BC-5F830E00B637}"/>
                    </a:ext>
                  </a:extLst>
                </p:cNvPr>
                <p:cNvGrpSpPr/>
                <p:nvPr/>
              </p:nvGrpSpPr>
              <p:grpSpPr>
                <a:xfrm>
                  <a:off x="513037" y="1016525"/>
                  <a:ext cx="3836541" cy="2296097"/>
                  <a:chOff x="2099394" y="692073"/>
                  <a:chExt cx="3836541" cy="2296097"/>
                </a:xfrm>
              </p:grpSpPr>
              <p:sp>
                <p:nvSpPr>
                  <p:cNvPr id="42" name="직사각형 41">
                    <a:extLst>
                      <a:ext uri="{FF2B5EF4-FFF2-40B4-BE49-F238E27FC236}">
                        <a16:creationId xmlns:a16="http://schemas.microsoft.com/office/drawing/2014/main" id="{B40902AC-3AD0-7745-BA27-35BB01A42E1C}"/>
                      </a:ext>
                    </a:extLst>
                  </p:cNvPr>
                  <p:cNvSpPr/>
                  <p:nvPr/>
                </p:nvSpPr>
                <p:spPr>
                  <a:xfrm>
                    <a:off x="2132162" y="1421109"/>
                    <a:ext cx="75690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valid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43" name="직사각형 42">
                    <a:extLst>
                      <a:ext uri="{FF2B5EF4-FFF2-40B4-BE49-F238E27FC236}">
                        <a16:creationId xmlns:a16="http://schemas.microsoft.com/office/drawing/2014/main" id="{85E667F1-749A-8F45-AE5C-685FF3B895E5}"/>
                      </a:ext>
                    </a:extLst>
                  </p:cNvPr>
                  <p:cNvSpPr/>
                  <p:nvPr/>
                </p:nvSpPr>
                <p:spPr>
                  <a:xfrm>
                    <a:off x="2132162" y="1797796"/>
                    <a:ext cx="1206905" cy="307344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collision</a:t>
                    </a:r>
                    <a:endParaRPr kumimoji="1" lang="ko-Kore-KR" altLang="en-US" sz="1100" dirty="0"/>
                  </a:p>
                </p:txBody>
              </p:sp>
              <p:grpSp>
                <p:nvGrpSpPr>
                  <p:cNvPr id="44" name="그룹 43">
                    <a:extLst>
                      <a:ext uri="{FF2B5EF4-FFF2-40B4-BE49-F238E27FC236}">
                        <a16:creationId xmlns:a16="http://schemas.microsoft.com/office/drawing/2014/main" id="{A8A62D8D-CDC8-A547-883A-203D0BB84CB1}"/>
                      </a:ext>
                    </a:extLst>
                  </p:cNvPr>
                  <p:cNvGrpSpPr/>
                  <p:nvPr/>
                </p:nvGrpSpPr>
                <p:grpSpPr>
                  <a:xfrm>
                    <a:off x="4002192" y="1057943"/>
                    <a:ext cx="1815833" cy="1872849"/>
                    <a:chOff x="4002191" y="1494820"/>
                    <a:chExt cx="1815833" cy="1872849"/>
                  </a:xfrm>
                </p:grpSpPr>
                <p:sp>
                  <p:nvSpPr>
                    <p:cNvPr id="46" name="직사각형 45">
                      <a:extLst>
                        <a:ext uri="{FF2B5EF4-FFF2-40B4-BE49-F238E27FC236}">
                          <a16:creationId xmlns:a16="http://schemas.microsoft.com/office/drawing/2014/main" id="{704A99E7-B3CA-9848-B93C-EA60CDD3DF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186267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channel[4:0]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47" name="직사각형 46">
                      <a:extLst>
                        <a:ext uri="{FF2B5EF4-FFF2-40B4-BE49-F238E27FC236}">
                          <a16:creationId xmlns:a16="http://schemas.microsoft.com/office/drawing/2014/main" id="{84CA5226-B5ED-304A-A837-791A2BEA0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2191" y="1494820"/>
                      <a:ext cx="1815833" cy="1872849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kumimoji="1" lang="en-US" altLang="ko-Kore-KR" dirty="0">
                          <a:solidFill>
                            <a:schemeClr val="tx1"/>
                          </a:solidFill>
                        </a:rPr>
                        <a:t>payload</a:t>
                      </a:r>
                      <a:endParaRPr kumimoji="1" lang="ko-Kore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8" name="직사각형 47">
                      <a:extLst>
                        <a:ext uri="{FF2B5EF4-FFF2-40B4-BE49-F238E27FC236}">
                          <a16:creationId xmlns:a16="http://schemas.microsoft.com/office/drawing/2014/main" id="{110FDFA1-1E2D-EF43-B018-66CD11EE29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1338" y="2237819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 err="1"/>
                        <a:t>fine_ts</a:t>
                      </a:r>
                      <a:r>
                        <a:rPr kumimoji="1" lang="en-US" altLang="ko-Kore-KR" sz="1100" dirty="0"/>
                        <a:t>[2:0]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49" name="직사각형 48">
                      <a:extLst>
                        <a:ext uri="{FF2B5EF4-FFF2-40B4-BE49-F238E27FC236}">
                          <a16:creationId xmlns:a16="http://schemas.microsoft.com/office/drawing/2014/main" id="{D628A184-5E1B-ED47-8CC4-F43DE8BF09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607676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address[7:0]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50" name="직사각형 49">
                      <a:extLst>
                        <a:ext uri="{FF2B5EF4-FFF2-40B4-BE49-F238E27FC236}">
                          <a16:creationId xmlns:a16="http://schemas.microsoft.com/office/drawing/2014/main" id="{341EAC40-6087-344F-82DF-81663C31C1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98081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data[31:0]</a:t>
                      </a:r>
                      <a:endParaRPr kumimoji="1" lang="ko-Kore-KR" altLang="en-US" sz="1100" dirty="0"/>
                    </a:p>
                  </p:txBody>
                </p:sp>
              </p:grpSp>
              <p:sp>
                <p:nvSpPr>
                  <p:cNvPr id="45" name="직사각형 44">
                    <a:extLst>
                      <a:ext uri="{FF2B5EF4-FFF2-40B4-BE49-F238E27FC236}">
                        <a16:creationId xmlns:a16="http://schemas.microsoft.com/office/drawing/2014/main" id="{08F274DD-CCA5-0A46-A96B-653EF149C800}"/>
                      </a:ext>
                    </a:extLst>
                  </p:cNvPr>
                  <p:cNvSpPr/>
                  <p:nvPr/>
                </p:nvSpPr>
                <p:spPr>
                  <a:xfrm>
                    <a:off x="2099394" y="692073"/>
                    <a:ext cx="3836541" cy="229609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 err="1">
                        <a:solidFill>
                          <a:schemeClr val="tx1"/>
                        </a:solidFill>
                      </a:rPr>
                      <a:t>lane_datas</a:t>
                    </a:r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[0]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80A946B-A64B-2D4E-9ACB-56ED23F61B41}"/>
                    </a:ext>
                  </a:extLst>
                </p:cNvPr>
                <p:cNvSpPr txBox="1"/>
                <p:nvPr/>
              </p:nvSpPr>
              <p:spPr>
                <a:xfrm>
                  <a:off x="-123614" y="2013572"/>
                  <a:ext cx="81233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000" b="1" dirty="0" err="1"/>
                    <a:t>rio_clk</a:t>
                  </a:r>
                  <a:endParaRPr kumimoji="1" lang="ko-Kore-KR" altLang="en-US" sz="1000" b="1" dirty="0"/>
                </a:p>
              </p:txBody>
            </p:sp>
            <p:cxnSp>
              <p:nvCxnSpPr>
                <p:cNvPr id="40" name="꺾인 연결선[E] 39">
                  <a:extLst>
                    <a:ext uri="{FF2B5EF4-FFF2-40B4-BE49-F238E27FC236}">
                      <a16:creationId xmlns:a16="http://schemas.microsoft.com/office/drawing/2014/main" id="{BEDCC9D9-BE37-A94C-B079-B082B8487338}"/>
                    </a:ext>
                  </a:extLst>
                </p:cNvPr>
                <p:cNvCxnSpPr>
                  <a:cxnSpLocks/>
                  <a:stCxn id="39" idx="0"/>
                  <a:endCxn id="41" idx="3"/>
                </p:cNvCxnSpPr>
                <p:nvPr/>
              </p:nvCxnSpPr>
              <p:spPr>
                <a:xfrm rot="5400000" flipH="1" flipV="1">
                  <a:off x="403901" y="1866269"/>
                  <a:ext cx="25958" cy="268649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삼각형 40">
                  <a:extLst>
                    <a:ext uri="{FF2B5EF4-FFF2-40B4-BE49-F238E27FC236}">
                      <a16:creationId xmlns:a16="http://schemas.microsoft.com/office/drawing/2014/main" id="{E36B7225-1871-AB44-961F-6307120937A1}"/>
                    </a:ext>
                  </a:extLst>
                </p:cNvPr>
                <p:cNvSpPr/>
                <p:nvPr/>
              </p:nvSpPr>
              <p:spPr>
                <a:xfrm rot="5400000">
                  <a:off x="551901" y="1963306"/>
                  <a:ext cx="47223" cy="48615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cxnSp>
            <p:nvCxnSpPr>
              <p:cNvPr id="32" name="꺾인 연결선[E] 31">
                <a:extLst>
                  <a:ext uri="{FF2B5EF4-FFF2-40B4-BE49-F238E27FC236}">
                    <a16:creationId xmlns:a16="http://schemas.microsoft.com/office/drawing/2014/main" id="{D6D97519-A63F-2B4B-BDAC-1EC83740658D}"/>
                  </a:ext>
                </a:extLst>
              </p:cNvPr>
              <p:cNvCxnSpPr>
                <a:cxnSpLocks/>
                <a:stCxn id="28" idx="0"/>
                <a:endCxn id="33" idx="3"/>
              </p:cNvCxnSpPr>
              <p:nvPr/>
            </p:nvCxnSpPr>
            <p:spPr>
              <a:xfrm rot="5400000" flipH="1" flipV="1">
                <a:off x="2358716" y="2207135"/>
                <a:ext cx="7670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삼각형 32">
                <a:extLst>
                  <a:ext uri="{FF2B5EF4-FFF2-40B4-BE49-F238E27FC236}">
                    <a16:creationId xmlns:a16="http://schemas.microsoft.com/office/drawing/2014/main" id="{BF7597B0-0174-F94F-AC34-586ADA25CB46}"/>
                  </a:ext>
                </a:extLst>
              </p:cNvPr>
              <p:cNvSpPr/>
              <p:nvPr/>
            </p:nvSpPr>
            <p:spPr>
              <a:xfrm rot="5400000">
                <a:off x="2497572" y="231331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34" name="꺾인 연결선[E] 33">
                <a:extLst>
                  <a:ext uri="{FF2B5EF4-FFF2-40B4-BE49-F238E27FC236}">
                    <a16:creationId xmlns:a16="http://schemas.microsoft.com/office/drawing/2014/main" id="{943F03B7-30E3-7646-955D-F47B76F5832F}"/>
                  </a:ext>
                </a:extLst>
              </p:cNvPr>
              <p:cNvCxnSpPr>
                <a:cxnSpLocks/>
                <a:stCxn id="29" idx="0"/>
                <a:endCxn id="35" idx="3"/>
              </p:cNvCxnSpPr>
              <p:nvPr/>
            </p:nvCxnSpPr>
            <p:spPr>
              <a:xfrm rot="5400000" flipH="1" flipV="1">
                <a:off x="2359619" y="2598875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삼각형 34">
                <a:extLst>
                  <a:ext uri="{FF2B5EF4-FFF2-40B4-BE49-F238E27FC236}">
                    <a16:creationId xmlns:a16="http://schemas.microsoft.com/office/drawing/2014/main" id="{D64A0907-2E58-0D4B-9B03-259BEBE53FD7}"/>
                  </a:ext>
                </a:extLst>
              </p:cNvPr>
              <p:cNvSpPr/>
              <p:nvPr/>
            </p:nvSpPr>
            <p:spPr>
              <a:xfrm rot="5400000">
                <a:off x="2507619" y="2695912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36" name="꺾인 연결선[E] 35">
                <a:extLst>
                  <a:ext uri="{FF2B5EF4-FFF2-40B4-BE49-F238E27FC236}">
                    <a16:creationId xmlns:a16="http://schemas.microsoft.com/office/drawing/2014/main" id="{0586D023-50EE-DC46-9D45-57153F573C65}"/>
                  </a:ext>
                </a:extLst>
              </p:cNvPr>
              <p:cNvCxnSpPr>
                <a:cxnSpLocks/>
                <a:stCxn id="30" idx="0"/>
                <a:endCxn id="37" idx="3"/>
              </p:cNvCxnSpPr>
              <p:nvPr/>
            </p:nvCxnSpPr>
            <p:spPr>
              <a:xfrm rot="5400000" flipH="1" flipV="1">
                <a:off x="2359618" y="1867030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삼각형 36">
                <a:extLst>
                  <a:ext uri="{FF2B5EF4-FFF2-40B4-BE49-F238E27FC236}">
                    <a16:creationId xmlns:a16="http://schemas.microsoft.com/office/drawing/2014/main" id="{1BF61F6A-B864-6D4C-B3AA-3F5B72245087}"/>
                  </a:ext>
                </a:extLst>
              </p:cNvPr>
              <p:cNvSpPr/>
              <p:nvPr/>
            </p:nvSpPr>
            <p:spPr>
              <a:xfrm rot="5400000">
                <a:off x="2507618" y="1964067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8DFBFF1-BC0E-9F48-AA40-9D045A4913F9}"/>
                </a:ext>
              </a:extLst>
            </p:cNvPr>
            <p:cNvSpPr txBox="1"/>
            <p:nvPr/>
          </p:nvSpPr>
          <p:spPr>
            <a:xfrm>
              <a:off x="1832103" y="309844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26" name="꺾인 연결선[E] 25">
              <a:extLst>
                <a:ext uri="{FF2B5EF4-FFF2-40B4-BE49-F238E27FC236}">
                  <a16:creationId xmlns:a16="http://schemas.microsoft.com/office/drawing/2014/main" id="{F1C77294-6B6A-1740-AD79-2A6461D7509A}"/>
                </a:ext>
              </a:extLst>
            </p:cNvPr>
            <p:cNvCxnSpPr>
              <a:cxnSpLocks/>
              <a:stCxn id="25" idx="0"/>
              <a:endCxn id="27" idx="3"/>
            </p:cNvCxnSpPr>
            <p:nvPr/>
          </p:nvCxnSpPr>
          <p:spPr>
            <a:xfrm rot="5400000" flipH="1" flipV="1">
              <a:off x="2359618" y="2951146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삼각형 26">
              <a:extLst>
                <a:ext uri="{FF2B5EF4-FFF2-40B4-BE49-F238E27FC236}">
                  <a16:creationId xmlns:a16="http://schemas.microsoft.com/office/drawing/2014/main" id="{13D44C24-8213-764B-8E65-56A8BB9BEE2E}"/>
                </a:ext>
              </a:extLst>
            </p:cNvPr>
            <p:cNvSpPr/>
            <p:nvPr/>
          </p:nvSpPr>
          <p:spPr>
            <a:xfrm rot="5400000">
              <a:off x="2507618" y="304818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898FCB4-7942-F345-8E9B-A3B457E415EB}"/>
              </a:ext>
            </a:extLst>
          </p:cNvPr>
          <p:cNvGrpSpPr/>
          <p:nvPr/>
        </p:nvGrpSpPr>
        <p:grpSpPr>
          <a:xfrm>
            <a:off x="7260851" y="133685"/>
            <a:ext cx="4473192" cy="2328145"/>
            <a:chOff x="-123614" y="1016525"/>
            <a:chExt cx="4473192" cy="232814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6EB5149A-3D5C-B844-9A63-9846718123F4}"/>
                </a:ext>
              </a:extLst>
            </p:cNvPr>
            <p:cNvGrpSpPr/>
            <p:nvPr/>
          </p:nvGrpSpPr>
          <p:grpSpPr>
            <a:xfrm>
              <a:off x="-123614" y="1016525"/>
              <a:ext cx="4473192" cy="2296097"/>
              <a:chOff x="-123614" y="1016525"/>
              <a:chExt cx="4473192" cy="2296097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E655301-8851-084C-8EB1-F7DA68EA28EB}"/>
                  </a:ext>
                </a:extLst>
              </p:cNvPr>
              <p:cNvSpPr txBox="1"/>
              <p:nvPr/>
            </p:nvSpPr>
            <p:spPr>
              <a:xfrm>
                <a:off x="1822057" y="2345294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6B58770-3FF5-9F41-8FFE-B78D7EEF9CA6}"/>
                  </a:ext>
                </a:extLst>
              </p:cNvPr>
              <p:cNvSpPr txBox="1"/>
              <p:nvPr/>
            </p:nvSpPr>
            <p:spPr>
              <a:xfrm>
                <a:off x="1832104" y="2746178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042F9EC-63AF-CA4B-84BB-6AC457C8DB77}"/>
                  </a:ext>
                </a:extLst>
              </p:cNvPr>
              <p:cNvSpPr txBox="1"/>
              <p:nvPr/>
            </p:nvSpPr>
            <p:spPr>
              <a:xfrm>
                <a:off x="1832103" y="201433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E9EB8B20-92E5-D24F-9B9A-875FE6018097}"/>
                  </a:ext>
                </a:extLst>
              </p:cNvPr>
              <p:cNvGrpSpPr/>
              <p:nvPr/>
            </p:nvGrpSpPr>
            <p:grpSpPr>
              <a:xfrm>
                <a:off x="-123614" y="1016525"/>
                <a:ext cx="4473192" cy="2296097"/>
                <a:chOff x="-123614" y="1016525"/>
                <a:chExt cx="4473192" cy="2296097"/>
              </a:xfrm>
            </p:grpSpPr>
            <p:grpSp>
              <p:nvGrpSpPr>
                <p:cNvPr id="66" name="그룹 65">
                  <a:extLst>
                    <a:ext uri="{FF2B5EF4-FFF2-40B4-BE49-F238E27FC236}">
                      <a16:creationId xmlns:a16="http://schemas.microsoft.com/office/drawing/2014/main" id="{FD8F5F1F-C57B-B346-ABAD-13E84C0D6C17}"/>
                    </a:ext>
                  </a:extLst>
                </p:cNvPr>
                <p:cNvGrpSpPr/>
                <p:nvPr/>
              </p:nvGrpSpPr>
              <p:grpSpPr>
                <a:xfrm>
                  <a:off x="513037" y="1016525"/>
                  <a:ext cx="3836541" cy="2296097"/>
                  <a:chOff x="2099394" y="692073"/>
                  <a:chExt cx="3836541" cy="2296097"/>
                </a:xfrm>
              </p:grpSpPr>
              <p:sp>
                <p:nvSpPr>
                  <p:cNvPr id="70" name="직사각형 69">
                    <a:extLst>
                      <a:ext uri="{FF2B5EF4-FFF2-40B4-BE49-F238E27FC236}">
                        <a16:creationId xmlns:a16="http://schemas.microsoft.com/office/drawing/2014/main" id="{45B3546E-62BD-8044-8A1A-C61EB04E62C0}"/>
                      </a:ext>
                    </a:extLst>
                  </p:cNvPr>
                  <p:cNvSpPr/>
                  <p:nvPr/>
                </p:nvSpPr>
                <p:spPr>
                  <a:xfrm>
                    <a:off x="2132162" y="1421109"/>
                    <a:ext cx="75690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valid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71" name="직사각형 70">
                    <a:extLst>
                      <a:ext uri="{FF2B5EF4-FFF2-40B4-BE49-F238E27FC236}">
                        <a16:creationId xmlns:a16="http://schemas.microsoft.com/office/drawing/2014/main" id="{9A455803-BE84-2D4E-9B9D-6E6683B75426}"/>
                      </a:ext>
                    </a:extLst>
                  </p:cNvPr>
                  <p:cNvSpPr/>
                  <p:nvPr/>
                </p:nvSpPr>
                <p:spPr>
                  <a:xfrm>
                    <a:off x="2132162" y="1797796"/>
                    <a:ext cx="1206905" cy="307344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collision</a:t>
                    </a:r>
                    <a:endParaRPr kumimoji="1" lang="ko-Kore-KR" altLang="en-US" sz="1100" dirty="0"/>
                  </a:p>
                </p:txBody>
              </p:sp>
              <p:grpSp>
                <p:nvGrpSpPr>
                  <p:cNvPr id="72" name="그룹 71">
                    <a:extLst>
                      <a:ext uri="{FF2B5EF4-FFF2-40B4-BE49-F238E27FC236}">
                        <a16:creationId xmlns:a16="http://schemas.microsoft.com/office/drawing/2014/main" id="{A2FE8763-8D64-4C44-8F14-7CD0EE787E61}"/>
                      </a:ext>
                    </a:extLst>
                  </p:cNvPr>
                  <p:cNvGrpSpPr/>
                  <p:nvPr/>
                </p:nvGrpSpPr>
                <p:grpSpPr>
                  <a:xfrm>
                    <a:off x="4002192" y="1057943"/>
                    <a:ext cx="1815833" cy="1872849"/>
                    <a:chOff x="4002191" y="1494820"/>
                    <a:chExt cx="1815833" cy="1872849"/>
                  </a:xfrm>
                </p:grpSpPr>
                <p:sp>
                  <p:nvSpPr>
                    <p:cNvPr id="74" name="직사각형 73">
                      <a:extLst>
                        <a:ext uri="{FF2B5EF4-FFF2-40B4-BE49-F238E27FC236}">
                          <a16:creationId xmlns:a16="http://schemas.microsoft.com/office/drawing/2014/main" id="{80346A5B-C598-7F4D-BF89-2F1C855677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186267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channel[4:0]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75" name="직사각형 74">
                      <a:extLst>
                        <a:ext uri="{FF2B5EF4-FFF2-40B4-BE49-F238E27FC236}">
                          <a16:creationId xmlns:a16="http://schemas.microsoft.com/office/drawing/2014/main" id="{7C3723B0-B874-3D42-AE3A-271D40953B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2191" y="1494820"/>
                      <a:ext cx="1815833" cy="1872849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kumimoji="1" lang="en-US" altLang="ko-Kore-KR" dirty="0">
                          <a:solidFill>
                            <a:schemeClr val="tx1"/>
                          </a:solidFill>
                        </a:rPr>
                        <a:t>payload</a:t>
                      </a:r>
                      <a:endParaRPr kumimoji="1" lang="ko-Kore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6" name="직사각형 75">
                      <a:extLst>
                        <a:ext uri="{FF2B5EF4-FFF2-40B4-BE49-F238E27FC236}">
                          <a16:creationId xmlns:a16="http://schemas.microsoft.com/office/drawing/2014/main" id="{EDB49383-10AE-A247-AF92-32D61009F8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1338" y="2237819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 err="1"/>
                        <a:t>fine_ts</a:t>
                      </a:r>
                      <a:r>
                        <a:rPr kumimoji="1" lang="en-US" altLang="ko-Kore-KR" sz="1100" dirty="0"/>
                        <a:t>[2:0]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77" name="직사각형 76">
                      <a:extLst>
                        <a:ext uri="{FF2B5EF4-FFF2-40B4-BE49-F238E27FC236}">
                          <a16:creationId xmlns:a16="http://schemas.microsoft.com/office/drawing/2014/main" id="{94908D21-222C-5D47-B94E-C08E7724D7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607676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address[7:0]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78" name="직사각형 77">
                      <a:extLst>
                        <a:ext uri="{FF2B5EF4-FFF2-40B4-BE49-F238E27FC236}">
                          <a16:creationId xmlns:a16="http://schemas.microsoft.com/office/drawing/2014/main" id="{13014057-212E-384F-81F0-3960E74933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98081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data[31:0]</a:t>
                      </a:r>
                      <a:endParaRPr kumimoji="1" lang="ko-Kore-KR" altLang="en-US" sz="1100" dirty="0"/>
                    </a:p>
                  </p:txBody>
                </p:sp>
              </p:grpSp>
              <p:sp>
                <p:nvSpPr>
                  <p:cNvPr id="73" name="직사각형 72">
                    <a:extLst>
                      <a:ext uri="{FF2B5EF4-FFF2-40B4-BE49-F238E27FC236}">
                        <a16:creationId xmlns:a16="http://schemas.microsoft.com/office/drawing/2014/main" id="{5037A223-C6E8-984A-A4AD-65DE0B977744}"/>
                      </a:ext>
                    </a:extLst>
                  </p:cNvPr>
                  <p:cNvSpPr/>
                  <p:nvPr/>
                </p:nvSpPr>
                <p:spPr>
                  <a:xfrm>
                    <a:off x="2099394" y="692073"/>
                    <a:ext cx="3836541" cy="229609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 err="1">
                        <a:solidFill>
                          <a:schemeClr val="tx1"/>
                        </a:solidFill>
                      </a:rPr>
                      <a:t>lane_datas</a:t>
                    </a:r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[7]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CFFF517-9282-A048-ADFF-A44D107E630F}"/>
                    </a:ext>
                  </a:extLst>
                </p:cNvPr>
                <p:cNvSpPr txBox="1"/>
                <p:nvPr/>
              </p:nvSpPr>
              <p:spPr>
                <a:xfrm>
                  <a:off x="-123614" y="2013572"/>
                  <a:ext cx="81233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000" b="1" dirty="0" err="1"/>
                    <a:t>rio_clk</a:t>
                  </a:r>
                  <a:endParaRPr kumimoji="1" lang="ko-Kore-KR" altLang="en-US" sz="1000" b="1" dirty="0"/>
                </a:p>
              </p:txBody>
            </p:sp>
            <p:cxnSp>
              <p:nvCxnSpPr>
                <p:cNvPr id="68" name="꺾인 연결선[E] 67">
                  <a:extLst>
                    <a:ext uri="{FF2B5EF4-FFF2-40B4-BE49-F238E27FC236}">
                      <a16:creationId xmlns:a16="http://schemas.microsoft.com/office/drawing/2014/main" id="{AFA337D9-A9D6-234B-A34F-9F04D02CA414}"/>
                    </a:ext>
                  </a:extLst>
                </p:cNvPr>
                <p:cNvCxnSpPr>
                  <a:cxnSpLocks/>
                  <a:stCxn id="67" idx="0"/>
                  <a:endCxn id="69" idx="3"/>
                </p:cNvCxnSpPr>
                <p:nvPr/>
              </p:nvCxnSpPr>
              <p:spPr>
                <a:xfrm rot="5400000" flipH="1" flipV="1">
                  <a:off x="403901" y="1866269"/>
                  <a:ext cx="25958" cy="268649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삼각형 68">
                  <a:extLst>
                    <a:ext uri="{FF2B5EF4-FFF2-40B4-BE49-F238E27FC236}">
                      <a16:creationId xmlns:a16="http://schemas.microsoft.com/office/drawing/2014/main" id="{6405A601-8240-4E4C-A6D4-D2591E660BC5}"/>
                    </a:ext>
                  </a:extLst>
                </p:cNvPr>
                <p:cNvSpPr/>
                <p:nvPr/>
              </p:nvSpPr>
              <p:spPr>
                <a:xfrm rot="5400000">
                  <a:off x="551901" y="1963306"/>
                  <a:ext cx="47223" cy="48615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cxnSp>
            <p:nvCxnSpPr>
              <p:cNvPr id="60" name="꺾인 연결선[E] 59">
                <a:extLst>
                  <a:ext uri="{FF2B5EF4-FFF2-40B4-BE49-F238E27FC236}">
                    <a16:creationId xmlns:a16="http://schemas.microsoft.com/office/drawing/2014/main" id="{AC1F87C0-78D5-F14C-B437-42B3B3F88864}"/>
                  </a:ext>
                </a:extLst>
              </p:cNvPr>
              <p:cNvCxnSpPr>
                <a:cxnSpLocks/>
                <a:stCxn id="56" idx="0"/>
                <a:endCxn id="61" idx="3"/>
              </p:cNvCxnSpPr>
              <p:nvPr/>
            </p:nvCxnSpPr>
            <p:spPr>
              <a:xfrm rot="5400000" flipH="1" flipV="1">
                <a:off x="2358716" y="2207135"/>
                <a:ext cx="7670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삼각형 60">
                <a:extLst>
                  <a:ext uri="{FF2B5EF4-FFF2-40B4-BE49-F238E27FC236}">
                    <a16:creationId xmlns:a16="http://schemas.microsoft.com/office/drawing/2014/main" id="{5022FC5C-3CFF-6F4E-B0DB-1DE47E2ABE6E}"/>
                  </a:ext>
                </a:extLst>
              </p:cNvPr>
              <p:cNvSpPr/>
              <p:nvPr/>
            </p:nvSpPr>
            <p:spPr>
              <a:xfrm rot="5400000">
                <a:off x="2497572" y="231331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62" name="꺾인 연결선[E] 61">
                <a:extLst>
                  <a:ext uri="{FF2B5EF4-FFF2-40B4-BE49-F238E27FC236}">
                    <a16:creationId xmlns:a16="http://schemas.microsoft.com/office/drawing/2014/main" id="{EFADE5A0-B5EE-034D-90B5-38530C9CBF1F}"/>
                  </a:ext>
                </a:extLst>
              </p:cNvPr>
              <p:cNvCxnSpPr>
                <a:cxnSpLocks/>
                <a:stCxn id="57" idx="0"/>
                <a:endCxn id="63" idx="3"/>
              </p:cNvCxnSpPr>
              <p:nvPr/>
            </p:nvCxnSpPr>
            <p:spPr>
              <a:xfrm rot="5400000" flipH="1" flipV="1">
                <a:off x="2359619" y="2598875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삼각형 62">
                <a:extLst>
                  <a:ext uri="{FF2B5EF4-FFF2-40B4-BE49-F238E27FC236}">
                    <a16:creationId xmlns:a16="http://schemas.microsoft.com/office/drawing/2014/main" id="{EB3EB99E-8409-D74C-8692-B7273D17A8D2}"/>
                  </a:ext>
                </a:extLst>
              </p:cNvPr>
              <p:cNvSpPr/>
              <p:nvPr/>
            </p:nvSpPr>
            <p:spPr>
              <a:xfrm rot="5400000">
                <a:off x="2507619" y="2695912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64" name="꺾인 연결선[E] 63">
                <a:extLst>
                  <a:ext uri="{FF2B5EF4-FFF2-40B4-BE49-F238E27FC236}">
                    <a16:creationId xmlns:a16="http://schemas.microsoft.com/office/drawing/2014/main" id="{FB69F81C-9FF6-A641-938D-7F4575C4BEBF}"/>
                  </a:ext>
                </a:extLst>
              </p:cNvPr>
              <p:cNvCxnSpPr>
                <a:cxnSpLocks/>
                <a:stCxn id="58" idx="0"/>
                <a:endCxn id="65" idx="3"/>
              </p:cNvCxnSpPr>
              <p:nvPr/>
            </p:nvCxnSpPr>
            <p:spPr>
              <a:xfrm rot="5400000" flipH="1" flipV="1">
                <a:off x="2359618" y="1867030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삼각형 64">
                <a:extLst>
                  <a:ext uri="{FF2B5EF4-FFF2-40B4-BE49-F238E27FC236}">
                    <a16:creationId xmlns:a16="http://schemas.microsoft.com/office/drawing/2014/main" id="{3B6BA47B-D2D5-6740-9605-36E839CC1911}"/>
                  </a:ext>
                </a:extLst>
              </p:cNvPr>
              <p:cNvSpPr/>
              <p:nvPr/>
            </p:nvSpPr>
            <p:spPr>
              <a:xfrm rot="5400000">
                <a:off x="2507618" y="1964067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6BF8E1F-730A-1D4D-AA0C-97DB67B08967}"/>
                </a:ext>
              </a:extLst>
            </p:cNvPr>
            <p:cNvSpPr txBox="1"/>
            <p:nvPr/>
          </p:nvSpPr>
          <p:spPr>
            <a:xfrm>
              <a:off x="1832103" y="309844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54" name="꺾인 연결선[E] 53">
              <a:extLst>
                <a:ext uri="{FF2B5EF4-FFF2-40B4-BE49-F238E27FC236}">
                  <a16:creationId xmlns:a16="http://schemas.microsoft.com/office/drawing/2014/main" id="{49659671-1DB1-E94D-A19B-3B9DEC3DD795}"/>
                </a:ext>
              </a:extLst>
            </p:cNvPr>
            <p:cNvCxnSpPr>
              <a:cxnSpLocks/>
              <a:stCxn id="53" idx="0"/>
              <a:endCxn id="55" idx="3"/>
            </p:cNvCxnSpPr>
            <p:nvPr/>
          </p:nvCxnSpPr>
          <p:spPr>
            <a:xfrm rot="5400000" flipH="1" flipV="1">
              <a:off x="2359618" y="2951146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삼각형 54">
              <a:extLst>
                <a:ext uri="{FF2B5EF4-FFF2-40B4-BE49-F238E27FC236}">
                  <a16:creationId xmlns:a16="http://schemas.microsoft.com/office/drawing/2014/main" id="{587FC26D-A2FC-2548-BA10-0F68A55E4B88}"/>
                </a:ext>
              </a:extLst>
            </p:cNvPr>
            <p:cNvSpPr/>
            <p:nvPr/>
          </p:nvSpPr>
          <p:spPr>
            <a:xfrm rot="5400000">
              <a:off x="2507618" y="304818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64746F5-60A1-A849-ADA4-A8452E83A094}"/>
              </a:ext>
            </a:extLst>
          </p:cNvPr>
          <p:cNvGrpSpPr/>
          <p:nvPr/>
        </p:nvGrpSpPr>
        <p:grpSpPr>
          <a:xfrm rot="10800000">
            <a:off x="5576782" y="3653854"/>
            <a:ext cx="321703" cy="529936"/>
            <a:chOff x="8048377" y="3244496"/>
            <a:chExt cx="321703" cy="529936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6C4FB932-AC29-0F45-B480-F83B8E332D9D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D62AE145-0046-D94D-BCE1-A3A45F7E24E5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3F053A19-A552-5E4E-B4E4-46E793657485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F2DCDD32-88BC-D84C-83CF-0C9A8D4284CC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84" name="사다리꼴[T] 83">
                <a:extLst>
                  <a:ext uri="{FF2B5EF4-FFF2-40B4-BE49-F238E27FC236}">
                    <a16:creationId xmlns:a16="http://schemas.microsoft.com/office/drawing/2014/main" id="{BB7536BD-A91F-2745-8924-E3983B769EA7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E35747F-308E-4744-AD4F-F5CAF118C15F}"/>
              </a:ext>
            </a:extLst>
          </p:cNvPr>
          <p:cNvGrpSpPr/>
          <p:nvPr/>
        </p:nvGrpSpPr>
        <p:grpSpPr>
          <a:xfrm rot="10800000">
            <a:off x="10568233" y="4183791"/>
            <a:ext cx="321703" cy="529936"/>
            <a:chOff x="8048377" y="3244496"/>
            <a:chExt cx="321703" cy="529936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D4B0E420-7424-0B45-A870-391471BB7BE4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F3C80019-97BF-9B4F-95B0-8280EA6B0607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37DFD82C-0CB0-6F49-AB2E-6B4D4BC9D47A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309774F5-972A-994A-911A-BFEE767B8652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97" name="사다리꼴[T] 96">
                <a:extLst>
                  <a:ext uri="{FF2B5EF4-FFF2-40B4-BE49-F238E27FC236}">
                    <a16:creationId xmlns:a16="http://schemas.microsoft.com/office/drawing/2014/main" id="{DB5F0824-7F25-C44F-8831-954C7F52C4C1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99" name="꺾인 연결선[E] 98">
            <a:extLst>
              <a:ext uri="{FF2B5EF4-FFF2-40B4-BE49-F238E27FC236}">
                <a16:creationId xmlns:a16="http://schemas.microsoft.com/office/drawing/2014/main" id="{5FFFCEAC-AE89-AC49-9E9A-EF8FFBF9944D}"/>
              </a:ext>
            </a:extLst>
          </p:cNvPr>
          <p:cNvCxnSpPr>
            <a:stCxn id="4" idx="2"/>
            <a:endCxn id="84" idx="3"/>
          </p:cNvCxnSpPr>
          <p:nvPr/>
        </p:nvCxnSpPr>
        <p:spPr>
          <a:xfrm rot="5400000">
            <a:off x="5610201" y="3569823"/>
            <a:ext cx="245444" cy="5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[E] 101">
            <a:extLst>
              <a:ext uri="{FF2B5EF4-FFF2-40B4-BE49-F238E27FC236}">
                <a16:creationId xmlns:a16="http://schemas.microsoft.com/office/drawing/2014/main" id="{86E86C07-C91E-7845-BEC0-DAA77C4F3A84}"/>
              </a:ext>
            </a:extLst>
          </p:cNvPr>
          <p:cNvCxnSpPr>
            <a:stCxn id="6" idx="2"/>
            <a:endCxn id="97" idx="3"/>
          </p:cNvCxnSpPr>
          <p:nvPr/>
        </p:nvCxnSpPr>
        <p:spPr>
          <a:xfrm rot="16200000" flipH="1">
            <a:off x="10335793" y="3834453"/>
            <a:ext cx="775381" cy="12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CC8CB3A1-A94B-634E-BC07-7C39335C211A}"/>
              </a:ext>
            </a:extLst>
          </p:cNvPr>
          <p:cNvGrpSpPr/>
          <p:nvPr/>
        </p:nvGrpSpPr>
        <p:grpSpPr>
          <a:xfrm rot="10800000">
            <a:off x="5576781" y="5695204"/>
            <a:ext cx="321703" cy="529936"/>
            <a:chOff x="8048377" y="3244496"/>
            <a:chExt cx="321703" cy="529936"/>
          </a:xfrm>
        </p:grpSpPr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6D9C5697-AA81-6D48-994C-F84CD6D07E7C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EB52F45D-D305-0849-913D-5070E58BAA9F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54A47CD2-341A-0743-9D65-4AF2D0327FDF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6604196E-B9B3-CE42-9149-A5618238DCB0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08" name="사다리꼴[T] 107">
                <a:extLst>
                  <a:ext uri="{FF2B5EF4-FFF2-40B4-BE49-F238E27FC236}">
                    <a16:creationId xmlns:a16="http://schemas.microsoft.com/office/drawing/2014/main" id="{F8E6724E-301C-2A47-89CA-C933A4128A7C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5DB2D791-7498-1642-9C59-C48B98993088}"/>
              </a:ext>
            </a:extLst>
          </p:cNvPr>
          <p:cNvGrpSpPr/>
          <p:nvPr/>
        </p:nvGrpSpPr>
        <p:grpSpPr>
          <a:xfrm rot="10800000">
            <a:off x="10560612" y="6225141"/>
            <a:ext cx="321703" cy="529936"/>
            <a:chOff x="8048377" y="3244496"/>
            <a:chExt cx="321703" cy="529936"/>
          </a:xfrm>
        </p:grpSpPr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B83BF3A9-E64C-FB49-A813-C4B9613BE746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1744B744-DAD1-ED40-939B-3EFBF0B3EAAA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2B704DD1-71E4-6749-AA34-2B7105E0E019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622DB5AC-37D2-F641-BEAB-B96239D2A3DE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14" name="사다리꼴[T] 113">
                <a:extLst>
                  <a:ext uri="{FF2B5EF4-FFF2-40B4-BE49-F238E27FC236}">
                    <a16:creationId xmlns:a16="http://schemas.microsoft.com/office/drawing/2014/main" id="{E882A00A-C1E5-C140-A9E4-FEC3AA7B874D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16" name="꺾인 연결선[E] 115">
            <a:extLst>
              <a:ext uri="{FF2B5EF4-FFF2-40B4-BE49-F238E27FC236}">
                <a16:creationId xmlns:a16="http://schemas.microsoft.com/office/drawing/2014/main" id="{5CDA1EFA-EA0B-6546-A506-069AB31FE4B5}"/>
              </a:ext>
            </a:extLst>
          </p:cNvPr>
          <p:cNvCxnSpPr>
            <a:stCxn id="5" idx="2"/>
            <a:endCxn id="108" idx="3"/>
          </p:cNvCxnSpPr>
          <p:nvPr/>
        </p:nvCxnSpPr>
        <p:spPr>
          <a:xfrm rot="5400000">
            <a:off x="5596829" y="5597800"/>
            <a:ext cx="272187" cy="5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꺾인 연결선[E] 117">
            <a:extLst>
              <a:ext uri="{FF2B5EF4-FFF2-40B4-BE49-F238E27FC236}">
                <a16:creationId xmlns:a16="http://schemas.microsoft.com/office/drawing/2014/main" id="{0833EB3D-0F56-5643-B878-CE89F7BBF86F}"/>
              </a:ext>
            </a:extLst>
          </p:cNvPr>
          <p:cNvCxnSpPr>
            <a:stCxn id="7" idx="2"/>
            <a:endCxn id="114" idx="3"/>
          </p:cNvCxnSpPr>
          <p:nvPr/>
        </p:nvCxnSpPr>
        <p:spPr>
          <a:xfrm rot="5400000">
            <a:off x="10316224" y="5862236"/>
            <a:ext cx="802124" cy="16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7D4EB90-EFD9-5A4A-B2B6-E213FF46B2FF}"/>
              </a:ext>
            </a:extLst>
          </p:cNvPr>
          <p:cNvSpPr/>
          <p:nvPr/>
        </p:nvSpPr>
        <p:spPr>
          <a:xfrm>
            <a:off x="6126675" y="3635448"/>
            <a:ext cx="55942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32</a:t>
            </a:r>
            <a:r>
              <a:rPr kumimoji="1" lang="en-US" altLang="ko-Kore-KR" sz="1100" dirty="0"/>
              <a:t>’d0</a:t>
            </a:r>
            <a:endParaRPr kumimoji="1" lang="ko-Kore-KR" altLang="en-US" sz="1100" dirty="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B4F1B610-7009-8C4B-A317-92C760DB4BCC}"/>
              </a:ext>
            </a:extLst>
          </p:cNvPr>
          <p:cNvSpPr/>
          <p:nvPr/>
        </p:nvSpPr>
        <p:spPr>
          <a:xfrm>
            <a:off x="6130744" y="5676555"/>
            <a:ext cx="55942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32</a:t>
            </a:r>
            <a:r>
              <a:rPr kumimoji="1" lang="en-US" altLang="ko-Kore-KR" sz="1100" dirty="0"/>
              <a:t>’d0</a:t>
            </a:r>
            <a:endParaRPr kumimoji="1" lang="ko-Kore-KR" altLang="en-US" sz="1100" dirty="0"/>
          </a:p>
        </p:txBody>
      </p:sp>
      <p:cxnSp>
        <p:nvCxnSpPr>
          <p:cNvPr id="122" name="꺾인 연결선[E] 121">
            <a:extLst>
              <a:ext uri="{FF2B5EF4-FFF2-40B4-BE49-F238E27FC236}">
                <a16:creationId xmlns:a16="http://schemas.microsoft.com/office/drawing/2014/main" id="{14544CD6-FE4F-5745-AFBD-62E957BCFF58}"/>
              </a:ext>
            </a:extLst>
          </p:cNvPr>
          <p:cNvCxnSpPr>
            <a:cxnSpLocks/>
            <a:stCxn id="119" idx="1"/>
            <a:endCxn id="80" idx="4"/>
          </p:cNvCxnSpPr>
          <p:nvPr/>
        </p:nvCxnSpPr>
        <p:spPr>
          <a:xfrm rot="10800000" flipV="1">
            <a:off x="5898485" y="3787848"/>
            <a:ext cx="228190" cy="14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꺾인 연결선[E] 123">
            <a:extLst>
              <a:ext uri="{FF2B5EF4-FFF2-40B4-BE49-F238E27FC236}">
                <a16:creationId xmlns:a16="http://schemas.microsoft.com/office/drawing/2014/main" id="{317C1555-F5A2-FC4A-9CC5-38B80964D7CA}"/>
              </a:ext>
            </a:extLst>
          </p:cNvPr>
          <p:cNvCxnSpPr>
            <a:cxnSpLocks/>
            <a:stCxn id="120" idx="1"/>
            <a:endCxn id="104" idx="4"/>
          </p:cNvCxnSpPr>
          <p:nvPr/>
        </p:nvCxnSpPr>
        <p:spPr>
          <a:xfrm rot="10800000" flipV="1">
            <a:off x="5898484" y="5828954"/>
            <a:ext cx="232260" cy="16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422A4BDC-B199-9B45-9433-BC4540CA69B5}"/>
              </a:ext>
            </a:extLst>
          </p:cNvPr>
          <p:cNvSpPr/>
          <p:nvPr/>
        </p:nvSpPr>
        <p:spPr>
          <a:xfrm>
            <a:off x="11114020" y="4164332"/>
            <a:ext cx="55942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32</a:t>
            </a:r>
            <a:r>
              <a:rPr kumimoji="1" lang="en-US" altLang="ko-Kore-KR" sz="1100" dirty="0"/>
              <a:t>’d0</a:t>
            </a:r>
            <a:endParaRPr kumimoji="1" lang="ko-Kore-KR" altLang="en-US" sz="1100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566B60A5-F28A-6E43-9486-60D9F5C4B54B}"/>
              </a:ext>
            </a:extLst>
          </p:cNvPr>
          <p:cNvSpPr/>
          <p:nvPr/>
        </p:nvSpPr>
        <p:spPr>
          <a:xfrm>
            <a:off x="11118089" y="6206170"/>
            <a:ext cx="55942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32</a:t>
            </a:r>
            <a:r>
              <a:rPr kumimoji="1" lang="en-US" altLang="ko-Kore-KR" sz="1100" dirty="0"/>
              <a:t>’d0</a:t>
            </a:r>
            <a:endParaRPr kumimoji="1" lang="ko-Kore-KR" altLang="en-US" sz="1100" dirty="0"/>
          </a:p>
        </p:txBody>
      </p:sp>
      <p:cxnSp>
        <p:nvCxnSpPr>
          <p:cNvPr id="127" name="꺾인 연결선[E] 126">
            <a:extLst>
              <a:ext uri="{FF2B5EF4-FFF2-40B4-BE49-F238E27FC236}">
                <a16:creationId xmlns:a16="http://schemas.microsoft.com/office/drawing/2014/main" id="{F27C1CA1-CC87-DC48-BCFF-2C06957685B8}"/>
              </a:ext>
            </a:extLst>
          </p:cNvPr>
          <p:cNvCxnSpPr>
            <a:cxnSpLocks/>
            <a:stCxn id="125" idx="1"/>
            <a:endCxn id="93" idx="4"/>
          </p:cNvCxnSpPr>
          <p:nvPr/>
        </p:nvCxnSpPr>
        <p:spPr>
          <a:xfrm rot="10800000" flipV="1">
            <a:off x="10889936" y="4316731"/>
            <a:ext cx="224084" cy="24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꺾인 연결선[E] 127">
            <a:extLst>
              <a:ext uri="{FF2B5EF4-FFF2-40B4-BE49-F238E27FC236}">
                <a16:creationId xmlns:a16="http://schemas.microsoft.com/office/drawing/2014/main" id="{F876350E-9040-544E-9E53-5D7E518D3E6D}"/>
              </a:ext>
            </a:extLst>
          </p:cNvPr>
          <p:cNvCxnSpPr>
            <a:cxnSpLocks/>
            <a:stCxn id="126" idx="1"/>
            <a:endCxn id="110" idx="4"/>
          </p:cNvCxnSpPr>
          <p:nvPr/>
        </p:nvCxnSpPr>
        <p:spPr>
          <a:xfrm rot="10800000" flipV="1">
            <a:off x="10882315" y="6358569"/>
            <a:ext cx="235774" cy="19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7009FBB0-8DF4-844A-9B10-687C7DCADE2B}"/>
              </a:ext>
            </a:extLst>
          </p:cNvPr>
          <p:cNvCxnSpPr>
            <a:cxnSpLocks/>
            <a:stCxn id="50" idx="3"/>
            <a:endCxn id="81" idx="4"/>
          </p:cNvCxnSpPr>
          <p:nvPr/>
        </p:nvCxnSpPr>
        <p:spPr>
          <a:xfrm flipH="1">
            <a:off x="5897914" y="2137953"/>
            <a:ext cx="837570" cy="1903007"/>
          </a:xfrm>
          <a:prstGeom prst="bentConnector3">
            <a:avLst>
              <a:gd name="adj1" fmla="val -272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꺾인 연결선[E] 138">
            <a:extLst>
              <a:ext uri="{FF2B5EF4-FFF2-40B4-BE49-F238E27FC236}">
                <a16:creationId xmlns:a16="http://schemas.microsoft.com/office/drawing/2014/main" id="{32685E33-F223-8141-A04E-96AAAB355835}"/>
              </a:ext>
            </a:extLst>
          </p:cNvPr>
          <p:cNvCxnSpPr>
            <a:stCxn id="50" idx="3"/>
            <a:endCxn id="105" idx="4"/>
          </p:cNvCxnSpPr>
          <p:nvPr/>
        </p:nvCxnSpPr>
        <p:spPr>
          <a:xfrm flipH="1">
            <a:off x="5897913" y="2137953"/>
            <a:ext cx="837571" cy="3944357"/>
          </a:xfrm>
          <a:prstGeom prst="bentConnector3">
            <a:avLst>
              <a:gd name="adj1" fmla="val -272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꺾인 연결선[E] 140">
            <a:extLst>
              <a:ext uri="{FF2B5EF4-FFF2-40B4-BE49-F238E27FC236}">
                <a16:creationId xmlns:a16="http://schemas.microsoft.com/office/drawing/2014/main" id="{6D828F93-EFE1-7845-9119-E277305FB930}"/>
              </a:ext>
            </a:extLst>
          </p:cNvPr>
          <p:cNvCxnSpPr>
            <a:stCxn id="78" idx="3"/>
            <a:endCxn id="94" idx="4"/>
          </p:cNvCxnSpPr>
          <p:nvPr/>
        </p:nvCxnSpPr>
        <p:spPr>
          <a:xfrm flipH="1">
            <a:off x="10889365" y="2137953"/>
            <a:ext cx="348759" cy="2432944"/>
          </a:xfrm>
          <a:prstGeom prst="bentConnector3">
            <a:avLst>
              <a:gd name="adj1" fmla="val -1944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꺾인 연결선[E] 142">
            <a:extLst>
              <a:ext uri="{FF2B5EF4-FFF2-40B4-BE49-F238E27FC236}">
                <a16:creationId xmlns:a16="http://schemas.microsoft.com/office/drawing/2014/main" id="{58AE43E6-D647-1E4A-8511-8E19C7A9F346}"/>
              </a:ext>
            </a:extLst>
          </p:cNvPr>
          <p:cNvCxnSpPr>
            <a:stCxn id="78" idx="3"/>
            <a:endCxn id="111" idx="4"/>
          </p:cNvCxnSpPr>
          <p:nvPr/>
        </p:nvCxnSpPr>
        <p:spPr>
          <a:xfrm flipH="1">
            <a:off x="10881744" y="2137953"/>
            <a:ext cx="356380" cy="4474294"/>
          </a:xfrm>
          <a:prstGeom prst="bentConnector3">
            <a:avLst>
              <a:gd name="adj1" fmla="val -1902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002D6208-3898-8E42-9CAF-07ABE94C562E}"/>
              </a:ext>
            </a:extLst>
          </p:cNvPr>
          <p:cNvGrpSpPr/>
          <p:nvPr/>
        </p:nvGrpSpPr>
        <p:grpSpPr>
          <a:xfrm>
            <a:off x="3736028" y="3843815"/>
            <a:ext cx="536009" cy="339976"/>
            <a:chOff x="3570898" y="3755771"/>
            <a:chExt cx="536009" cy="339976"/>
          </a:xfrm>
        </p:grpSpPr>
        <p:sp>
          <p:nvSpPr>
            <p:cNvPr id="147" name="달 146">
              <a:extLst>
                <a:ext uri="{FF2B5EF4-FFF2-40B4-BE49-F238E27FC236}">
                  <a16:creationId xmlns:a16="http://schemas.microsoft.com/office/drawing/2014/main" id="{BB268674-3217-8D44-B75F-4F14A7437BEC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7BE1F279-DA69-4945-9F6A-D2AFB1FF1A70}"/>
                </a:ext>
              </a:extLst>
            </p:cNvPr>
            <p:cNvSpPr/>
            <p:nvPr/>
          </p:nvSpPr>
          <p:spPr>
            <a:xfrm rot="10800000">
              <a:off x="3957008" y="400213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DCC5393D-66BD-8B49-990A-551960771503}"/>
                </a:ext>
              </a:extLst>
            </p:cNvPr>
            <p:cNvSpPr/>
            <p:nvPr/>
          </p:nvSpPr>
          <p:spPr>
            <a:xfrm rot="10800000">
              <a:off x="3955046" y="379519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1322F982-D4FC-6C47-922E-34A26607D95A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0DEBCB9B-7A3F-B447-A0E7-8153B2CC462B}"/>
              </a:ext>
            </a:extLst>
          </p:cNvPr>
          <p:cNvGrpSpPr/>
          <p:nvPr/>
        </p:nvGrpSpPr>
        <p:grpSpPr>
          <a:xfrm>
            <a:off x="3736027" y="5890324"/>
            <a:ext cx="536009" cy="339976"/>
            <a:chOff x="3570898" y="3755771"/>
            <a:chExt cx="536009" cy="339976"/>
          </a:xfrm>
        </p:grpSpPr>
        <p:sp>
          <p:nvSpPr>
            <p:cNvPr id="152" name="달 151">
              <a:extLst>
                <a:ext uri="{FF2B5EF4-FFF2-40B4-BE49-F238E27FC236}">
                  <a16:creationId xmlns:a16="http://schemas.microsoft.com/office/drawing/2014/main" id="{3DCD2AED-DE1C-6241-94EF-927A11008044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94200A1B-8B54-B84B-B733-DF714B50FE67}"/>
                </a:ext>
              </a:extLst>
            </p:cNvPr>
            <p:cNvSpPr/>
            <p:nvPr/>
          </p:nvSpPr>
          <p:spPr>
            <a:xfrm rot="10800000">
              <a:off x="3957008" y="400213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5286E67C-A004-7245-8CC6-6B08BD94D72F}"/>
                </a:ext>
              </a:extLst>
            </p:cNvPr>
            <p:cNvSpPr/>
            <p:nvPr/>
          </p:nvSpPr>
          <p:spPr>
            <a:xfrm rot="10800000">
              <a:off x="3955046" y="379519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3185C904-871E-674E-954E-8D0A8841B67B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57" name="꺾인 연결선[E] 156">
            <a:extLst>
              <a:ext uri="{FF2B5EF4-FFF2-40B4-BE49-F238E27FC236}">
                <a16:creationId xmlns:a16="http://schemas.microsoft.com/office/drawing/2014/main" id="{8E66D3E2-A435-314C-A75B-10CEA179F5DE}"/>
              </a:ext>
            </a:extLst>
          </p:cNvPr>
          <p:cNvCxnSpPr>
            <a:stCxn id="84" idx="0"/>
            <a:endCxn id="149" idx="2"/>
          </p:cNvCxnSpPr>
          <p:nvPr/>
        </p:nvCxnSpPr>
        <p:spPr>
          <a:xfrm rot="10800000">
            <a:off x="4183132" y="3915857"/>
            <a:ext cx="1393650" cy="29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꺾인 연결선[E] 158">
            <a:extLst>
              <a:ext uri="{FF2B5EF4-FFF2-40B4-BE49-F238E27FC236}">
                <a16:creationId xmlns:a16="http://schemas.microsoft.com/office/drawing/2014/main" id="{AAB39078-F434-054E-BE88-A3359DE6BB31}"/>
              </a:ext>
            </a:extLst>
          </p:cNvPr>
          <p:cNvCxnSpPr>
            <a:stCxn id="97" idx="0"/>
            <a:endCxn id="148" idx="2"/>
          </p:cNvCxnSpPr>
          <p:nvPr/>
        </p:nvCxnSpPr>
        <p:spPr>
          <a:xfrm rot="10800000">
            <a:off x="4185095" y="4122798"/>
            <a:ext cx="6383139" cy="325963"/>
          </a:xfrm>
          <a:prstGeom prst="bentConnector3">
            <a:avLst>
              <a:gd name="adj1" fmla="val 802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꺾인 연결선[E] 161">
            <a:extLst>
              <a:ext uri="{FF2B5EF4-FFF2-40B4-BE49-F238E27FC236}">
                <a16:creationId xmlns:a16="http://schemas.microsoft.com/office/drawing/2014/main" id="{F92FD54F-D49B-7B42-8CD1-CED0D253729A}"/>
              </a:ext>
            </a:extLst>
          </p:cNvPr>
          <p:cNvCxnSpPr>
            <a:stCxn id="108" idx="0"/>
            <a:endCxn id="154" idx="2"/>
          </p:cNvCxnSpPr>
          <p:nvPr/>
        </p:nvCxnSpPr>
        <p:spPr>
          <a:xfrm rot="10800000" flipV="1">
            <a:off x="4183131" y="5960172"/>
            <a:ext cx="1393650" cy="21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꺾인 연결선[E] 163">
            <a:extLst>
              <a:ext uri="{FF2B5EF4-FFF2-40B4-BE49-F238E27FC236}">
                <a16:creationId xmlns:a16="http://schemas.microsoft.com/office/drawing/2014/main" id="{DC12837C-DEBC-B749-ACAA-BC23C736ACA3}"/>
              </a:ext>
            </a:extLst>
          </p:cNvPr>
          <p:cNvCxnSpPr>
            <a:stCxn id="114" idx="0"/>
            <a:endCxn id="153" idx="2"/>
          </p:cNvCxnSpPr>
          <p:nvPr/>
        </p:nvCxnSpPr>
        <p:spPr>
          <a:xfrm rot="10800000">
            <a:off x="4185094" y="6169306"/>
            <a:ext cx="6375519" cy="320804"/>
          </a:xfrm>
          <a:prstGeom prst="bentConnector3">
            <a:avLst>
              <a:gd name="adj1" fmla="val 797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72B70F34-0B8C-554F-AFDF-2F6CED5DAF09}"/>
              </a:ext>
            </a:extLst>
          </p:cNvPr>
          <p:cNvGrpSpPr/>
          <p:nvPr/>
        </p:nvGrpSpPr>
        <p:grpSpPr>
          <a:xfrm>
            <a:off x="133402" y="1670230"/>
            <a:ext cx="2776222" cy="2142839"/>
            <a:chOff x="133402" y="1670230"/>
            <a:chExt cx="2776222" cy="214283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3B32738-9161-284F-A946-54B8D3F9958A}"/>
                </a:ext>
              </a:extLst>
            </p:cNvPr>
            <p:cNvGrpSpPr/>
            <p:nvPr/>
          </p:nvGrpSpPr>
          <p:grpSpPr>
            <a:xfrm>
              <a:off x="720608" y="1670230"/>
              <a:ext cx="2189016" cy="2142839"/>
              <a:chOff x="1365011" y="364159"/>
              <a:chExt cx="2189016" cy="214283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E5F3E7B-6FA2-444B-88F1-37BC2F41D16C}"/>
                  </a:ext>
                </a:extLst>
              </p:cNvPr>
              <p:cNvSpPr/>
              <p:nvPr/>
            </p:nvSpPr>
            <p:spPr>
              <a:xfrm>
                <a:off x="1454488" y="959076"/>
                <a:ext cx="953610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address[7:0]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7131269-E479-F746-8BD8-44F818B2B2CF}"/>
                  </a:ext>
                </a:extLst>
              </p:cNvPr>
              <p:cNvSpPr/>
              <p:nvPr/>
            </p:nvSpPr>
            <p:spPr>
              <a:xfrm>
                <a:off x="1365011" y="364159"/>
                <a:ext cx="2189016" cy="2142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channel[0].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interface.o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  <a:p>
                <a:pPr algn="ctr"/>
                <a:endParaRPr kumimoji="1" lang="en-US" altLang="ko-Kore-KR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582E48C-59A9-C648-87E6-346E86C24849}"/>
                  </a:ext>
                </a:extLst>
              </p:cNvPr>
              <p:cNvSpPr/>
              <p:nvPr/>
            </p:nvSpPr>
            <p:spPr>
              <a:xfrm>
                <a:off x="1453950" y="642480"/>
                <a:ext cx="456452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stb</a:t>
                </a:r>
                <a:endParaRPr kumimoji="1" lang="ko-Kore-KR" altLang="en-US" sz="1100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D63F579-B3D8-8B47-9E91-99B46E376DB0}"/>
                  </a:ext>
                </a:extLst>
              </p:cNvPr>
              <p:cNvSpPr/>
              <p:nvPr/>
            </p:nvSpPr>
            <p:spPr>
              <a:xfrm>
                <a:off x="1453950" y="1946878"/>
                <a:ext cx="456452" cy="278321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busy</a:t>
                </a:r>
                <a:endParaRPr kumimoji="1" lang="ko-Kore-KR" altLang="en-US" sz="1100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FF8D0C91-3681-1144-B648-9D1C12356655}"/>
                  </a:ext>
                </a:extLst>
              </p:cNvPr>
              <p:cNvSpPr/>
              <p:nvPr/>
            </p:nvSpPr>
            <p:spPr>
              <a:xfrm>
                <a:off x="1453950" y="1290791"/>
                <a:ext cx="852565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data[1:0]</a:t>
                </a: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E7EDBD78-A88C-2946-815C-8C5E839924AA}"/>
                  </a:ext>
                </a:extLst>
              </p:cNvPr>
              <p:cNvSpPr/>
              <p:nvPr/>
            </p:nvSpPr>
            <p:spPr>
              <a:xfrm>
                <a:off x="1453950" y="1618833"/>
                <a:ext cx="852565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fine_ts</a:t>
                </a:r>
                <a:r>
                  <a:rPr kumimoji="1" lang="en-US" altLang="ko-Kore-KR" sz="1100" dirty="0"/>
                  <a:t>[2:0]</a:t>
                </a:r>
              </a:p>
            </p:txBody>
          </p:sp>
        </p:grp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55139FB2-2206-034E-9860-DAE46A3843F5}"/>
                </a:ext>
              </a:extLst>
            </p:cNvPr>
            <p:cNvSpPr txBox="1"/>
            <p:nvPr/>
          </p:nvSpPr>
          <p:spPr>
            <a:xfrm>
              <a:off x="133402" y="2364318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993C77A7-77DA-1B47-A9B0-54360D428E09}"/>
                </a:ext>
              </a:extLst>
            </p:cNvPr>
            <p:cNvSpPr txBox="1"/>
            <p:nvPr/>
          </p:nvSpPr>
          <p:spPr>
            <a:xfrm>
              <a:off x="143449" y="2720958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6E15BE62-60DE-8043-AD64-F01467599178}"/>
                </a:ext>
              </a:extLst>
            </p:cNvPr>
            <p:cNvSpPr txBox="1"/>
            <p:nvPr/>
          </p:nvSpPr>
          <p:spPr>
            <a:xfrm>
              <a:off x="143448" y="206654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69" name="꺾인 연결선[E] 168">
              <a:extLst>
                <a:ext uri="{FF2B5EF4-FFF2-40B4-BE49-F238E27FC236}">
                  <a16:creationId xmlns:a16="http://schemas.microsoft.com/office/drawing/2014/main" id="{26BE970D-B9B3-8C4C-B941-0D53D0EFEBF8}"/>
                </a:ext>
              </a:extLst>
            </p:cNvPr>
            <p:cNvCxnSpPr>
              <a:cxnSpLocks/>
              <a:stCxn id="166" idx="0"/>
              <a:endCxn id="170" idx="3"/>
            </p:cNvCxnSpPr>
            <p:nvPr/>
          </p:nvCxnSpPr>
          <p:spPr>
            <a:xfrm rot="5400000" flipH="1" flipV="1">
              <a:off x="671905" y="2224315"/>
              <a:ext cx="7670" cy="27233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삼각형 169">
              <a:extLst>
                <a:ext uri="{FF2B5EF4-FFF2-40B4-BE49-F238E27FC236}">
                  <a16:creationId xmlns:a16="http://schemas.microsoft.com/office/drawing/2014/main" id="{AA6DB18E-ECEA-2948-9CC5-9AB685C15F97}"/>
                </a:ext>
              </a:extLst>
            </p:cNvPr>
            <p:cNvSpPr/>
            <p:nvPr/>
          </p:nvSpPr>
          <p:spPr>
            <a:xfrm rot="5400000">
              <a:off x="812604" y="23323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171" name="꺾인 연결선[E] 170">
              <a:extLst>
                <a:ext uri="{FF2B5EF4-FFF2-40B4-BE49-F238E27FC236}">
                  <a16:creationId xmlns:a16="http://schemas.microsoft.com/office/drawing/2014/main" id="{09CBC1AD-9003-4E4E-8B27-606971270F5F}"/>
                </a:ext>
              </a:extLst>
            </p:cNvPr>
            <p:cNvCxnSpPr>
              <a:cxnSpLocks/>
              <a:stCxn id="167" idx="0"/>
              <a:endCxn id="172" idx="3"/>
            </p:cNvCxnSpPr>
            <p:nvPr/>
          </p:nvCxnSpPr>
          <p:spPr>
            <a:xfrm rot="5400000" flipH="1" flipV="1">
              <a:off x="670964" y="2573655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삼각형 171">
              <a:extLst>
                <a:ext uri="{FF2B5EF4-FFF2-40B4-BE49-F238E27FC236}">
                  <a16:creationId xmlns:a16="http://schemas.microsoft.com/office/drawing/2014/main" id="{750FCD16-09D2-2D4C-BD2E-E6C2D845BC3F}"/>
                </a:ext>
              </a:extLst>
            </p:cNvPr>
            <p:cNvSpPr/>
            <p:nvPr/>
          </p:nvSpPr>
          <p:spPr>
            <a:xfrm rot="5400000">
              <a:off x="818964" y="267069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173" name="꺾인 연결선[E] 172">
              <a:extLst>
                <a:ext uri="{FF2B5EF4-FFF2-40B4-BE49-F238E27FC236}">
                  <a16:creationId xmlns:a16="http://schemas.microsoft.com/office/drawing/2014/main" id="{D72F6850-1B26-8F43-AE91-5E51B88A862C}"/>
                </a:ext>
              </a:extLst>
            </p:cNvPr>
            <p:cNvCxnSpPr>
              <a:cxnSpLocks/>
              <a:stCxn id="168" idx="0"/>
              <a:endCxn id="174" idx="3"/>
            </p:cNvCxnSpPr>
            <p:nvPr/>
          </p:nvCxnSpPr>
          <p:spPr>
            <a:xfrm rot="5400000" flipH="1" flipV="1">
              <a:off x="670963" y="1919237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삼각형 173">
              <a:extLst>
                <a:ext uri="{FF2B5EF4-FFF2-40B4-BE49-F238E27FC236}">
                  <a16:creationId xmlns:a16="http://schemas.microsoft.com/office/drawing/2014/main" id="{B1E394DD-46D3-634A-95D5-518FAC360633}"/>
                </a:ext>
              </a:extLst>
            </p:cNvPr>
            <p:cNvSpPr/>
            <p:nvPr/>
          </p:nvSpPr>
          <p:spPr>
            <a:xfrm rot="5400000">
              <a:off x="818963" y="2016274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4B7E5DCD-562F-5642-8581-49581BC6B43B}"/>
                </a:ext>
              </a:extLst>
            </p:cNvPr>
            <p:cNvSpPr txBox="1"/>
            <p:nvPr/>
          </p:nvSpPr>
          <p:spPr>
            <a:xfrm>
              <a:off x="143448" y="304004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76" name="꺾인 연결선[E] 175">
              <a:extLst>
                <a:ext uri="{FF2B5EF4-FFF2-40B4-BE49-F238E27FC236}">
                  <a16:creationId xmlns:a16="http://schemas.microsoft.com/office/drawing/2014/main" id="{CCD06E0D-94A4-3342-9AC8-D1053071DB88}"/>
                </a:ext>
              </a:extLst>
            </p:cNvPr>
            <p:cNvCxnSpPr>
              <a:cxnSpLocks/>
              <a:stCxn id="175" idx="0"/>
              <a:endCxn id="177" idx="3"/>
            </p:cNvCxnSpPr>
            <p:nvPr/>
          </p:nvCxnSpPr>
          <p:spPr>
            <a:xfrm rot="5400000" flipH="1" flipV="1">
              <a:off x="670963" y="2892743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삼각형 176">
              <a:extLst>
                <a:ext uri="{FF2B5EF4-FFF2-40B4-BE49-F238E27FC236}">
                  <a16:creationId xmlns:a16="http://schemas.microsoft.com/office/drawing/2014/main" id="{BF56042B-65DF-D14C-BCC7-9A9D8A4FB271}"/>
                </a:ext>
              </a:extLst>
            </p:cNvPr>
            <p:cNvSpPr/>
            <p:nvPr/>
          </p:nvSpPr>
          <p:spPr>
            <a:xfrm rot="5400000">
              <a:off x="818963" y="298978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C76218E3-1EFF-7E49-83FA-EE49E56A5C28}"/>
              </a:ext>
            </a:extLst>
          </p:cNvPr>
          <p:cNvGrpSpPr/>
          <p:nvPr/>
        </p:nvGrpSpPr>
        <p:grpSpPr>
          <a:xfrm>
            <a:off x="133401" y="4377453"/>
            <a:ext cx="2776223" cy="2142839"/>
            <a:chOff x="133401" y="4377453"/>
            <a:chExt cx="2776223" cy="2142839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59E4A2B-6505-9942-B76E-6F89365AD478}"/>
                </a:ext>
              </a:extLst>
            </p:cNvPr>
            <p:cNvGrpSpPr/>
            <p:nvPr/>
          </p:nvGrpSpPr>
          <p:grpSpPr>
            <a:xfrm>
              <a:off x="720608" y="4377453"/>
              <a:ext cx="2189016" cy="2142839"/>
              <a:chOff x="1365011" y="364159"/>
              <a:chExt cx="2189016" cy="2142839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4337BE7-4395-1A4F-ADC9-D67337AA06FB}"/>
                  </a:ext>
                </a:extLst>
              </p:cNvPr>
              <p:cNvSpPr/>
              <p:nvPr/>
            </p:nvSpPr>
            <p:spPr>
              <a:xfrm>
                <a:off x="1454801" y="959076"/>
                <a:ext cx="953610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address[7:0]</a:t>
                </a: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2A3DF5D-8196-5C47-8D30-31206805F173}"/>
                  </a:ext>
                </a:extLst>
              </p:cNvPr>
              <p:cNvSpPr/>
              <p:nvPr/>
            </p:nvSpPr>
            <p:spPr>
              <a:xfrm>
                <a:off x="1365011" y="364159"/>
                <a:ext cx="2189016" cy="2142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channel[</a:t>
                </a:r>
                <a:r>
                  <a:rPr kumimoji="1" lang="en-US" altLang="ko-KR" sz="1100" dirty="0">
                    <a:solidFill>
                      <a:schemeClr val="tx1"/>
                    </a:solidFill>
                  </a:rPr>
                  <a:t>28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].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interface.o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  <a:p>
                <a:pPr algn="ctr"/>
                <a:endParaRPr kumimoji="1" lang="en-US" altLang="ko-Kore-KR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8C02C5F-67DA-A14D-9C22-06D011273240}"/>
                  </a:ext>
                </a:extLst>
              </p:cNvPr>
              <p:cNvSpPr/>
              <p:nvPr/>
            </p:nvSpPr>
            <p:spPr>
              <a:xfrm>
                <a:off x="1453950" y="642480"/>
                <a:ext cx="456452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stb</a:t>
                </a:r>
                <a:endParaRPr kumimoji="1" lang="ko-Kore-KR" altLang="en-US" sz="1100" dirty="0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E7F78754-8DB2-1543-8760-C7B24E6B962B}"/>
                  </a:ext>
                </a:extLst>
              </p:cNvPr>
              <p:cNvSpPr/>
              <p:nvPr/>
            </p:nvSpPr>
            <p:spPr>
              <a:xfrm>
                <a:off x="1453950" y="1946878"/>
                <a:ext cx="456452" cy="278321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busy</a:t>
                </a:r>
                <a:endParaRPr kumimoji="1" lang="ko-Kore-KR" altLang="en-US" sz="1100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4C5207E1-05FF-CF4D-9396-576ED4C0C150}"/>
                  </a:ext>
                </a:extLst>
              </p:cNvPr>
              <p:cNvSpPr/>
              <p:nvPr/>
            </p:nvSpPr>
            <p:spPr>
              <a:xfrm>
                <a:off x="1453950" y="1290791"/>
                <a:ext cx="852565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data[1:0]</a:t>
                </a: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7CBB7FF-31F3-F944-B35A-9E355B886788}"/>
                  </a:ext>
                </a:extLst>
              </p:cNvPr>
              <p:cNvSpPr/>
              <p:nvPr/>
            </p:nvSpPr>
            <p:spPr>
              <a:xfrm>
                <a:off x="1453950" y="1618833"/>
                <a:ext cx="852565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fine_ts</a:t>
                </a:r>
                <a:r>
                  <a:rPr kumimoji="1" lang="en-US" altLang="ko-Kore-KR" sz="1100" dirty="0"/>
                  <a:t>[2:0]</a:t>
                </a:r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BA2CECDD-3A1C-9F46-B4B1-C976800887F6}"/>
                </a:ext>
              </a:extLst>
            </p:cNvPr>
            <p:cNvSpPr txBox="1"/>
            <p:nvPr/>
          </p:nvSpPr>
          <p:spPr>
            <a:xfrm>
              <a:off x="133477" y="506798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B3952C53-6F9B-B742-8B96-11050B7950ED}"/>
                </a:ext>
              </a:extLst>
            </p:cNvPr>
            <p:cNvSpPr txBox="1"/>
            <p:nvPr/>
          </p:nvSpPr>
          <p:spPr>
            <a:xfrm>
              <a:off x="133402" y="5414875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46F8715E-A138-5149-BB7A-40CCC435715B}"/>
                </a:ext>
              </a:extLst>
            </p:cNvPr>
            <p:cNvSpPr txBox="1"/>
            <p:nvPr/>
          </p:nvSpPr>
          <p:spPr>
            <a:xfrm>
              <a:off x="133401" y="4764011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81" name="꺾인 연결선[E] 180">
              <a:extLst>
                <a:ext uri="{FF2B5EF4-FFF2-40B4-BE49-F238E27FC236}">
                  <a16:creationId xmlns:a16="http://schemas.microsoft.com/office/drawing/2014/main" id="{C076A015-0813-DE49-B5BC-AAF5119B167A}"/>
                </a:ext>
              </a:extLst>
            </p:cNvPr>
            <p:cNvCxnSpPr>
              <a:cxnSpLocks/>
              <a:stCxn id="178" idx="0"/>
              <a:endCxn id="182" idx="3"/>
            </p:cNvCxnSpPr>
            <p:nvPr/>
          </p:nvCxnSpPr>
          <p:spPr>
            <a:xfrm rot="5400000" flipH="1" flipV="1">
              <a:off x="670136" y="4929821"/>
              <a:ext cx="7670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삼각형 181">
              <a:extLst>
                <a:ext uri="{FF2B5EF4-FFF2-40B4-BE49-F238E27FC236}">
                  <a16:creationId xmlns:a16="http://schemas.microsoft.com/office/drawing/2014/main" id="{A3F7946D-B0DF-C54E-9388-4B1D5AB06CC2}"/>
                </a:ext>
              </a:extLst>
            </p:cNvPr>
            <p:cNvSpPr/>
            <p:nvPr/>
          </p:nvSpPr>
          <p:spPr>
            <a:xfrm rot="5400000">
              <a:off x="808992" y="503600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183" name="꺾인 연결선[E] 182">
              <a:extLst>
                <a:ext uri="{FF2B5EF4-FFF2-40B4-BE49-F238E27FC236}">
                  <a16:creationId xmlns:a16="http://schemas.microsoft.com/office/drawing/2014/main" id="{3C33BF4A-647E-FD4B-8197-8E154E4B1744}"/>
                </a:ext>
              </a:extLst>
            </p:cNvPr>
            <p:cNvCxnSpPr>
              <a:cxnSpLocks/>
              <a:stCxn id="179" idx="0"/>
              <a:endCxn id="184" idx="3"/>
            </p:cNvCxnSpPr>
            <p:nvPr/>
          </p:nvCxnSpPr>
          <p:spPr>
            <a:xfrm rot="5400000" flipH="1" flipV="1">
              <a:off x="660917" y="5267572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삼각형 183">
              <a:extLst>
                <a:ext uri="{FF2B5EF4-FFF2-40B4-BE49-F238E27FC236}">
                  <a16:creationId xmlns:a16="http://schemas.microsoft.com/office/drawing/2014/main" id="{6B4EA8C4-83E0-CD4F-BC94-BE1C499739AC}"/>
                </a:ext>
              </a:extLst>
            </p:cNvPr>
            <p:cNvSpPr/>
            <p:nvPr/>
          </p:nvSpPr>
          <p:spPr>
            <a:xfrm rot="5400000">
              <a:off x="808917" y="536460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185" name="꺾인 연결선[E] 184">
              <a:extLst>
                <a:ext uri="{FF2B5EF4-FFF2-40B4-BE49-F238E27FC236}">
                  <a16:creationId xmlns:a16="http://schemas.microsoft.com/office/drawing/2014/main" id="{684D941A-985A-3443-BC5E-C4DE89B98E48}"/>
                </a:ext>
              </a:extLst>
            </p:cNvPr>
            <p:cNvCxnSpPr>
              <a:cxnSpLocks/>
              <a:stCxn id="180" idx="0"/>
              <a:endCxn id="186" idx="3"/>
            </p:cNvCxnSpPr>
            <p:nvPr/>
          </p:nvCxnSpPr>
          <p:spPr>
            <a:xfrm rot="5400000" flipH="1" flipV="1">
              <a:off x="660916" y="4616708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삼각형 185">
              <a:extLst>
                <a:ext uri="{FF2B5EF4-FFF2-40B4-BE49-F238E27FC236}">
                  <a16:creationId xmlns:a16="http://schemas.microsoft.com/office/drawing/2014/main" id="{D46128A4-EDF8-254E-A287-C65DD901F2AE}"/>
                </a:ext>
              </a:extLst>
            </p:cNvPr>
            <p:cNvSpPr/>
            <p:nvPr/>
          </p:nvSpPr>
          <p:spPr>
            <a:xfrm rot="5400000">
              <a:off x="808916" y="4713745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239DEC35-0400-7B4D-9993-B54D0B52D647}"/>
                </a:ext>
              </a:extLst>
            </p:cNvPr>
            <p:cNvSpPr txBox="1"/>
            <p:nvPr/>
          </p:nvSpPr>
          <p:spPr>
            <a:xfrm>
              <a:off x="133401" y="5743528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88" name="꺾인 연결선[E] 187">
              <a:extLst>
                <a:ext uri="{FF2B5EF4-FFF2-40B4-BE49-F238E27FC236}">
                  <a16:creationId xmlns:a16="http://schemas.microsoft.com/office/drawing/2014/main" id="{475ECD43-474B-2D47-B3C4-28E6FD0FC79E}"/>
                </a:ext>
              </a:extLst>
            </p:cNvPr>
            <p:cNvCxnSpPr>
              <a:cxnSpLocks/>
              <a:stCxn id="187" idx="0"/>
              <a:endCxn id="189" idx="3"/>
            </p:cNvCxnSpPr>
            <p:nvPr/>
          </p:nvCxnSpPr>
          <p:spPr>
            <a:xfrm rot="5400000" flipH="1" flipV="1">
              <a:off x="660916" y="5596225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삼각형 188">
              <a:extLst>
                <a:ext uri="{FF2B5EF4-FFF2-40B4-BE49-F238E27FC236}">
                  <a16:creationId xmlns:a16="http://schemas.microsoft.com/office/drawing/2014/main" id="{0BC92802-80F6-4B40-9371-85AFBBAB7602}"/>
                </a:ext>
              </a:extLst>
            </p:cNvPr>
            <p:cNvSpPr/>
            <p:nvPr/>
          </p:nvSpPr>
          <p:spPr>
            <a:xfrm rot="5400000">
              <a:off x="808916" y="569326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A12E823F-CF71-A94D-9485-148029A3841D}"/>
              </a:ext>
            </a:extLst>
          </p:cNvPr>
          <p:cNvCxnSpPr>
            <a:stCxn id="147" idx="1"/>
            <a:endCxn id="12" idx="3"/>
          </p:cNvCxnSpPr>
          <p:nvPr/>
        </p:nvCxnSpPr>
        <p:spPr>
          <a:xfrm rot="10800000">
            <a:off x="1662112" y="2736023"/>
            <a:ext cx="2073916" cy="1277780"/>
          </a:xfrm>
          <a:prstGeom prst="bentConnector3">
            <a:avLst>
              <a:gd name="adj1" fmla="val 340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꺾인 연결선[E] 201">
            <a:extLst>
              <a:ext uri="{FF2B5EF4-FFF2-40B4-BE49-F238E27FC236}">
                <a16:creationId xmlns:a16="http://schemas.microsoft.com/office/drawing/2014/main" id="{4044F71D-0E94-A740-9F82-5CB5424FB601}"/>
              </a:ext>
            </a:extLst>
          </p:cNvPr>
          <p:cNvCxnSpPr>
            <a:stCxn id="152" idx="1"/>
            <a:endCxn id="21" idx="3"/>
          </p:cNvCxnSpPr>
          <p:nvPr/>
        </p:nvCxnSpPr>
        <p:spPr>
          <a:xfrm rot="10800000">
            <a:off x="1662113" y="5443246"/>
            <a:ext cx="2073915" cy="617066"/>
          </a:xfrm>
          <a:prstGeom prst="bentConnector3">
            <a:avLst>
              <a:gd name="adj1" fmla="val 349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D66DED8C-829A-0846-9203-5EC2A8D0FCCA}"/>
              </a:ext>
            </a:extLst>
          </p:cNvPr>
          <p:cNvSpPr txBox="1"/>
          <p:nvPr/>
        </p:nvSpPr>
        <p:spPr>
          <a:xfrm>
            <a:off x="7643739" y="3078045"/>
            <a:ext cx="86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.  .  .</a:t>
            </a:r>
            <a:endParaRPr kumimoji="1" lang="ko-Kore-KR" altLang="en-US" dirty="0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AD1D3215-1455-6842-833D-03E7767D710E}"/>
              </a:ext>
            </a:extLst>
          </p:cNvPr>
          <p:cNvSpPr txBox="1"/>
          <p:nvPr/>
        </p:nvSpPr>
        <p:spPr>
          <a:xfrm>
            <a:off x="7638966" y="5092652"/>
            <a:ext cx="86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.  .  .</a:t>
            </a:r>
            <a:endParaRPr kumimoji="1" lang="ko-Kore-KR" altLang="en-US" dirty="0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20AE999A-A8CA-BE42-B0D7-1C981F65D87F}"/>
              </a:ext>
            </a:extLst>
          </p:cNvPr>
          <p:cNvSpPr txBox="1"/>
          <p:nvPr/>
        </p:nvSpPr>
        <p:spPr>
          <a:xfrm>
            <a:off x="4962550" y="4635472"/>
            <a:ext cx="461665" cy="4859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ko-Kore-KR" dirty="0"/>
              <a:t>.  .  .</a:t>
            </a:r>
            <a:endParaRPr kumimoji="1" lang="ko-Kore-KR" altLang="en-US" dirty="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75C29196-C092-2242-8CA6-B5436E25DDBE}"/>
              </a:ext>
            </a:extLst>
          </p:cNvPr>
          <p:cNvSpPr txBox="1"/>
          <p:nvPr/>
        </p:nvSpPr>
        <p:spPr>
          <a:xfrm>
            <a:off x="11260723" y="4629374"/>
            <a:ext cx="461665" cy="4859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ko-Kore-KR" dirty="0"/>
              <a:t>.  .  .</a:t>
            </a:r>
            <a:endParaRPr kumimoji="1" lang="ko-Kore-KR" altLang="en-US" dirty="0"/>
          </a:p>
        </p:txBody>
      </p:sp>
      <p:sp>
        <p:nvSpPr>
          <p:cNvPr id="85" name="날짜 개체 틀 84">
            <a:extLst>
              <a:ext uri="{FF2B5EF4-FFF2-40B4-BE49-F238E27FC236}">
                <a16:creationId xmlns:a16="http://schemas.microsoft.com/office/drawing/2014/main" id="{FD1A4685-2316-8D4A-9C90-159EC7BD1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86" name="바닥글 개체 틀 85">
            <a:extLst>
              <a:ext uri="{FF2B5EF4-FFF2-40B4-BE49-F238E27FC236}">
                <a16:creationId xmlns:a16="http://schemas.microsoft.com/office/drawing/2014/main" id="{DC47677D-4908-3D4F-A449-B05E15BB0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87" name="슬라이드 번호 개체 틀 86">
            <a:extLst>
              <a:ext uri="{FF2B5EF4-FFF2-40B4-BE49-F238E27FC236}">
                <a16:creationId xmlns:a16="http://schemas.microsoft.com/office/drawing/2014/main" id="{2CBE3439-61ED-3F4E-93F6-72D4BAEDB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56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008322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91C8F95-40EF-E843-941A-EA2DDFE00314}"/>
              </a:ext>
            </a:extLst>
          </p:cNvPr>
          <p:cNvSpPr/>
          <p:nvPr/>
        </p:nvSpPr>
        <p:spPr>
          <a:xfrm>
            <a:off x="4715019" y="3142577"/>
            <a:ext cx="203635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onehot_stb</a:t>
            </a:r>
            <a:r>
              <a:rPr kumimoji="1" lang="en-US" altLang="ko-Kore-KR" sz="1100" dirty="0"/>
              <a:t>[0].selected[0]</a:t>
            </a:r>
            <a:endParaRPr kumimoji="1" lang="ko-Kore-KR" altLang="en-US" sz="11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EC2BE6-E621-6145-B6A9-741391620744}"/>
              </a:ext>
            </a:extLst>
          </p:cNvPr>
          <p:cNvSpPr/>
          <p:nvPr/>
        </p:nvSpPr>
        <p:spPr>
          <a:xfrm>
            <a:off x="4715019" y="5157184"/>
            <a:ext cx="203635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onehot_stb</a:t>
            </a:r>
            <a:r>
              <a:rPr kumimoji="1" lang="en-US" altLang="ko-Kore-KR" sz="1100" dirty="0"/>
              <a:t>[28].selected[0]</a:t>
            </a:r>
            <a:endParaRPr kumimoji="1" lang="ko-Kore-KR" altLang="en-US" sz="11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94A903B-7EBA-2D41-A859-A78B45159606}"/>
              </a:ext>
            </a:extLst>
          </p:cNvPr>
          <p:cNvSpPr/>
          <p:nvPr/>
        </p:nvSpPr>
        <p:spPr>
          <a:xfrm>
            <a:off x="9704689" y="3142577"/>
            <a:ext cx="203635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onehot_stb</a:t>
            </a:r>
            <a:r>
              <a:rPr kumimoji="1" lang="en-US" altLang="ko-Kore-KR" sz="1100" dirty="0"/>
              <a:t>[0].selected[7]</a:t>
            </a:r>
            <a:endParaRPr kumimoji="1" lang="ko-Kore-KR" altLang="en-US" sz="11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36E1A9-43C6-194E-A6B4-1378E3251B03}"/>
              </a:ext>
            </a:extLst>
          </p:cNvPr>
          <p:cNvSpPr/>
          <p:nvPr/>
        </p:nvSpPr>
        <p:spPr>
          <a:xfrm>
            <a:off x="9699916" y="5157184"/>
            <a:ext cx="203635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onehot_stb</a:t>
            </a:r>
            <a:r>
              <a:rPr kumimoji="1" lang="en-US" altLang="ko-Kore-KR" sz="1100" dirty="0"/>
              <a:t>[28].selected[7]</a:t>
            </a:r>
            <a:endParaRPr kumimoji="1" lang="ko-Kore-KR" altLang="en-US" sz="110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82C4DB8-4426-264D-AA37-29C1B9003857}"/>
              </a:ext>
            </a:extLst>
          </p:cNvPr>
          <p:cNvGrpSpPr/>
          <p:nvPr/>
        </p:nvGrpSpPr>
        <p:grpSpPr>
          <a:xfrm>
            <a:off x="2758211" y="133685"/>
            <a:ext cx="4473192" cy="2328145"/>
            <a:chOff x="-123614" y="1016525"/>
            <a:chExt cx="4473192" cy="232814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307E088-1E17-6F4C-B90C-D93543F012D3}"/>
                </a:ext>
              </a:extLst>
            </p:cNvPr>
            <p:cNvGrpSpPr/>
            <p:nvPr/>
          </p:nvGrpSpPr>
          <p:grpSpPr>
            <a:xfrm>
              <a:off x="-123614" y="1016525"/>
              <a:ext cx="4473192" cy="2296097"/>
              <a:chOff x="-123614" y="1016525"/>
              <a:chExt cx="4473192" cy="2296097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B94201E-E698-0941-AF3C-A6F4D8A94754}"/>
                  </a:ext>
                </a:extLst>
              </p:cNvPr>
              <p:cNvSpPr txBox="1"/>
              <p:nvPr/>
            </p:nvSpPr>
            <p:spPr>
              <a:xfrm>
                <a:off x="1822057" y="2345294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346C6B8-0613-BD47-86F5-C7A660EF6768}"/>
                  </a:ext>
                </a:extLst>
              </p:cNvPr>
              <p:cNvSpPr txBox="1"/>
              <p:nvPr/>
            </p:nvSpPr>
            <p:spPr>
              <a:xfrm>
                <a:off x="1832104" y="2746178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AD9EEEA-136F-774E-A606-9B8968ACD78D}"/>
                  </a:ext>
                </a:extLst>
              </p:cNvPr>
              <p:cNvSpPr txBox="1"/>
              <p:nvPr/>
            </p:nvSpPr>
            <p:spPr>
              <a:xfrm>
                <a:off x="1832103" y="201433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543A2CED-C8F8-D14C-920A-D915F434FB1A}"/>
                  </a:ext>
                </a:extLst>
              </p:cNvPr>
              <p:cNvGrpSpPr/>
              <p:nvPr/>
            </p:nvGrpSpPr>
            <p:grpSpPr>
              <a:xfrm>
                <a:off x="-123614" y="1016525"/>
                <a:ext cx="4473192" cy="2296097"/>
                <a:chOff x="-123614" y="1016525"/>
                <a:chExt cx="4473192" cy="2296097"/>
              </a:xfrm>
            </p:grpSpPr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70D95D17-3CAB-2A49-B5BC-5F830E00B637}"/>
                    </a:ext>
                  </a:extLst>
                </p:cNvPr>
                <p:cNvGrpSpPr/>
                <p:nvPr/>
              </p:nvGrpSpPr>
              <p:grpSpPr>
                <a:xfrm>
                  <a:off x="513037" y="1016525"/>
                  <a:ext cx="3836541" cy="2296097"/>
                  <a:chOff x="2099394" y="692073"/>
                  <a:chExt cx="3836541" cy="2296097"/>
                </a:xfrm>
              </p:grpSpPr>
              <p:sp>
                <p:nvSpPr>
                  <p:cNvPr id="42" name="직사각형 41">
                    <a:extLst>
                      <a:ext uri="{FF2B5EF4-FFF2-40B4-BE49-F238E27FC236}">
                        <a16:creationId xmlns:a16="http://schemas.microsoft.com/office/drawing/2014/main" id="{B40902AC-3AD0-7745-BA27-35BB01A42E1C}"/>
                      </a:ext>
                    </a:extLst>
                  </p:cNvPr>
                  <p:cNvSpPr/>
                  <p:nvPr/>
                </p:nvSpPr>
                <p:spPr>
                  <a:xfrm>
                    <a:off x="2132162" y="1421109"/>
                    <a:ext cx="75690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valid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43" name="직사각형 42">
                    <a:extLst>
                      <a:ext uri="{FF2B5EF4-FFF2-40B4-BE49-F238E27FC236}">
                        <a16:creationId xmlns:a16="http://schemas.microsoft.com/office/drawing/2014/main" id="{85E667F1-749A-8F45-AE5C-685FF3B895E5}"/>
                      </a:ext>
                    </a:extLst>
                  </p:cNvPr>
                  <p:cNvSpPr/>
                  <p:nvPr/>
                </p:nvSpPr>
                <p:spPr>
                  <a:xfrm>
                    <a:off x="2132162" y="1797796"/>
                    <a:ext cx="1206905" cy="307344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collision</a:t>
                    </a:r>
                    <a:endParaRPr kumimoji="1" lang="ko-Kore-KR" altLang="en-US" sz="1100" dirty="0"/>
                  </a:p>
                </p:txBody>
              </p:sp>
              <p:grpSp>
                <p:nvGrpSpPr>
                  <p:cNvPr id="44" name="그룹 43">
                    <a:extLst>
                      <a:ext uri="{FF2B5EF4-FFF2-40B4-BE49-F238E27FC236}">
                        <a16:creationId xmlns:a16="http://schemas.microsoft.com/office/drawing/2014/main" id="{A8A62D8D-CDC8-A547-883A-203D0BB84CB1}"/>
                      </a:ext>
                    </a:extLst>
                  </p:cNvPr>
                  <p:cNvGrpSpPr/>
                  <p:nvPr/>
                </p:nvGrpSpPr>
                <p:grpSpPr>
                  <a:xfrm>
                    <a:off x="4002192" y="1057943"/>
                    <a:ext cx="1815833" cy="1872849"/>
                    <a:chOff x="4002191" y="1494820"/>
                    <a:chExt cx="1815833" cy="1872849"/>
                  </a:xfrm>
                </p:grpSpPr>
                <p:sp>
                  <p:nvSpPr>
                    <p:cNvPr id="46" name="직사각형 45">
                      <a:extLst>
                        <a:ext uri="{FF2B5EF4-FFF2-40B4-BE49-F238E27FC236}">
                          <a16:creationId xmlns:a16="http://schemas.microsoft.com/office/drawing/2014/main" id="{704A99E7-B3CA-9848-B93C-EA60CDD3DF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186267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channel[4:0]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47" name="직사각형 46">
                      <a:extLst>
                        <a:ext uri="{FF2B5EF4-FFF2-40B4-BE49-F238E27FC236}">
                          <a16:creationId xmlns:a16="http://schemas.microsoft.com/office/drawing/2014/main" id="{84CA5226-B5ED-304A-A837-791A2BEA0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2191" y="1494820"/>
                      <a:ext cx="1815833" cy="1872849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kumimoji="1" lang="en-US" altLang="ko-Kore-KR" dirty="0">
                          <a:solidFill>
                            <a:schemeClr val="tx1"/>
                          </a:solidFill>
                        </a:rPr>
                        <a:t>payload</a:t>
                      </a:r>
                      <a:endParaRPr kumimoji="1" lang="ko-Kore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8" name="직사각형 47">
                      <a:extLst>
                        <a:ext uri="{FF2B5EF4-FFF2-40B4-BE49-F238E27FC236}">
                          <a16:creationId xmlns:a16="http://schemas.microsoft.com/office/drawing/2014/main" id="{110FDFA1-1E2D-EF43-B018-66CD11EE29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1338" y="2237819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 err="1"/>
                        <a:t>fine_ts</a:t>
                      </a:r>
                      <a:r>
                        <a:rPr kumimoji="1" lang="en-US" altLang="ko-Kore-KR" sz="1100" dirty="0"/>
                        <a:t>[2:0]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49" name="직사각형 48">
                      <a:extLst>
                        <a:ext uri="{FF2B5EF4-FFF2-40B4-BE49-F238E27FC236}">
                          <a16:creationId xmlns:a16="http://schemas.microsoft.com/office/drawing/2014/main" id="{D628A184-5E1B-ED47-8CC4-F43DE8BF09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607676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address[7:0]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50" name="직사각형 49">
                      <a:extLst>
                        <a:ext uri="{FF2B5EF4-FFF2-40B4-BE49-F238E27FC236}">
                          <a16:creationId xmlns:a16="http://schemas.microsoft.com/office/drawing/2014/main" id="{341EAC40-6087-344F-82DF-81663C31C1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98081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data[31:0]</a:t>
                      </a:r>
                      <a:endParaRPr kumimoji="1" lang="ko-Kore-KR" altLang="en-US" sz="1100" dirty="0"/>
                    </a:p>
                  </p:txBody>
                </p:sp>
              </p:grpSp>
              <p:sp>
                <p:nvSpPr>
                  <p:cNvPr id="45" name="직사각형 44">
                    <a:extLst>
                      <a:ext uri="{FF2B5EF4-FFF2-40B4-BE49-F238E27FC236}">
                        <a16:creationId xmlns:a16="http://schemas.microsoft.com/office/drawing/2014/main" id="{08F274DD-CCA5-0A46-A96B-653EF149C800}"/>
                      </a:ext>
                    </a:extLst>
                  </p:cNvPr>
                  <p:cNvSpPr/>
                  <p:nvPr/>
                </p:nvSpPr>
                <p:spPr>
                  <a:xfrm>
                    <a:off x="2099394" y="692073"/>
                    <a:ext cx="3836541" cy="229609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 err="1">
                        <a:solidFill>
                          <a:schemeClr val="tx1"/>
                        </a:solidFill>
                      </a:rPr>
                      <a:t>lane_datas</a:t>
                    </a:r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[0]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80A946B-A64B-2D4E-9ACB-56ED23F61B41}"/>
                    </a:ext>
                  </a:extLst>
                </p:cNvPr>
                <p:cNvSpPr txBox="1"/>
                <p:nvPr/>
              </p:nvSpPr>
              <p:spPr>
                <a:xfrm>
                  <a:off x="-123614" y="2013572"/>
                  <a:ext cx="81233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000" b="1" dirty="0" err="1"/>
                    <a:t>rio_clk</a:t>
                  </a:r>
                  <a:endParaRPr kumimoji="1" lang="ko-Kore-KR" altLang="en-US" sz="1000" b="1" dirty="0"/>
                </a:p>
              </p:txBody>
            </p:sp>
            <p:cxnSp>
              <p:nvCxnSpPr>
                <p:cNvPr id="40" name="꺾인 연결선[E] 39">
                  <a:extLst>
                    <a:ext uri="{FF2B5EF4-FFF2-40B4-BE49-F238E27FC236}">
                      <a16:creationId xmlns:a16="http://schemas.microsoft.com/office/drawing/2014/main" id="{BEDCC9D9-BE37-A94C-B079-B082B8487338}"/>
                    </a:ext>
                  </a:extLst>
                </p:cNvPr>
                <p:cNvCxnSpPr>
                  <a:cxnSpLocks/>
                  <a:stCxn id="39" idx="0"/>
                  <a:endCxn id="41" idx="3"/>
                </p:cNvCxnSpPr>
                <p:nvPr/>
              </p:nvCxnSpPr>
              <p:spPr>
                <a:xfrm rot="5400000" flipH="1" flipV="1">
                  <a:off x="403901" y="1866269"/>
                  <a:ext cx="25958" cy="268649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삼각형 40">
                  <a:extLst>
                    <a:ext uri="{FF2B5EF4-FFF2-40B4-BE49-F238E27FC236}">
                      <a16:creationId xmlns:a16="http://schemas.microsoft.com/office/drawing/2014/main" id="{E36B7225-1871-AB44-961F-6307120937A1}"/>
                    </a:ext>
                  </a:extLst>
                </p:cNvPr>
                <p:cNvSpPr/>
                <p:nvPr/>
              </p:nvSpPr>
              <p:spPr>
                <a:xfrm rot="5400000">
                  <a:off x="551901" y="1963306"/>
                  <a:ext cx="47223" cy="48615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cxnSp>
            <p:nvCxnSpPr>
              <p:cNvPr id="32" name="꺾인 연결선[E] 31">
                <a:extLst>
                  <a:ext uri="{FF2B5EF4-FFF2-40B4-BE49-F238E27FC236}">
                    <a16:creationId xmlns:a16="http://schemas.microsoft.com/office/drawing/2014/main" id="{D6D97519-A63F-2B4B-BDAC-1EC83740658D}"/>
                  </a:ext>
                </a:extLst>
              </p:cNvPr>
              <p:cNvCxnSpPr>
                <a:cxnSpLocks/>
                <a:stCxn id="28" idx="0"/>
                <a:endCxn id="33" idx="3"/>
              </p:cNvCxnSpPr>
              <p:nvPr/>
            </p:nvCxnSpPr>
            <p:spPr>
              <a:xfrm rot="5400000" flipH="1" flipV="1">
                <a:off x="2358716" y="2207135"/>
                <a:ext cx="7670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삼각형 32">
                <a:extLst>
                  <a:ext uri="{FF2B5EF4-FFF2-40B4-BE49-F238E27FC236}">
                    <a16:creationId xmlns:a16="http://schemas.microsoft.com/office/drawing/2014/main" id="{BF7597B0-0174-F94F-AC34-586ADA25CB46}"/>
                  </a:ext>
                </a:extLst>
              </p:cNvPr>
              <p:cNvSpPr/>
              <p:nvPr/>
            </p:nvSpPr>
            <p:spPr>
              <a:xfrm rot="5400000">
                <a:off x="2497572" y="231331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34" name="꺾인 연결선[E] 33">
                <a:extLst>
                  <a:ext uri="{FF2B5EF4-FFF2-40B4-BE49-F238E27FC236}">
                    <a16:creationId xmlns:a16="http://schemas.microsoft.com/office/drawing/2014/main" id="{943F03B7-30E3-7646-955D-F47B76F5832F}"/>
                  </a:ext>
                </a:extLst>
              </p:cNvPr>
              <p:cNvCxnSpPr>
                <a:cxnSpLocks/>
                <a:stCxn id="29" idx="0"/>
                <a:endCxn id="35" idx="3"/>
              </p:cNvCxnSpPr>
              <p:nvPr/>
            </p:nvCxnSpPr>
            <p:spPr>
              <a:xfrm rot="5400000" flipH="1" flipV="1">
                <a:off x="2359619" y="2598875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삼각형 34">
                <a:extLst>
                  <a:ext uri="{FF2B5EF4-FFF2-40B4-BE49-F238E27FC236}">
                    <a16:creationId xmlns:a16="http://schemas.microsoft.com/office/drawing/2014/main" id="{D64A0907-2E58-0D4B-9B03-259BEBE53FD7}"/>
                  </a:ext>
                </a:extLst>
              </p:cNvPr>
              <p:cNvSpPr/>
              <p:nvPr/>
            </p:nvSpPr>
            <p:spPr>
              <a:xfrm rot="5400000">
                <a:off x="2507619" y="2695912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36" name="꺾인 연결선[E] 35">
                <a:extLst>
                  <a:ext uri="{FF2B5EF4-FFF2-40B4-BE49-F238E27FC236}">
                    <a16:creationId xmlns:a16="http://schemas.microsoft.com/office/drawing/2014/main" id="{0586D023-50EE-DC46-9D45-57153F573C65}"/>
                  </a:ext>
                </a:extLst>
              </p:cNvPr>
              <p:cNvCxnSpPr>
                <a:cxnSpLocks/>
                <a:stCxn id="30" idx="0"/>
                <a:endCxn id="37" idx="3"/>
              </p:cNvCxnSpPr>
              <p:nvPr/>
            </p:nvCxnSpPr>
            <p:spPr>
              <a:xfrm rot="5400000" flipH="1" flipV="1">
                <a:off x="2359618" y="1867030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삼각형 36">
                <a:extLst>
                  <a:ext uri="{FF2B5EF4-FFF2-40B4-BE49-F238E27FC236}">
                    <a16:creationId xmlns:a16="http://schemas.microsoft.com/office/drawing/2014/main" id="{1BF61F6A-B864-6D4C-B3AA-3F5B72245087}"/>
                  </a:ext>
                </a:extLst>
              </p:cNvPr>
              <p:cNvSpPr/>
              <p:nvPr/>
            </p:nvSpPr>
            <p:spPr>
              <a:xfrm rot="5400000">
                <a:off x="2507618" y="1964067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8DFBFF1-BC0E-9F48-AA40-9D045A4913F9}"/>
                </a:ext>
              </a:extLst>
            </p:cNvPr>
            <p:cNvSpPr txBox="1"/>
            <p:nvPr/>
          </p:nvSpPr>
          <p:spPr>
            <a:xfrm>
              <a:off x="1832103" y="309844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26" name="꺾인 연결선[E] 25">
              <a:extLst>
                <a:ext uri="{FF2B5EF4-FFF2-40B4-BE49-F238E27FC236}">
                  <a16:creationId xmlns:a16="http://schemas.microsoft.com/office/drawing/2014/main" id="{F1C77294-6B6A-1740-AD79-2A6461D7509A}"/>
                </a:ext>
              </a:extLst>
            </p:cNvPr>
            <p:cNvCxnSpPr>
              <a:cxnSpLocks/>
              <a:stCxn id="25" idx="0"/>
              <a:endCxn id="27" idx="3"/>
            </p:cNvCxnSpPr>
            <p:nvPr/>
          </p:nvCxnSpPr>
          <p:spPr>
            <a:xfrm rot="5400000" flipH="1" flipV="1">
              <a:off x="2359618" y="2951146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삼각형 26">
              <a:extLst>
                <a:ext uri="{FF2B5EF4-FFF2-40B4-BE49-F238E27FC236}">
                  <a16:creationId xmlns:a16="http://schemas.microsoft.com/office/drawing/2014/main" id="{13D44C24-8213-764B-8E65-56A8BB9BEE2E}"/>
                </a:ext>
              </a:extLst>
            </p:cNvPr>
            <p:cNvSpPr/>
            <p:nvPr/>
          </p:nvSpPr>
          <p:spPr>
            <a:xfrm rot="5400000">
              <a:off x="2507618" y="304818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898FCB4-7942-F345-8E9B-A3B457E415EB}"/>
              </a:ext>
            </a:extLst>
          </p:cNvPr>
          <p:cNvGrpSpPr/>
          <p:nvPr/>
        </p:nvGrpSpPr>
        <p:grpSpPr>
          <a:xfrm>
            <a:off x="7260851" y="133685"/>
            <a:ext cx="4473192" cy="2328145"/>
            <a:chOff x="-123614" y="1016525"/>
            <a:chExt cx="4473192" cy="232814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6EB5149A-3D5C-B844-9A63-9846718123F4}"/>
                </a:ext>
              </a:extLst>
            </p:cNvPr>
            <p:cNvGrpSpPr/>
            <p:nvPr/>
          </p:nvGrpSpPr>
          <p:grpSpPr>
            <a:xfrm>
              <a:off x="-123614" y="1016525"/>
              <a:ext cx="4473192" cy="2296097"/>
              <a:chOff x="-123614" y="1016525"/>
              <a:chExt cx="4473192" cy="2296097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E655301-8851-084C-8EB1-F7DA68EA28EB}"/>
                  </a:ext>
                </a:extLst>
              </p:cNvPr>
              <p:cNvSpPr txBox="1"/>
              <p:nvPr/>
            </p:nvSpPr>
            <p:spPr>
              <a:xfrm>
                <a:off x="1822057" y="2345294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6B58770-3FF5-9F41-8FFE-B78D7EEF9CA6}"/>
                  </a:ext>
                </a:extLst>
              </p:cNvPr>
              <p:cNvSpPr txBox="1"/>
              <p:nvPr/>
            </p:nvSpPr>
            <p:spPr>
              <a:xfrm>
                <a:off x="1832104" y="2746178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042F9EC-63AF-CA4B-84BB-6AC457C8DB77}"/>
                  </a:ext>
                </a:extLst>
              </p:cNvPr>
              <p:cNvSpPr txBox="1"/>
              <p:nvPr/>
            </p:nvSpPr>
            <p:spPr>
              <a:xfrm>
                <a:off x="1832103" y="201433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E9EB8B20-92E5-D24F-9B9A-875FE6018097}"/>
                  </a:ext>
                </a:extLst>
              </p:cNvPr>
              <p:cNvGrpSpPr/>
              <p:nvPr/>
            </p:nvGrpSpPr>
            <p:grpSpPr>
              <a:xfrm>
                <a:off x="-123614" y="1016525"/>
                <a:ext cx="4473192" cy="2296097"/>
                <a:chOff x="-123614" y="1016525"/>
                <a:chExt cx="4473192" cy="2296097"/>
              </a:xfrm>
            </p:grpSpPr>
            <p:grpSp>
              <p:nvGrpSpPr>
                <p:cNvPr id="66" name="그룹 65">
                  <a:extLst>
                    <a:ext uri="{FF2B5EF4-FFF2-40B4-BE49-F238E27FC236}">
                      <a16:creationId xmlns:a16="http://schemas.microsoft.com/office/drawing/2014/main" id="{FD8F5F1F-C57B-B346-ABAD-13E84C0D6C17}"/>
                    </a:ext>
                  </a:extLst>
                </p:cNvPr>
                <p:cNvGrpSpPr/>
                <p:nvPr/>
              </p:nvGrpSpPr>
              <p:grpSpPr>
                <a:xfrm>
                  <a:off x="513037" y="1016525"/>
                  <a:ext cx="3836541" cy="2296097"/>
                  <a:chOff x="2099394" y="692073"/>
                  <a:chExt cx="3836541" cy="2296097"/>
                </a:xfrm>
              </p:grpSpPr>
              <p:sp>
                <p:nvSpPr>
                  <p:cNvPr id="70" name="직사각형 69">
                    <a:extLst>
                      <a:ext uri="{FF2B5EF4-FFF2-40B4-BE49-F238E27FC236}">
                        <a16:creationId xmlns:a16="http://schemas.microsoft.com/office/drawing/2014/main" id="{45B3546E-62BD-8044-8A1A-C61EB04E62C0}"/>
                      </a:ext>
                    </a:extLst>
                  </p:cNvPr>
                  <p:cNvSpPr/>
                  <p:nvPr/>
                </p:nvSpPr>
                <p:spPr>
                  <a:xfrm>
                    <a:off x="2132162" y="1421109"/>
                    <a:ext cx="75690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valid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71" name="직사각형 70">
                    <a:extLst>
                      <a:ext uri="{FF2B5EF4-FFF2-40B4-BE49-F238E27FC236}">
                        <a16:creationId xmlns:a16="http://schemas.microsoft.com/office/drawing/2014/main" id="{9A455803-BE84-2D4E-9B9D-6E6683B75426}"/>
                      </a:ext>
                    </a:extLst>
                  </p:cNvPr>
                  <p:cNvSpPr/>
                  <p:nvPr/>
                </p:nvSpPr>
                <p:spPr>
                  <a:xfrm>
                    <a:off x="2132162" y="1797796"/>
                    <a:ext cx="1206905" cy="307344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collision</a:t>
                    </a:r>
                    <a:endParaRPr kumimoji="1" lang="ko-Kore-KR" altLang="en-US" sz="1100" dirty="0"/>
                  </a:p>
                </p:txBody>
              </p:sp>
              <p:grpSp>
                <p:nvGrpSpPr>
                  <p:cNvPr id="72" name="그룹 71">
                    <a:extLst>
                      <a:ext uri="{FF2B5EF4-FFF2-40B4-BE49-F238E27FC236}">
                        <a16:creationId xmlns:a16="http://schemas.microsoft.com/office/drawing/2014/main" id="{A2FE8763-8D64-4C44-8F14-7CD0EE787E61}"/>
                      </a:ext>
                    </a:extLst>
                  </p:cNvPr>
                  <p:cNvGrpSpPr/>
                  <p:nvPr/>
                </p:nvGrpSpPr>
                <p:grpSpPr>
                  <a:xfrm>
                    <a:off x="4002192" y="1057943"/>
                    <a:ext cx="1815833" cy="1872849"/>
                    <a:chOff x="4002191" y="1494820"/>
                    <a:chExt cx="1815833" cy="1872849"/>
                  </a:xfrm>
                </p:grpSpPr>
                <p:sp>
                  <p:nvSpPr>
                    <p:cNvPr id="74" name="직사각형 73">
                      <a:extLst>
                        <a:ext uri="{FF2B5EF4-FFF2-40B4-BE49-F238E27FC236}">
                          <a16:creationId xmlns:a16="http://schemas.microsoft.com/office/drawing/2014/main" id="{80346A5B-C598-7F4D-BF89-2F1C855677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186267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channel[4:0]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75" name="직사각형 74">
                      <a:extLst>
                        <a:ext uri="{FF2B5EF4-FFF2-40B4-BE49-F238E27FC236}">
                          <a16:creationId xmlns:a16="http://schemas.microsoft.com/office/drawing/2014/main" id="{7C3723B0-B874-3D42-AE3A-271D40953B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2191" y="1494820"/>
                      <a:ext cx="1815833" cy="1872849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kumimoji="1" lang="en-US" altLang="ko-Kore-KR" dirty="0">
                          <a:solidFill>
                            <a:schemeClr val="tx1"/>
                          </a:solidFill>
                        </a:rPr>
                        <a:t>payload</a:t>
                      </a:r>
                      <a:endParaRPr kumimoji="1" lang="ko-Kore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6" name="직사각형 75">
                      <a:extLst>
                        <a:ext uri="{FF2B5EF4-FFF2-40B4-BE49-F238E27FC236}">
                          <a16:creationId xmlns:a16="http://schemas.microsoft.com/office/drawing/2014/main" id="{EDB49383-10AE-A247-AF92-32D61009F8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1338" y="2237819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 err="1"/>
                        <a:t>fine_ts</a:t>
                      </a:r>
                      <a:r>
                        <a:rPr kumimoji="1" lang="en-US" altLang="ko-Kore-KR" sz="1100" dirty="0"/>
                        <a:t>[2:0]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77" name="직사각형 76">
                      <a:extLst>
                        <a:ext uri="{FF2B5EF4-FFF2-40B4-BE49-F238E27FC236}">
                          <a16:creationId xmlns:a16="http://schemas.microsoft.com/office/drawing/2014/main" id="{94908D21-222C-5D47-B94E-C08E7724D7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607676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address[7:0]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78" name="직사각형 77">
                      <a:extLst>
                        <a:ext uri="{FF2B5EF4-FFF2-40B4-BE49-F238E27FC236}">
                          <a16:creationId xmlns:a16="http://schemas.microsoft.com/office/drawing/2014/main" id="{13014057-212E-384F-81F0-3960E74933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98081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data[31:0]</a:t>
                      </a:r>
                      <a:endParaRPr kumimoji="1" lang="ko-Kore-KR" altLang="en-US" sz="1100" dirty="0"/>
                    </a:p>
                  </p:txBody>
                </p:sp>
              </p:grpSp>
              <p:sp>
                <p:nvSpPr>
                  <p:cNvPr id="73" name="직사각형 72">
                    <a:extLst>
                      <a:ext uri="{FF2B5EF4-FFF2-40B4-BE49-F238E27FC236}">
                        <a16:creationId xmlns:a16="http://schemas.microsoft.com/office/drawing/2014/main" id="{5037A223-C6E8-984A-A4AD-65DE0B977744}"/>
                      </a:ext>
                    </a:extLst>
                  </p:cNvPr>
                  <p:cNvSpPr/>
                  <p:nvPr/>
                </p:nvSpPr>
                <p:spPr>
                  <a:xfrm>
                    <a:off x="2099394" y="692073"/>
                    <a:ext cx="3836541" cy="229609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 err="1">
                        <a:solidFill>
                          <a:schemeClr val="tx1"/>
                        </a:solidFill>
                      </a:rPr>
                      <a:t>lane_datas</a:t>
                    </a:r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[7]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CFFF517-9282-A048-ADFF-A44D107E630F}"/>
                    </a:ext>
                  </a:extLst>
                </p:cNvPr>
                <p:cNvSpPr txBox="1"/>
                <p:nvPr/>
              </p:nvSpPr>
              <p:spPr>
                <a:xfrm>
                  <a:off x="-123614" y="2013572"/>
                  <a:ext cx="81233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000" b="1" dirty="0" err="1"/>
                    <a:t>rio_clk</a:t>
                  </a:r>
                  <a:endParaRPr kumimoji="1" lang="ko-Kore-KR" altLang="en-US" sz="1000" b="1" dirty="0"/>
                </a:p>
              </p:txBody>
            </p:sp>
            <p:cxnSp>
              <p:nvCxnSpPr>
                <p:cNvPr id="68" name="꺾인 연결선[E] 67">
                  <a:extLst>
                    <a:ext uri="{FF2B5EF4-FFF2-40B4-BE49-F238E27FC236}">
                      <a16:creationId xmlns:a16="http://schemas.microsoft.com/office/drawing/2014/main" id="{AFA337D9-A9D6-234B-A34F-9F04D02CA414}"/>
                    </a:ext>
                  </a:extLst>
                </p:cNvPr>
                <p:cNvCxnSpPr>
                  <a:cxnSpLocks/>
                  <a:stCxn id="67" idx="0"/>
                  <a:endCxn id="69" idx="3"/>
                </p:cNvCxnSpPr>
                <p:nvPr/>
              </p:nvCxnSpPr>
              <p:spPr>
                <a:xfrm rot="5400000" flipH="1" flipV="1">
                  <a:off x="403901" y="1866269"/>
                  <a:ext cx="25958" cy="268649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삼각형 68">
                  <a:extLst>
                    <a:ext uri="{FF2B5EF4-FFF2-40B4-BE49-F238E27FC236}">
                      <a16:creationId xmlns:a16="http://schemas.microsoft.com/office/drawing/2014/main" id="{6405A601-8240-4E4C-A6D4-D2591E660BC5}"/>
                    </a:ext>
                  </a:extLst>
                </p:cNvPr>
                <p:cNvSpPr/>
                <p:nvPr/>
              </p:nvSpPr>
              <p:spPr>
                <a:xfrm rot="5400000">
                  <a:off x="551901" y="1963306"/>
                  <a:ext cx="47223" cy="48615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cxnSp>
            <p:nvCxnSpPr>
              <p:cNvPr id="60" name="꺾인 연결선[E] 59">
                <a:extLst>
                  <a:ext uri="{FF2B5EF4-FFF2-40B4-BE49-F238E27FC236}">
                    <a16:creationId xmlns:a16="http://schemas.microsoft.com/office/drawing/2014/main" id="{AC1F87C0-78D5-F14C-B437-42B3B3F88864}"/>
                  </a:ext>
                </a:extLst>
              </p:cNvPr>
              <p:cNvCxnSpPr>
                <a:cxnSpLocks/>
                <a:stCxn id="56" idx="0"/>
                <a:endCxn id="61" idx="3"/>
              </p:cNvCxnSpPr>
              <p:nvPr/>
            </p:nvCxnSpPr>
            <p:spPr>
              <a:xfrm rot="5400000" flipH="1" flipV="1">
                <a:off x="2358716" y="2207135"/>
                <a:ext cx="7670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삼각형 60">
                <a:extLst>
                  <a:ext uri="{FF2B5EF4-FFF2-40B4-BE49-F238E27FC236}">
                    <a16:creationId xmlns:a16="http://schemas.microsoft.com/office/drawing/2014/main" id="{5022FC5C-3CFF-6F4E-B0DB-1DE47E2ABE6E}"/>
                  </a:ext>
                </a:extLst>
              </p:cNvPr>
              <p:cNvSpPr/>
              <p:nvPr/>
            </p:nvSpPr>
            <p:spPr>
              <a:xfrm rot="5400000">
                <a:off x="2497572" y="231331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62" name="꺾인 연결선[E] 61">
                <a:extLst>
                  <a:ext uri="{FF2B5EF4-FFF2-40B4-BE49-F238E27FC236}">
                    <a16:creationId xmlns:a16="http://schemas.microsoft.com/office/drawing/2014/main" id="{EFADE5A0-B5EE-034D-90B5-38530C9CBF1F}"/>
                  </a:ext>
                </a:extLst>
              </p:cNvPr>
              <p:cNvCxnSpPr>
                <a:cxnSpLocks/>
                <a:stCxn id="57" idx="0"/>
                <a:endCxn id="63" idx="3"/>
              </p:cNvCxnSpPr>
              <p:nvPr/>
            </p:nvCxnSpPr>
            <p:spPr>
              <a:xfrm rot="5400000" flipH="1" flipV="1">
                <a:off x="2359619" y="2598875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삼각형 62">
                <a:extLst>
                  <a:ext uri="{FF2B5EF4-FFF2-40B4-BE49-F238E27FC236}">
                    <a16:creationId xmlns:a16="http://schemas.microsoft.com/office/drawing/2014/main" id="{EB3EB99E-8409-D74C-8692-B7273D17A8D2}"/>
                  </a:ext>
                </a:extLst>
              </p:cNvPr>
              <p:cNvSpPr/>
              <p:nvPr/>
            </p:nvSpPr>
            <p:spPr>
              <a:xfrm rot="5400000">
                <a:off x="2507619" y="2695912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64" name="꺾인 연결선[E] 63">
                <a:extLst>
                  <a:ext uri="{FF2B5EF4-FFF2-40B4-BE49-F238E27FC236}">
                    <a16:creationId xmlns:a16="http://schemas.microsoft.com/office/drawing/2014/main" id="{FB69F81C-9FF6-A641-938D-7F4575C4BEBF}"/>
                  </a:ext>
                </a:extLst>
              </p:cNvPr>
              <p:cNvCxnSpPr>
                <a:cxnSpLocks/>
                <a:stCxn id="58" idx="0"/>
                <a:endCxn id="65" idx="3"/>
              </p:cNvCxnSpPr>
              <p:nvPr/>
            </p:nvCxnSpPr>
            <p:spPr>
              <a:xfrm rot="5400000" flipH="1" flipV="1">
                <a:off x="2359618" y="1867030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삼각형 64">
                <a:extLst>
                  <a:ext uri="{FF2B5EF4-FFF2-40B4-BE49-F238E27FC236}">
                    <a16:creationId xmlns:a16="http://schemas.microsoft.com/office/drawing/2014/main" id="{3B6BA47B-D2D5-6740-9605-36E839CC1911}"/>
                  </a:ext>
                </a:extLst>
              </p:cNvPr>
              <p:cNvSpPr/>
              <p:nvPr/>
            </p:nvSpPr>
            <p:spPr>
              <a:xfrm rot="5400000">
                <a:off x="2507618" y="1964067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6BF8E1F-730A-1D4D-AA0C-97DB67B08967}"/>
                </a:ext>
              </a:extLst>
            </p:cNvPr>
            <p:cNvSpPr txBox="1"/>
            <p:nvPr/>
          </p:nvSpPr>
          <p:spPr>
            <a:xfrm>
              <a:off x="1832103" y="309844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54" name="꺾인 연결선[E] 53">
              <a:extLst>
                <a:ext uri="{FF2B5EF4-FFF2-40B4-BE49-F238E27FC236}">
                  <a16:creationId xmlns:a16="http://schemas.microsoft.com/office/drawing/2014/main" id="{49659671-1DB1-E94D-A19B-3B9DEC3DD795}"/>
                </a:ext>
              </a:extLst>
            </p:cNvPr>
            <p:cNvCxnSpPr>
              <a:cxnSpLocks/>
              <a:stCxn id="53" idx="0"/>
              <a:endCxn id="55" idx="3"/>
            </p:cNvCxnSpPr>
            <p:nvPr/>
          </p:nvCxnSpPr>
          <p:spPr>
            <a:xfrm rot="5400000" flipH="1" flipV="1">
              <a:off x="2359618" y="2951146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삼각형 54">
              <a:extLst>
                <a:ext uri="{FF2B5EF4-FFF2-40B4-BE49-F238E27FC236}">
                  <a16:creationId xmlns:a16="http://schemas.microsoft.com/office/drawing/2014/main" id="{587FC26D-A2FC-2548-BA10-0F68A55E4B88}"/>
                </a:ext>
              </a:extLst>
            </p:cNvPr>
            <p:cNvSpPr/>
            <p:nvPr/>
          </p:nvSpPr>
          <p:spPr>
            <a:xfrm rot="5400000">
              <a:off x="2507618" y="304818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64746F5-60A1-A849-ADA4-A8452E83A094}"/>
              </a:ext>
            </a:extLst>
          </p:cNvPr>
          <p:cNvGrpSpPr/>
          <p:nvPr/>
        </p:nvGrpSpPr>
        <p:grpSpPr>
          <a:xfrm rot="10800000">
            <a:off x="5576782" y="3653854"/>
            <a:ext cx="321703" cy="529936"/>
            <a:chOff x="8048377" y="3244496"/>
            <a:chExt cx="321703" cy="529936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6C4FB932-AC29-0F45-B480-F83B8E332D9D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D62AE145-0046-D94D-BCE1-A3A45F7E24E5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3F053A19-A552-5E4E-B4E4-46E793657485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F2DCDD32-88BC-D84C-83CF-0C9A8D4284CC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84" name="사다리꼴[T] 83">
                <a:extLst>
                  <a:ext uri="{FF2B5EF4-FFF2-40B4-BE49-F238E27FC236}">
                    <a16:creationId xmlns:a16="http://schemas.microsoft.com/office/drawing/2014/main" id="{BB7536BD-A91F-2745-8924-E3983B769EA7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E35747F-308E-4744-AD4F-F5CAF118C15F}"/>
              </a:ext>
            </a:extLst>
          </p:cNvPr>
          <p:cNvGrpSpPr/>
          <p:nvPr/>
        </p:nvGrpSpPr>
        <p:grpSpPr>
          <a:xfrm rot="10800000">
            <a:off x="10568233" y="4183791"/>
            <a:ext cx="321703" cy="529936"/>
            <a:chOff x="8048377" y="3244496"/>
            <a:chExt cx="321703" cy="529936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D4B0E420-7424-0B45-A870-391471BB7BE4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F3C80019-97BF-9B4F-95B0-8280EA6B0607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37DFD82C-0CB0-6F49-AB2E-6B4D4BC9D47A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309774F5-972A-994A-911A-BFEE767B8652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97" name="사다리꼴[T] 96">
                <a:extLst>
                  <a:ext uri="{FF2B5EF4-FFF2-40B4-BE49-F238E27FC236}">
                    <a16:creationId xmlns:a16="http://schemas.microsoft.com/office/drawing/2014/main" id="{DB5F0824-7F25-C44F-8831-954C7F52C4C1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99" name="꺾인 연결선[E] 98">
            <a:extLst>
              <a:ext uri="{FF2B5EF4-FFF2-40B4-BE49-F238E27FC236}">
                <a16:creationId xmlns:a16="http://schemas.microsoft.com/office/drawing/2014/main" id="{5FFFCEAC-AE89-AC49-9E9A-EF8FFBF9944D}"/>
              </a:ext>
            </a:extLst>
          </p:cNvPr>
          <p:cNvCxnSpPr>
            <a:stCxn id="4" idx="2"/>
            <a:endCxn id="84" idx="3"/>
          </p:cNvCxnSpPr>
          <p:nvPr/>
        </p:nvCxnSpPr>
        <p:spPr>
          <a:xfrm rot="5400000">
            <a:off x="5610201" y="3569823"/>
            <a:ext cx="245444" cy="5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[E] 101">
            <a:extLst>
              <a:ext uri="{FF2B5EF4-FFF2-40B4-BE49-F238E27FC236}">
                <a16:creationId xmlns:a16="http://schemas.microsoft.com/office/drawing/2014/main" id="{86E86C07-C91E-7845-BEC0-DAA77C4F3A84}"/>
              </a:ext>
            </a:extLst>
          </p:cNvPr>
          <p:cNvCxnSpPr>
            <a:stCxn id="6" idx="2"/>
            <a:endCxn id="97" idx="3"/>
          </p:cNvCxnSpPr>
          <p:nvPr/>
        </p:nvCxnSpPr>
        <p:spPr>
          <a:xfrm rot="16200000" flipH="1">
            <a:off x="10335793" y="3834453"/>
            <a:ext cx="775381" cy="12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CC8CB3A1-A94B-634E-BC07-7C39335C211A}"/>
              </a:ext>
            </a:extLst>
          </p:cNvPr>
          <p:cNvGrpSpPr/>
          <p:nvPr/>
        </p:nvGrpSpPr>
        <p:grpSpPr>
          <a:xfrm rot="10800000">
            <a:off x="5576781" y="5695204"/>
            <a:ext cx="321703" cy="529936"/>
            <a:chOff x="8048377" y="3244496"/>
            <a:chExt cx="321703" cy="529936"/>
          </a:xfrm>
        </p:grpSpPr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6D9C5697-AA81-6D48-994C-F84CD6D07E7C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EB52F45D-D305-0849-913D-5070E58BAA9F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54A47CD2-341A-0743-9D65-4AF2D0327FDF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6604196E-B9B3-CE42-9149-A5618238DCB0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08" name="사다리꼴[T] 107">
                <a:extLst>
                  <a:ext uri="{FF2B5EF4-FFF2-40B4-BE49-F238E27FC236}">
                    <a16:creationId xmlns:a16="http://schemas.microsoft.com/office/drawing/2014/main" id="{F8E6724E-301C-2A47-89CA-C933A4128A7C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5DB2D791-7498-1642-9C59-C48B98993088}"/>
              </a:ext>
            </a:extLst>
          </p:cNvPr>
          <p:cNvGrpSpPr/>
          <p:nvPr/>
        </p:nvGrpSpPr>
        <p:grpSpPr>
          <a:xfrm rot="10800000">
            <a:off x="10560612" y="6225141"/>
            <a:ext cx="321703" cy="529936"/>
            <a:chOff x="8048377" y="3244496"/>
            <a:chExt cx="321703" cy="529936"/>
          </a:xfrm>
        </p:grpSpPr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B83BF3A9-E64C-FB49-A813-C4B9613BE746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1744B744-DAD1-ED40-939B-3EFBF0B3EAAA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2B704DD1-71E4-6749-AA34-2B7105E0E019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622DB5AC-37D2-F641-BEAB-B96239D2A3DE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14" name="사다리꼴[T] 113">
                <a:extLst>
                  <a:ext uri="{FF2B5EF4-FFF2-40B4-BE49-F238E27FC236}">
                    <a16:creationId xmlns:a16="http://schemas.microsoft.com/office/drawing/2014/main" id="{E882A00A-C1E5-C140-A9E4-FEC3AA7B874D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16" name="꺾인 연결선[E] 115">
            <a:extLst>
              <a:ext uri="{FF2B5EF4-FFF2-40B4-BE49-F238E27FC236}">
                <a16:creationId xmlns:a16="http://schemas.microsoft.com/office/drawing/2014/main" id="{5CDA1EFA-EA0B-6546-A506-069AB31FE4B5}"/>
              </a:ext>
            </a:extLst>
          </p:cNvPr>
          <p:cNvCxnSpPr>
            <a:stCxn id="5" idx="2"/>
            <a:endCxn id="108" idx="3"/>
          </p:cNvCxnSpPr>
          <p:nvPr/>
        </p:nvCxnSpPr>
        <p:spPr>
          <a:xfrm rot="5400000">
            <a:off x="5596829" y="5597800"/>
            <a:ext cx="272187" cy="5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꺾인 연결선[E] 117">
            <a:extLst>
              <a:ext uri="{FF2B5EF4-FFF2-40B4-BE49-F238E27FC236}">
                <a16:creationId xmlns:a16="http://schemas.microsoft.com/office/drawing/2014/main" id="{0833EB3D-0F56-5643-B878-CE89F7BBF86F}"/>
              </a:ext>
            </a:extLst>
          </p:cNvPr>
          <p:cNvCxnSpPr>
            <a:stCxn id="7" idx="2"/>
            <a:endCxn id="114" idx="3"/>
          </p:cNvCxnSpPr>
          <p:nvPr/>
        </p:nvCxnSpPr>
        <p:spPr>
          <a:xfrm rot="5400000">
            <a:off x="10316224" y="5862236"/>
            <a:ext cx="802124" cy="16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7D4EB90-EFD9-5A4A-B2B6-E213FF46B2FF}"/>
              </a:ext>
            </a:extLst>
          </p:cNvPr>
          <p:cNvSpPr/>
          <p:nvPr/>
        </p:nvSpPr>
        <p:spPr>
          <a:xfrm>
            <a:off x="6126675" y="3635448"/>
            <a:ext cx="55942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32</a:t>
            </a:r>
            <a:r>
              <a:rPr kumimoji="1" lang="en-US" altLang="ko-Kore-KR" sz="1100" dirty="0"/>
              <a:t>’d0</a:t>
            </a:r>
            <a:endParaRPr kumimoji="1" lang="ko-Kore-KR" altLang="en-US" sz="1100" dirty="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B4F1B610-7009-8C4B-A317-92C760DB4BCC}"/>
              </a:ext>
            </a:extLst>
          </p:cNvPr>
          <p:cNvSpPr/>
          <p:nvPr/>
        </p:nvSpPr>
        <p:spPr>
          <a:xfrm>
            <a:off x="6130744" y="5676555"/>
            <a:ext cx="55942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32</a:t>
            </a:r>
            <a:r>
              <a:rPr kumimoji="1" lang="en-US" altLang="ko-Kore-KR" sz="1100" dirty="0"/>
              <a:t>’d0</a:t>
            </a:r>
            <a:endParaRPr kumimoji="1" lang="ko-Kore-KR" altLang="en-US" sz="1100" dirty="0"/>
          </a:p>
        </p:txBody>
      </p:sp>
      <p:cxnSp>
        <p:nvCxnSpPr>
          <p:cNvPr id="122" name="꺾인 연결선[E] 121">
            <a:extLst>
              <a:ext uri="{FF2B5EF4-FFF2-40B4-BE49-F238E27FC236}">
                <a16:creationId xmlns:a16="http://schemas.microsoft.com/office/drawing/2014/main" id="{14544CD6-FE4F-5745-AFBD-62E957BCFF58}"/>
              </a:ext>
            </a:extLst>
          </p:cNvPr>
          <p:cNvCxnSpPr>
            <a:cxnSpLocks/>
            <a:stCxn id="119" idx="1"/>
            <a:endCxn id="80" idx="4"/>
          </p:cNvCxnSpPr>
          <p:nvPr/>
        </p:nvCxnSpPr>
        <p:spPr>
          <a:xfrm rot="10800000" flipV="1">
            <a:off x="5898485" y="3787848"/>
            <a:ext cx="228190" cy="14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꺾인 연결선[E] 123">
            <a:extLst>
              <a:ext uri="{FF2B5EF4-FFF2-40B4-BE49-F238E27FC236}">
                <a16:creationId xmlns:a16="http://schemas.microsoft.com/office/drawing/2014/main" id="{317C1555-F5A2-FC4A-9CC5-38B80964D7CA}"/>
              </a:ext>
            </a:extLst>
          </p:cNvPr>
          <p:cNvCxnSpPr>
            <a:cxnSpLocks/>
            <a:stCxn id="120" idx="1"/>
            <a:endCxn id="104" idx="4"/>
          </p:cNvCxnSpPr>
          <p:nvPr/>
        </p:nvCxnSpPr>
        <p:spPr>
          <a:xfrm rot="10800000" flipV="1">
            <a:off x="5898484" y="5828954"/>
            <a:ext cx="232260" cy="16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422A4BDC-B199-9B45-9433-BC4540CA69B5}"/>
              </a:ext>
            </a:extLst>
          </p:cNvPr>
          <p:cNvSpPr/>
          <p:nvPr/>
        </p:nvSpPr>
        <p:spPr>
          <a:xfrm>
            <a:off x="11114020" y="4164332"/>
            <a:ext cx="55942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32</a:t>
            </a:r>
            <a:r>
              <a:rPr kumimoji="1" lang="en-US" altLang="ko-Kore-KR" sz="1100" dirty="0"/>
              <a:t>’d0</a:t>
            </a:r>
            <a:endParaRPr kumimoji="1" lang="ko-Kore-KR" altLang="en-US" sz="1100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566B60A5-F28A-6E43-9486-60D9F5C4B54B}"/>
              </a:ext>
            </a:extLst>
          </p:cNvPr>
          <p:cNvSpPr/>
          <p:nvPr/>
        </p:nvSpPr>
        <p:spPr>
          <a:xfrm>
            <a:off x="11118089" y="6206170"/>
            <a:ext cx="55942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32</a:t>
            </a:r>
            <a:r>
              <a:rPr kumimoji="1" lang="en-US" altLang="ko-Kore-KR" sz="1100" dirty="0"/>
              <a:t>’d0</a:t>
            </a:r>
            <a:endParaRPr kumimoji="1" lang="ko-Kore-KR" altLang="en-US" sz="1100" dirty="0"/>
          </a:p>
        </p:txBody>
      </p:sp>
      <p:cxnSp>
        <p:nvCxnSpPr>
          <p:cNvPr id="127" name="꺾인 연결선[E] 126">
            <a:extLst>
              <a:ext uri="{FF2B5EF4-FFF2-40B4-BE49-F238E27FC236}">
                <a16:creationId xmlns:a16="http://schemas.microsoft.com/office/drawing/2014/main" id="{F27C1CA1-CC87-DC48-BCFF-2C06957685B8}"/>
              </a:ext>
            </a:extLst>
          </p:cNvPr>
          <p:cNvCxnSpPr>
            <a:cxnSpLocks/>
            <a:stCxn id="125" idx="1"/>
            <a:endCxn id="93" idx="4"/>
          </p:cNvCxnSpPr>
          <p:nvPr/>
        </p:nvCxnSpPr>
        <p:spPr>
          <a:xfrm rot="10800000" flipV="1">
            <a:off x="10889936" y="4316731"/>
            <a:ext cx="224084" cy="24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꺾인 연결선[E] 127">
            <a:extLst>
              <a:ext uri="{FF2B5EF4-FFF2-40B4-BE49-F238E27FC236}">
                <a16:creationId xmlns:a16="http://schemas.microsoft.com/office/drawing/2014/main" id="{F876350E-9040-544E-9E53-5D7E518D3E6D}"/>
              </a:ext>
            </a:extLst>
          </p:cNvPr>
          <p:cNvCxnSpPr>
            <a:cxnSpLocks/>
            <a:stCxn id="126" idx="1"/>
            <a:endCxn id="110" idx="4"/>
          </p:cNvCxnSpPr>
          <p:nvPr/>
        </p:nvCxnSpPr>
        <p:spPr>
          <a:xfrm rot="10800000" flipV="1">
            <a:off x="10882315" y="6358569"/>
            <a:ext cx="235774" cy="19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7009FBB0-8DF4-844A-9B10-687C7DCADE2B}"/>
              </a:ext>
            </a:extLst>
          </p:cNvPr>
          <p:cNvCxnSpPr>
            <a:cxnSpLocks/>
            <a:stCxn id="49" idx="3"/>
            <a:endCxn id="81" idx="4"/>
          </p:cNvCxnSpPr>
          <p:nvPr/>
        </p:nvCxnSpPr>
        <p:spPr>
          <a:xfrm flipH="1">
            <a:off x="5897914" y="1764811"/>
            <a:ext cx="837570" cy="2276149"/>
          </a:xfrm>
          <a:prstGeom prst="bentConnector3">
            <a:avLst>
              <a:gd name="adj1" fmla="val -272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꺾인 연결선[E] 138">
            <a:extLst>
              <a:ext uri="{FF2B5EF4-FFF2-40B4-BE49-F238E27FC236}">
                <a16:creationId xmlns:a16="http://schemas.microsoft.com/office/drawing/2014/main" id="{32685E33-F223-8141-A04E-96AAAB355835}"/>
              </a:ext>
            </a:extLst>
          </p:cNvPr>
          <p:cNvCxnSpPr>
            <a:cxnSpLocks/>
            <a:stCxn id="49" idx="3"/>
            <a:endCxn id="105" idx="4"/>
          </p:cNvCxnSpPr>
          <p:nvPr/>
        </p:nvCxnSpPr>
        <p:spPr>
          <a:xfrm flipH="1">
            <a:off x="5897913" y="1764811"/>
            <a:ext cx="837571" cy="4317499"/>
          </a:xfrm>
          <a:prstGeom prst="bentConnector3">
            <a:avLst>
              <a:gd name="adj1" fmla="val -272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꺾인 연결선[E] 140">
            <a:extLst>
              <a:ext uri="{FF2B5EF4-FFF2-40B4-BE49-F238E27FC236}">
                <a16:creationId xmlns:a16="http://schemas.microsoft.com/office/drawing/2014/main" id="{6D828F93-EFE1-7845-9119-E277305FB930}"/>
              </a:ext>
            </a:extLst>
          </p:cNvPr>
          <p:cNvCxnSpPr>
            <a:cxnSpLocks/>
            <a:stCxn id="77" idx="3"/>
            <a:endCxn id="94" idx="4"/>
          </p:cNvCxnSpPr>
          <p:nvPr/>
        </p:nvCxnSpPr>
        <p:spPr>
          <a:xfrm flipH="1">
            <a:off x="10889365" y="1764811"/>
            <a:ext cx="348759" cy="2806086"/>
          </a:xfrm>
          <a:prstGeom prst="bentConnector3">
            <a:avLst>
              <a:gd name="adj1" fmla="val -1795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꺾인 연결선[E] 142">
            <a:extLst>
              <a:ext uri="{FF2B5EF4-FFF2-40B4-BE49-F238E27FC236}">
                <a16:creationId xmlns:a16="http://schemas.microsoft.com/office/drawing/2014/main" id="{58AE43E6-D647-1E4A-8511-8E19C7A9F346}"/>
              </a:ext>
            </a:extLst>
          </p:cNvPr>
          <p:cNvCxnSpPr>
            <a:cxnSpLocks/>
            <a:stCxn id="77" idx="3"/>
            <a:endCxn id="111" idx="4"/>
          </p:cNvCxnSpPr>
          <p:nvPr/>
        </p:nvCxnSpPr>
        <p:spPr>
          <a:xfrm flipH="1">
            <a:off x="10881744" y="1764811"/>
            <a:ext cx="356380" cy="4847436"/>
          </a:xfrm>
          <a:prstGeom prst="bentConnector3">
            <a:avLst>
              <a:gd name="adj1" fmla="val -1757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002D6208-3898-8E42-9CAF-07ABE94C562E}"/>
              </a:ext>
            </a:extLst>
          </p:cNvPr>
          <p:cNvGrpSpPr/>
          <p:nvPr/>
        </p:nvGrpSpPr>
        <p:grpSpPr>
          <a:xfrm>
            <a:off x="3736028" y="3843815"/>
            <a:ext cx="536009" cy="339976"/>
            <a:chOff x="3570898" y="3755771"/>
            <a:chExt cx="536009" cy="339976"/>
          </a:xfrm>
        </p:grpSpPr>
        <p:sp>
          <p:nvSpPr>
            <p:cNvPr id="147" name="달 146">
              <a:extLst>
                <a:ext uri="{FF2B5EF4-FFF2-40B4-BE49-F238E27FC236}">
                  <a16:creationId xmlns:a16="http://schemas.microsoft.com/office/drawing/2014/main" id="{BB268674-3217-8D44-B75F-4F14A7437BEC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7BE1F279-DA69-4945-9F6A-D2AFB1FF1A70}"/>
                </a:ext>
              </a:extLst>
            </p:cNvPr>
            <p:cNvSpPr/>
            <p:nvPr/>
          </p:nvSpPr>
          <p:spPr>
            <a:xfrm rot="10800000">
              <a:off x="3957008" y="400213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DCC5393D-66BD-8B49-990A-551960771503}"/>
                </a:ext>
              </a:extLst>
            </p:cNvPr>
            <p:cNvSpPr/>
            <p:nvPr/>
          </p:nvSpPr>
          <p:spPr>
            <a:xfrm rot="10800000">
              <a:off x="3955046" y="379519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1322F982-D4FC-6C47-922E-34A26607D95A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0DEBCB9B-7A3F-B447-A0E7-8153B2CC462B}"/>
              </a:ext>
            </a:extLst>
          </p:cNvPr>
          <p:cNvGrpSpPr/>
          <p:nvPr/>
        </p:nvGrpSpPr>
        <p:grpSpPr>
          <a:xfrm>
            <a:off x="3736027" y="5890324"/>
            <a:ext cx="536009" cy="339976"/>
            <a:chOff x="3570898" y="3755771"/>
            <a:chExt cx="536009" cy="339976"/>
          </a:xfrm>
        </p:grpSpPr>
        <p:sp>
          <p:nvSpPr>
            <p:cNvPr id="152" name="달 151">
              <a:extLst>
                <a:ext uri="{FF2B5EF4-FFF2-40B4-BE49-F238E27FC236}">
                  <a16:creationId xmlns:a16="http://schemas.microsoft.com/office/drawing/2014/main" id="{3DCD2AED-DE1C-6241-94EF-927A11008044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94200A1B-8B54-B84B-B733-DF714B50FE67}"/>
                </a:ext>
              </a:extLst>
            </p:cNvPr>
            <p:cNvSpPr/>
            <p:nvPr/>
          </p:nvSpPr>
          <p:spPr>
            <a:xfrm rot="10800000">
              <a:off x="3957008" y="400213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5286E67C-A004-7245-8CC6-6B08BD94D72F}"/>
                </a:ext>
              </a:extLst>
            </p:cNvPr>
            <p:cNvSpPr/>
            <p:nvPr/>
          </p:nvSpPr>
          <p:spPr>
            <a:xfrm rot="10800000">
              <a:off x="3955046" y="379519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3185C904-871E-674E-954E-8D0A8841B67B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57" name="꺾인 연결선[E] 156">
            <a:extLst>
              <a:ext uri="{FF2B5EF4-FFF2-40B4-BE49-F238E27FC236}">
                <a16:creationId xmlns:a16="http://schemas.microsoft.com/office/drawing/2014/main" id="{8E66D3E2-A435-314C-A75B-10CEA179F5DE}"/>
              </a:ext>
            </a:extLst>
          </p:cNvPr>
          <p:cNvCxnSpPr>
            <a:stCxn id="84" idx="0"/>
            <a:endCxn id="149" idx="2"/>
          </p:cNvCxnSpPr>
          <p:nvPr/>
        </p:nvCxnSpPr>
        <p:spPr>
          <a:xfrm rot="10800000">
            <a:off x="4183132" y="3915857"/>
            <a:ext cx="1393650" cy="29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꺾인 연결선[E] 158">
            <a:extLst>
              <a:ext uri="{FF2B5EF4-FFF2-40B4-BE49-F238E27FC236}">
                <a16:creationId xmlns:a16="http://schemas.microsoft.com/office/drawing/2014/main" id="{AAB39078-F434-054E-BE88-A3359DE6BB31}"/>
              </a:ext>
            </a:extLst>
          </p:cNvPr>
          <p:cNvCxnSpPr>
            <a:stCxn id="97" idx="0"/>
            <a:endCxn id="148" idx="2"/>
          </p:cNvCxnSpPr>
          <p:nvPr/>
        </p:nvCxnSpPr>
        <p:spPr>
          <a:xfrm rot="10800000">
            <a:off x="4185095" y="4122798"/>
            <a:ext cx="6383139" cy="325963"/>
          </a:xfrm>
          <a:prstGeom prst="bentConnector3">
            <a:avLst>
              <a:gd name="adj1" fmla="val 802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꺾인 연결선[E] 161">
            <a:extLst>
              <a:ext uri="{FF2B5EF4-FFF2-40B4-BE49-F238E27FC236}">
                <a16:creationId xmlns:a16="http://schemas.microsoft.com/office/drawing/2014/main" id="{F92FD54F-D49B-7B42-8CD1-CED0D253729A}"/>
              </a:ext>
            </a:extLst>
          </p:cNvPr>
          <p:cNvCxnSpPr>
            <a:stCxn id="108" idx="0"/>
            <a:endCxn id="154" idx="2"/>
          </p:cNvCxnSpPr>
          <p:nvPr/>
        </p:nvCxnSpPr>
        <p:spPr>
          <a:xfrm rot="10800000" flipV="1">
            <a:off x="4183131" y="5960172"/>
            <a:ext cx="1393650" cy="21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꺾인 연결선[E] 163">
            <a:extLst>
              <a:ext uri="{FF2B5EF4-FFF2-40B4-BE49-F238E27FC236}">
                <a16:creationId xmlns:a16="http://schemas.microsoft.com/office/drawing/2014/main" id="{DC12837C-DEBC-B749-ACAA-BC23C736ACA3}"/>
              </a:ext>
            </a:extLst>
          </p:cNvPr>
          <p:cNvCxnSpPr>
            <a:stCxn id="114" idx="0"/>
            <a:endCxn id="153" idx="2"/>
          </p:cNvCxnSpPr>
          <p:nvPr/>
        </p:nvCxnSpPr>
        <p:spPr>
          <a:xfrm rot="10800000">
            <a:off x="4185094" y="6169306"/>
            <a:ext cx="6375519" cy="320804"/>
          </a:xfrm>
          <a:prstGeom prst="bentConnector3">
            <a:avLst>
              <a:gd name="adj1" fmla="val 797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72B70F34-0B8C-554F-AFDF-2F6CED5DAF09}"/>
              </a:ext>
            </a:extLst>
          </p:cNvPr>
          <p:cNvGrpSpPr/>
          <p:nvPr/>
        </p:nvGrpSpPr>
        <p:grpSpPr>
          <a:xfrm>
            <a:off x="133402" y="1670230"/>
            <a:ext cx="2776222" cy="2142839"/>
            <a:chOff x="133402" y="1670230"/>
            <a:chExt cx="2776222" cy="214283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3B32738-9161-284F-A946-54B8D3F9958A}"/>
                </a:ext>
              </a:extLst>
            </p:cNvPr>
            <p:cNvGrpSpPr/>
            <p:nvPr/>
          </p:nvGrpSpPr>
          <p:grpSpPr>
            <a:xfrm>
              <a:off x="720608" y="1670230"/>
              <a:ext cx="2189016" cy="2142839"/>
              <a:chOff x="1365011" y="364159"/>
              <a:chExt cx="2189016" cy="214283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E5F3E7B-6FA2-444B-88F1-37BC2F41D16C}"/>
                  </a:ext>
                </a:extLst>
              </p:cNvPr>
              <p:cNvSpPr/>
              <p:nvPr/>
            </p:nvSpPr>
            <p:spPr>
              <a:xfrm>
                <a:off x="1454488" y="959076"/>
                <a:ext cx="953610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address[7:0]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7131269-E479-F746-8BD8-44F818B2B2CF}"/>
                  </a:ext>
                </a:extLst>
              </p:cNvPr>
              <p:cNvSpPr/>
              <p:nvPr/>
            </p:nvSpPr>
            <p:spPr>
              <a:xfrm>
                <a:off x="1365011" y="364159"/>
                <a:ext cx="2189016" cy="2142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channel[0].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interface.o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  <a:p>
                <a:pPr algn="ctr"/>
                <a:endParaRPr kumimoji="1" lang="en-US" altLang="ko-Kore-KR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582E48C-59A9-C648-87E6-346E86C24849}"/>
                  </a:ext>
                </a:extLst>
              </p:cNvPr>
              <p:cNvSpPr/>
              <p:nvPr/>
            </p:nvSpPr>
            <p:spPr>
              <a:xfrm>
                <a:off x="1453950" y="642480"/>
                <a:ext cx="456452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stb</a:t>
                </a:r>
                <a:endParaRPr kumimoji="1" lang="ko-Kore-KR" altLang="en-US" sz="1100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D63F579-B3D8-8B47-9E91-99B46E376DB0}"/>
                  </a:ext>
                </a:extLst>
              </p:cNvPr>
              <p:cNvSpPr/>
              <p:nvPr/>
            </p:nvSpPr>
            <p:spPr>
              <a:xfrm>
                <a:off x="1453950" y="1946878"/>
                <a:ext cx="456452" cy="278321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busy</a:t>
                </a:r>
                <a:endParaRPr kumimoji="1" lang="ko-Kore-KR" altLang="en-US" sz="1100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FF8D0C91-3681-1144-B648-9D1C12356655}"/>
                  </a:ext>
                </a:extLst>
              </p:cNvPr>
              <p:cNvSpPr/>
              <p:nvPr/>
            </p:nvSpPr>
            <p:spPr>
              <a:xfrm>
                <a:off x="1453950" y="1290791"/>
                <a:ext cx="852565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data[1:0]</a:t>
                </a: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E7EDBD78-A88C-2946-815C-8C5E839924AA}"/>
                  </a:ext>
                </a:extLst>
              </p:cNvPr>
              <p:cNvSpPr/>
              <p:nvPr/>
            </p:nvSpPr>
            <p:spPr>
              <a:xfrm>
                <a:off x="1453950" y="1618833"/>
                <a:ext cx="852565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fine_ts</a:t>
                </a:r>
                <a:r>
                  <a:rPr kumimoji="1" lang="en-US" altLang="ko-Kore-KR" sz="1100" dirty="0"/>
                  <a:t>[2:0]</a:t>
                </a:r>
              </a:p>
            </p:txBody>
          </p:sp>
        </p:grp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55139FB2-2206-034E-9860-DAE46A3843F5}"/>
                </a:ext>
              </a:extLst>
            </p:cNvPr>
            <p:cNvSpPr txBox="1"/>
            <p:nvPr/>
          </p:nvSpPr>
          <p:spPr>
            <a:xfrm>
              <a:off x="133402" y="2364318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993C77A7-77DA-1B47-A9B0-54360D428E09}"/>
                </a:ext>
              </a:extLst>
            </p:cNvPr>
            <p:cNvSpPr txBox="1"/>
            <p:nvPr/>
          </p:nvSpPr>
          <p:spPr>
            <a:xfrm>
              <a:off x="143449" y="2720958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6E15BE62-60DE-8043-AD64-F01467599178}"/>
                </a:ext>
              </a:extLst>
            </p:cNvPr>
            <p:cNvSpPr txBox="1"/>
            <p:nvPr/>
          </p:nvSpPr>
          <p:spPr>
            <a:xfrm>
              <a:off x="143448" y="206654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69" name="꺾인 연결선[E] 168">
              <a:extLst>
                <a:ext uri="{FF2B5EF4-FFF2-40B4-BE49-F238E27FC236}">
                  <a16:creationId xmlns:a16="http://schemas.microsoft.com/office/drawing/2014/main" id="{26BE970D-B9B3-8C4C-B941-0D53D0EFEBF8}"/>
                </a:ext>
              </a:extLst>
            </p:cNvPr>
            <p:cNvCxnSpPr>
              <a:cxnSpLocks/>
              <a:stCxn id="166" idx="0"/>
              <a:endCxn id="170" idx="3"/>
            </p:cNvCxnSpPr>
            <p:nvPr/>
          </p:nvCxnSpPr>
          <p:spPr>
            <a:xfrm rot="5400000" flipH="1" flipV="1">
              <a:off x="671905" y="2224315"/>
              <a:ext cx="7670" cy="27233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삼각형 169">
              <a:extLst>
                <a:ext uri="{FF2B5EF4-FFF2-40B4-BE49-F238E27FC236}">
                  <a16:creationId xmlns:a16="http://schemas.microsoft.com/office/drawing/2014/main" id="{AA6DB18E-ECEA-2948-9CC5-9AB685C15F97}"/>
                </a:ext>
              </a:extLst>
            </p:cNvPr>
            <p:cNvSpPr/>
            <p:nvPr/>
          </p:nvSpPr>
          <p:spPr>
            <a:xfrm rot="5400000">
              <a:off x="812604" y="23323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171" name="꺾인 연결선[E] 170">
              <a:extLst>
                <a:ext uri="{FF2B5EF4-FFF2-40B4-BE49-F238E27FC236}">
                  <a16:creationId xmlns:a16="http://schemas.microsoft.com/office/drawing/2014/main" id="{09CBC1AD-9003-4E4E-8B27-606971270F5F}"/>
                </a:ext>
              </a:extLst>
            </p:cNvPr>
            <p:cNvCxnSpPr>
              <a:cxnSpLocks/>
              <a:stCxn id="167" idx="0"/>
              <a:endCxn id="172" idx="3"/>
            </p:cNvCxnSpPr>
            <p:nvPr/>
          </p:nvCxnSpPr>
          <p:spPr>
            <a:xfrm rot="5400000" flipH="1" flipV="1">
              <a:off x="670964" y="2573655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삼각형 171">
              <a:extLst>
                <a:ext uri="{FF2B5EF4-FFF2-40B4-BE49-F238E27FC236}">
                  <a16:creationId xmlns:a16="http://schemas.microsoft.com/office/drawing/2014/main" id="{750FCD16-09D2-2D4C-BD2E-E6C2D845BC3F}"/>
                </a:ext>
              </a:extLst>
            </p:cNvPr>
            <p:cNvSpPr/>
            <p:nvPr/>
          </p:nvSpPr>
          <p:spPr>
            <a:xfrm rot="5400000">
              <a:off x="818964" y="267069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173" name="꺾인 연결선[E] 172">
              <a:extLst>
                <a:ext uri="{FF2B5EF4-FFF2-40B4-BE49-F238E27FC236}">
                  <a16:creationId xmlns:a16="http://schemas.microsoft.com/office/drawing/2014/main" id="{D72F6850-1B26-8F43-AE91-5E51B88A862C}"/>
                </a:ext>
              </a:extLst>
            </p:cNvPr>
            <p:cNvCxnSpPr>
              <a:cxnSpLocks/>
              <a:stCxn id="168" idx="0"/>
              <a:endCxn id="174" idx="3"/>
            </p:cNvCxnSpPr>
            <p:nvPr/>
          </p:nvCxnSpPr>
          <p:spPr>
            <a:xfrm rot="5400000" flipH="1" flipV="1">
              <a:off x="670963" y="1919237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삼각형 173">
              <a:extLst>
                <a:ext uri="{FF2B5EF4-FFF2-40B4-BE49-F238E27FC236}">
                  <a16:creationId xmlns:a16="http://schemas.microsoft.com/office/drawing/2014/main" id="{B1E394DD-46D3-634A-95D5-518FAC360633}"/>
                </a:ext>
              </a:extLst>
            </p:cNvPr>
            <p:cNvSpPr/>
            <p:nvPr/>
          </p:nvSpPr>
          <p:spPr>
            <a:xfrm rot="5400000">
              <a:off x="818963" y="2016274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4B7E5DCD-562F-5642-8581-49581BC6B43B}"/>
                </a:ext>
              </a:extLst>
            </p:cNvPr>
            <p:cNvSpPr txBox="1"/>
            <p:nvPr/>
          </p:nvSpPr>
          <p:spPr>
            <a:xfrm>
              <a:off x="143448" y="304004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76" name="꺾인 연결선[E] 175">
              <a:extLst>
                <a:ext uri="{FF2B5EF4-FFF2-40B4-BE49-F238E27FC236}">
                  <a16:creationId xmlns:a16="http://schemas.microsoft.com/office/drawing/2014/main" id="{CCD06E0D-94A4-3342-9AC8-D1053071DB88}"/>
                </a:ext>
              </a:extLst>
            </p:cNvPr>
            <p:cNvCxnSpPr>
              <a:cxnSpLocks/>
              <a:stCxn id="175" idx="0"/>
              <a:endCxn id="177" idx="3"/>
            </p:cNvCxnSpPr>
            <p:nvPr/>
          </p:nvCxnSpPr>
          <p:spPr>
            <a:xfrm rot="5400000" flipH="1" flipV="1">
              <a:off x="670963" y="2892743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삼각형 176">
              <a:extLst>
                <a:ext uri="{FF2B5EF4-FFF2-40B4-BE49-F238E27FC236}">
                  <a16:creationId xmlns:a16="http://schemas.microsoft.com/office/drawing/2014/main" id="{BF56042B-65DF-D14C-BCC7-9A9D8A4FB271}"/>
                </a:ext>
              </a:extLst>
            </p:cNvPr>
            <p:cNvSpPr/>
            <p:nvPr/>
          </p:nvSpPr>
          <p:spPr>
            <a:xfrm rot="5400000">
              <a:off x="818963" y="298978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C76218E3-1EFF-7E49-83FA-EE49E56A5C28}"/>
              </a:ext>
            </a:extLst>
          </p:cNvPr>
          <p:cNvGrpSpPr/>
          <p:nvPr/>
        </p:nvGrpSpPr>
        <p:grpSpPr>
          <a:xfrm>
            <a:off x="133401" y="4377453"/>
            <a:ext cx="2776223" cy="2142839"/>
            <a:chOff x="133401" y="4377453"/>
            <a:chExt cx="2776223" cy="2142839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59E4A2B-6505-9942-B76E-6F89365AD478}"/>
                </a:ext>
              </a:extLst>
            </p:cNvPr>
            <p:cNvGrpSpPr/>
            <p:nvPr/>
          </p:nvGrpSpPr>
          <p:grpSpPr>
            <a:xfrm>
              <a:off x="720608" y="4377453"/>
              <a:ext cx="2189016" cy="2142839"/>
              <a:chOff x="1365011" y="364159"/>
              <a:chExt cx="2189016" cy="2142839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4337BE7-4395-1A4F-ADC9-D67337AA06FB}"/>
                  </a:ext>
                </a:extLst>
              </p:cNvPr>
              <p:cNvSpPr/>
              <p:nvPr/>
            </p:nvSpPr>
            <p:spPr>
              <a:xfrm>
                <a:off x="1454801" y="959076"/>
                <a:ext cx="953610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address[7:0]</a:t>
                </a: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2A3DF5D-8196-5C47-8D30-31206805F173}"/>
                  </a:ext>
                </a:extLst>
              </p:cNvPr>
              <p:cNvSpPr/>
              <p:nvPr/>
            </p:nvSpPr>
            <p:spPr>
              <a:xfrm>
                <a:off x="1365011" y="364159"/>
                <a:ext cx="2189016" cy="2142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channel[</a:t>
                </a:r>
                <a:r>
                  <a:rPr kumimoji="1" lang="en-US" altLang="ko-KR" sz="1100" dirty="0">
                    <a:solidFill>
                      <a:schemeClr val="tx1"/>
                    </a:solidFill>
                  </a:rPr>
                  <a:t>28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].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interface.o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  <a:p>
                <a:pPr algn="ctr"/>
                <a:endParaRPr kumimoji="1" lang="en-US" altLang="ko-Kore-KR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8C02C5F-67DA-A14D-9C22-06D011273240}"/>
                  </a:ext>
                </a:extLst>
              </p:cNvPr>
              <p:cNvSpPr/>
              <p:nvPr/>
            </p:nvSpPr>
            <p:spPr>
              <a:xfrm>
                <a:off x="1453950" y="642480"/>
                <a:ext cx="456452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stb</a:t>
                </a:r>
                <a:endParaRPr kumimoji="1" lang="ko-Kore-KR" altLang="en-US" sz="1100" dirty="0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E7F78754-8DB2-1543-8760-C7B24E6B962B}"/>
                  </a:ext>
                </a:extLst>
              </p:cNvPr>
              <p:cNvSpPr/>
              <p:nvPr/>
            </p:nvSpPr>
            <p:spPr>
              <a:xfrm>
                <a:off x="1453950" y="1946878"/>
                <a:ext cx="456452" cy="278321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busy</a:t>
                </a:r>
                <a:endParaRPr kumimoji="1" lang="ko-Kore-KR" altLang="en-US" sz="1100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4C5207E1-05FF-CF4D-9396-576ED4C0C150}"/>
                  </a:ext>
                </a:extLst>
              </p:cNvPr>
              <p:cNvSpPr/>
              <p:nvPr/>
            </p:nvSpPr>
            <p:spPr>
              <a:xfrm>
                <a:off x="1453950" y="1290791"/>
                <a:ext cx="852565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data[1:0]</a:t>
                </a: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7CBB7FF-31F3-F944-B35A-9E355B886788}"/>
                  </a:ext>
                </a:extLst>
              </p:cNvPr>
              <p:cNvSpPr/>
              <p:nvPr/>
            </p:nvSpPr>
            <p:spPr>
              <a:xfrm>
                <a:off x="1453950" y="1618833"/>
                <a:ext cx="852565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fine_ts</a:t>
                </a:r>
                <a:r>
                  <a:rPr kumimoji="1" lang="en-US" altLang="ko-Kore-KR" sz="1100" dirty="0"/>
                  <a:t>[2:0]</a:t>
                </a:r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BA2CECDD-3A1C-9F46-B4B1-C976800887F6}"/>
                </a:ext>
              </a:extLst>
            </p:cNvPr>
            <p:cNvSpPr txBox="1"/>
            <p:nvPr/>
          </p:nvSpPr>
          <p:spPr>
            <a:xfrm>
              <a:off x="133477" y="506798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B3952C53-6F9B-B742-8B96-11050B7950ED}"/>
                </a:ext>
              </a:extLst>
            </p:cNvPr>
            <p:cNvSpPr txBox="1"/>
            <p:nvPr/>
          </p:nvSpPr>
          <p:spPr>
            <a:xfrm>
              <a:off x="133402" y="5414875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46F8715E-A138-5149-BB7A-40CCC435715B}"/>
                </a:ext>
              </a:extLst>
            </p:cNvPr>
            <p:cNvSpPr txBox="1"/>
            <p:nvPr/>
          </p:nvSpPr>
          <p:spPr>
            <a:xfrm>
              <a:off x="133401" y="4764011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81" name="꺾인 연결선[E] 180">
              <a:extLst>
                <a:ext uri="{FF2B5EF4-FFF2-40B4-BE49-F238E27FC236}">
                  <a16:creationId xmlns:a16="http://schemas.microsoft.com/office/drawing/2014/main" id="{C076A015-0813-DE49-B5BC-AAF5119B167A}"/>
                </a:ext>
              </a:extLst>
            </p:cNvPr>
            <p:cNvCxnSpPr>
              <a:cxnSpLocks/>
              <a:stCxn id="178" idx="0"/>
              <a:endCxn id="182" idx="3"/>
            </p:cNvCxnSpPr>
            <p:nvPr/>
          </p:nvCxnSpPr>
          <p:spPr>
            <a:xfrm rot="5400000" flipH="1" flipV="1">
              <a:off x="670136" y="4929821"/>
              <a:ext cx="7670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삼각형 181">
              <a:extLst>
                <a:ext uri="{FF2B5EF4-FFF2-40B4-BE49-F238E27FC236}">
                  <a16:creationId xmlns:a16="http://schemas.microsoft.com/office/drawing/2014/main" id="{A3F7946D-B0DF-C54E-9388-4B1D5AB06CC2}"/>
                </a:ext>
              </a:extLst>
            </p:cNvPr>
            <p:cNvSpPr/>
            <p:nvPr/>
          </p:nvSpPr>
          <p:spPr>
            <a:xfrm rot="5400000">
              <a:off x="808992" y="503600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183" name="꺾인 연결선[E] 182">
              <a:extLst>
                <a:ext uri="{FF2B5EF4-FFF2-40B4-BE49-F238E27FC236}">
                  <a16:creationId xmlns:a16="http://schemas.microsoft.com/office/drawing/2014/main" id="{3C33BF4A-647E-FD4B-8197-8E154E4B1744}"/>
                </a:ext>
              </a:extLst>
            </p:cNvPr>
            <p:cNvCxnSpPr>
              <a:cxnSpLocks/>
              <a:stCxn id="179" idx="0"/>
              <a:endCxn id="184" idx="3"/>
            </p:cNvCxnSpPr>
            <p:nvPr/>
          </p:nvCxnSpPr>
          <p:spPr>
            <a:xfrm rot="5400000" flipH="1" flipV="1">
              <a:off x="660917" y="5267572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삼각형 183">
              <a:extLst>
                <a:ext uri="{FF2B5EF4-FFF2-40B4-BE49-F238E27FC236}">
                  <a16:creationId xmlns:a16="http://schemas.microsoft.com/office/drawing/2014/main" id="{6B4EA8C4-83E0-CD4F-BC94-BE1C499739AC}"/>
                </a:ext>
              </a:extLst>
            </p:cNvPr>
            <p:cNvSpPr/>
            <p:nvPr/>
          </p:nvSpPr>
          <p:spPr>
            <a:xfrm rot="5400000">
              <a:off x="808917" y="536460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185" name="꺾인 연결선[E] 184">
              <a:extLst>
                <a:ext uri="{FF2B5EF4-FFF2-40B4-BE49-F238E27FC236}">
                  <a16:creationId xmlns:a16="http://schemas.microsoft.com/office/drawing/2014/main" id="{684D941A-985A-3443-BC5E-C4DE89B98E48}"/>
                </a:ext>
              </a:extLst>
            </p:cNvPr>
            <p:cNvCxnSpPr>
              <a:cxnSpLocks/>
              <a:stCxn id="180" idx="0"/>
              <a:endCxn id="186" idx="3"/>
            </p:cNvCxnSpPr>
            <p:nvPr/>
          </p:nvCxnSpPr>
          <p:spPr>
            <a:xfrm rot="5400000" flipH="1" flipV="1">
              <a:off x="660916" y="4616708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삼각형 185">
              <a:extLst>
                <a:ext uri="{FF2B5EF4-FFF2-40B4-BE49-F238E27FC236}">
                  <a16:creationId xmlns:a16="http://schemas.microsoft.com/office/drawing/2014/main" id="{D46128A4-EDF8-254E-A287-C65DD901F2AE}"/>
                </a:ext>
              </a:extLst>
            </p:cNvPr>
            <p:cNvSpPr/>
            <p:nvPr/>
          </p:nvSpPr>
          <p:spPr>
            <a:xfrm rot="5400000">
              <a:off x="808916" y="4713745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239DEC35-0400-7B4D-9993-B54D0B52D647}"/>
                </a:ext>
              </a:extLst>
            </p:cNvPr>
            <p:cNvSpPr txBox="1"/>
            <p:nvPr/>
          </p:nvSpPr>
          <p:spPr>
            <a:xfrm>
              <a:off x="133401" y="5743528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88" name="꺾인 연결선[E] 187">
              <a:extLst>
                <a:ext uri="{FF2B5EF4-FFF2-40B4-BE49-F238E27FC236}">
                  <a16:creationId xmlns:a16="http://schemas.microsoft.com/office/drawing/2014/main" id="{475ECD43-474B-2D47-B3C4-28E6FD0FC79E}"/>
                </a:ext>
              </a:extLst>
            </p:cNvPr>
            <p:cNvCxnSpPr>
              <a:cxnSpLocks/>
              <a:stCxn id="187" idx="0"/>
              <a:endCxn id="189" idx="3"/>
            </p:cNvCxnSpPr>
            <p:nvPr/>
          </p:nvCxnSpPr>
          <p:spPr>
            <a:xfrm rot="5400000" flipH="1" flipV="1">
              <a:off x="660916" y="5596225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삼각형 188">
              <a:extLst>
                <a:ext uri="{FF2B5EF4-FFF2-40B4-BE49-F238E27FC236}">
                  <a16:creationId xmlns:a16="http://schemas.microsoft.com/office/drawing/2014/main" id="{0BC92802-80F6-4B40-9371-85AFBBAB7602}"/>
                </a:ext>
              </a:extLst>
            </p:cNvPr>
            <p:cNvSpPr/>
            <p:nvPr/>
          </p:nvSpPr>
          <p:spPr>
            <a:xfrm rot="5400000">
              <a:off x="808916" y="569326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A12E823F-CF71-A94D-9485-148029A3841D}"/>
              </a:ext>
            </a:extLst>
          </p:cNvPr>
          <p:cNvCxnSpPr>
            <a:cxnSpLocks/>
            <a:stCxn id="147" idx="1"/>
            <a:endCxn id="8" idx="3"/>
          </p:cNvCxnSpPr>
          <p:nvPr/>
        </p:nvCxnSpPr>
        <p:spPr>
          <a:xfrm rot="10800000">
            <a:off x="1763696" y="2404309"/>
            <a:ext cx="1972333" cy="16094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꺾인 연결선[E] 201">
            <a:extLst>
              <a:ext uri="{FF2B5EF4-FFF2-40B4-BE49-F238E27FC236}">
                <a16:creationId xmlns:a16="http://schemas.microsoft.com/office/drawing/2014/main" id="{4044F71D-0E94-A740-9F82-5CB5424FB601}"/>
              </a:ext>
            </a:extLst>
          </p:cNvPr>
          <p:cNvCxnSpPr>
            <a:cxnSpLocks/>
            <a:stCxn id="152" idx="1"/>
            <a:endCxn id="17" idx="3"/>
          </p:cNvCxnSpPr>
          <p:nvPr/>
        </p:nvCxnSpPr>
        <p:spPr>
          <a:xfrm rot="10800000">
            <a:off x="1764009" y="5111532"/>
            <a:ext cx="1972019" cy="94878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D66DED8C-829A-0846-9203-5EC2A8D0FCCA}"/>
              </a:ext>
            </a:extLst>
          </p:cNvPr>
          <p:cNvSpPr txBox="1"/>
          <p:nvPr/>
        </p:nvSpPr>
        <p:spPr>
          <a:xfrm>
            <a:off x="7643739" y="3078045"/>
            <a:ext cx="86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.  .  .</a:t>
            </a:r>
            <a:endParaRPr kumimoji="1" lang="ko-Kore-KR" altLang="en-US" dirty="0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AD1D3215-1455-6842-833D-03E7767D710E}"/>
              </a:ext>
            </a:extLst>
          </p:cNvPr>
          <p:cNvSpPr txBox="1"/>
          <p:nvPr/>
        </p:nvSpPr>
        <p:spPr>
          <a:xfrm>
            <a:off x="7638966" y="5092652"/>
            <a:ext cx="86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.  .  .</a:t>
            </a:r>
            <a:endParaRPr kumimoji="1" lang="ko-Kore-KR" altLang="en-US" dirty="0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20AE999A-A8CA-BE42-B0D7-1C981F65D87F}"/>
              </a:ext>
            </a:extLst>
          </p:cNvPr>
          <p:cNvSpPr txBox="1"/>
          <p:nvPr/>
        </p:nvSpPr>
        <p:spPr>
          <a:xfrm>
            <a:off x="4962550" y="4635472"/>
            <a:ext cx="461665" cy="4859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ko-Kore-KR" dirty="0"/>
              <a:t>.  .  .</a:t>
            </a:r>
            <a:endParaRPr kumimoji="1" lang="ko-Kore-KR" altLang="en-US" dirty="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75C29196-C092-2242-8CA6-B5436E25DDBE}"/>
              </a:ext>
            </a:extLst>
          </p:cNvPr>
          <p:cNvSpPr txBox="1"/>
          <p:nvPr/>
        </p:nvSpPr>
        <p:spPr>
          <a:xfrm>
            <a:off x="11260723" y="4629374"/>
            <a:ext cx="461665" cy="4859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ko-Kore-KR" dirty="0"/>
              <a:t>.  .  .</a:t>
            </a:r>
            <a:endParaRPr kumimoji="1" lang="ko-Kore-KR" altLang="en-US" dirty="0"/>
          </a:p>
        </p:txBody>
      </p:sp>
      <p:sp>
        <p:nvSpPr>
          <p:cNvPr id="85" name="날짜 개체 틀 84">
            <a:extLst>
              <a:ext uri="{FF2B5EF4-FFF2-40B4-BE49-F238E27FC236}">
                <a16:creationId xmlns:a16="http://schemas.microsoft.com/office/drawing/2014/main" id="{FD3B1AF4-ABE8-224A-AED6-FA665E8EF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86" name="바닥글 개체 틀 85">
            <a:extLst>
              <a:ext uri="{FF2B5EF4-FFF2-40B4-BE49-F238E27FC236}">
                <a16:creationId xmlns:a16="http://schemas.microsoft.com/office/drawing/2014/main" id="{7456AAFD-3446-774A-BF51-99DBF0CD9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87" name="슬라이드 번호 개체 틀 86">
            <a:extLst>
              <a:ext uri="{FF2B5EF4-FFF2-40B4-BE49-F238E27FC236}">
                <a16:creationId xmlns:a16="http://schemas.microsoft.com/office/drawing/2014/main" id="{2DCF062B-955E-E04A-BECB-52B38811E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57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533537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91C8F95-40EF-E843-941A-EA2DDFE00314}"/>
              </a:ext>
            </a:extLst>
          </p:cNvPr>
          <p:cNvSpPr/>
          <p:nvPr/>
        </p:nvSpPr>
        <p:spPr>
          <a:xfrm>
            <a:off x="4715019" y="3142577"/>
            <a:ext cx="203635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onehot_stb</a:t>
            </a:r>
            <a:r>
              <a:rPr kumimoji="1" lang="en-US" altLang="ko-Kore-KR" sz="1100" dirty="0"/>
              <a:t>[0].selected[0]</a:t>
            </a:r>
            <a:endParaRPr kumimoji="1" lang="ko-Kore-KR" altLang="en-US" sz="11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EC2BE6-E621-6145-B6A9-741391620744}"/>
              </a:ext>
            </a:extLst>
          </p:cNvPr>
          <p:cNvSpPr/>
          <p:nvPr/>
        </p:nvSpPr>
        <p:spPr>
          <a:xfrm>
            <a:off x="4715019" y="5157184"/>
            <a:ext cx="203635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onehot_stb</a:t>
            </a:r>
            <a:r>
              <a:rPr kumimoji="1" lang="en-US" altLang="ko-Kore-KR" sz="1100" dirty="0"/>
              <a:t>[28].selected[0]</a:t>
            </a:r>
            <a:endParaRPr kumimoji="1" lang="ko-Kore-KR" altLang="en-US" sz="11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94A903B-7EBA-2D41-A859-A78B45159606}"/>
              </a:ext>
            </a:extLst>
          </p:cNvPr>
          <p:cNvSpPr/>
          <p:nvPr/>
        </p:nvSpPr>
        <p:spPr>
          <a:xfrm>
            <a:off x="9704689" y="3142577"/>
            <a:ext cx="203635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onehot_stb</a:t>
            </a:r>
            <a:r>
              <a:rPr kumimoji="1" lang="en-US" altLang="ko-Kore-KR" sz="1100" dirty="0"/>
              <a:t>[0].selected[7]</a:t>
            </a:r>
            <a:endParaRPr kumimoji="1" lang="ko-Kore-KR" altLang="en-US" sz="11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36E1A9-43C6-194E-A6B4-1378E3251B03}"/>
              </a:ext>
            </a:extLst>
          </p:cNvPr>
          <p:cNvSpPr/>
          <p:nvPr/>
        </p:nvSpPr>
        <p:spPr>
          <a:xfrm>
            <a:off x="9699916" y="5157184"/>
            <a:ext cx="203635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onehot_stb</a:t>
            </a:r>
            <a:r>
              <a:rPr kumimoji="1" lang="en-US" altLang="ko-Kore-KR" sz="1100" dirty="0"/>
              <a:t>[28].selected[7]</a:t>
            </a:r>
            <a:endParaRPr kumimoji="1" lang="ko-Kore-KR" altLang="en-US" sz="110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82C4DB8-4426-264D-AA37-29C1B9003857}"/>
              </a:ext>
            </a:extLst>
          </p:cNvPr>
          <p:cNvGrpSpPr/>
          <p:nvPr/>
        </p:nvGrpSpPr>
        <p:grpSpPr>
          <a:xfrm>
            <a:off x="2758211" y="133685"/>
            <a:ext cx="4473192" cy="2328145"/>
            <a:chOff x="-123614" y="1016525"/>
            <a:chExt cx="4473192" cy="232814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307E088-1E17-6F4C-B90C-D93543F012D3}"/>
                </a:ext>
              </a:extLst>
            </p:cNvPr>
            <p:cNvGrpSpPr/>
            <p:nvPr/>
          </p:nvGrpSpPr>
          <p:grpSpPr>
            <a:xfrm>
              <a:off x="-123614" y="1016525"/>
              <a:ext cx="4473192" cy="2296097"/>
              <a:chOff x="-123614" y="1016525"/>
              <a:chExt cx="4473192" cy="2296097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B94201E-E698-0941-AF3C-A6F4D8A94754}"/>
                  </a:ext>
                </a:extLst>
              </p:cNvPr>
              <p:cNvSpPr txBox="1"/>
              <p:nvPr/>
            </p:nvSpPr>
            <p:spPr>
              <a:xfrm>
                <a:off x="1822057" y="2345294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346C6B8-0613-BD47-86F5-C7A660EF6768}"/>
                  </a:ext>
                </a:extLst>
              </p:cNvPr>
              <p:cNvSpPr txBox="1"/>
              <p:nvPr/>
            </p:nvSpPr>
            <p:spPr>
              <a:xfrm>
                <a:off x="1832104" y="2746178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AD9EEEA-136F-774E-A606-9B8968ACD78D}"/>
                  </a:ext>
                </a:extLst>
              </p:cNvPr>
              <p:cNvSpPr txBox="1"/>
              <p:nvPr/>
            </p:nvSpPr>
            <p:spPr>
              <a:xfrm>
                <a:off x="1832103" y="201433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543A2CED-C8F8-D14C-920A-D915F434FB1A}"/>
                  </a:ext>
                </a:extLst>
              </p:cNvPr>
              <p:cNvGrpSpPr/>
              <p:nvPr/>
            </p:nvGrpSpPr>
            <p:grpSpPr>
              <a:xfrm>
                <a:off x="-123614" y="1016525"/>
                <a:ext cx="4473192" cy="2296097"/>
                <a:chOff x="-123614" y="1016525"/>
                <a:chExt cx="4473192" cy="2296097"/>
              </a:xfrm>
            </p:grpSpPr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70D95D17-3CAB-2A49-B5BC-5F830E00B637}"/>
                    </a:ext>
                  </a:extLst>
                </p:cNvPr>
                <p:cNvGrpSpPr/>
                <p:nvPr/>
              </p:nvGrpSpPr>
              <p:grpSpPr>
                <a:xfrm>
                  <a:off x="513037" y="1016525"/>
                  <a:ext cx="3836541" cy="2296097"/>
                  <a:chOff x="2099394" y="692073"/>
                  <a:chExt cx="3836541" cy="2296097"/>
                </a:xfrm>
              </p:grpSpPr>
              <p:sp>
                <p:nvSpPr>
                  <p:cNvPr id="42" name="직사각형 41">
                    <a:extLst>
                      <a:ext uri="{FF2B5EF4-FFF2-40B4-BE49-F238E27FC236}">
                        <a16:creationId xmlns:a16="http://schemas.microsoft.com/office/drawing/2014/main" id="{B40902AC-3AD0-7745-BA27-35BB01A42E1C}"/>
                      </a:ext>
                    </a:extLst>
                  </p:cNvPr>
                  <p:cNvSpPr/>
                  <p:nvPr/>
                </p:nvSpPr>
                <p:spPr>
                  <a:xfrm>
                    <a:off x="2132162" y="1421109"/>
                    <a:ext cx="75690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valid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43" name="직사각형 42">
                    <a:extLst>
                      <a:ext uri="{FF2B5EF4-FFF2-40B4-BE49-F238E27FC236}">
                        <a16:creationId xmlns:a16="http://schemas.microsoft.com/office/drawing/2014/main" id="{85E667F1-749A-8F45-AE5C-685FF3B895E5}"/>
                      </a:ext>
                    </a:extLst>
                  </p:cNvPr>
                  <p:cNvSpPr/>
                  <p:nvPr/>
                </p:nvSpPr>
                <p:spPr>
                  <a:xfrm>
                    <a:off x="2132162" y="1797796"/>
                    <a:ext cx="1206905" cy="307344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collision</a:t>
                    </a:r>
                    <a:endParaRPr kumimoji="1" lang="ko-Kore-KR" altLang="en-US" sz="1100" dirty="0"/>
                  </a:p>
                </p:txBody>
              </p:sp>
              <p:grpSp>
                <p:nvGrpSpPr>
                  <p:cNvPr id="44" name="그룹 43">
                    <a:extLst>
                      <a:ext uri="{FF2B5EF4-FFF2-40B4-BE49-F238E27FC236}">
                        <a16:creationId xmlns:a16="http://schemas.microsoft.com/office/drawing/2014/main" id="{A8A62D8D-CDC8-A547-883A-203D0BB84CB1}"/>
                      </a:ext>
                    </a:extLst>
                  </p:cNvPr>
                  <p:cNvGrpSpPr/>
                  <p:nvPr/>
                </p:nvGrpSpPr>
                <p:grpSpPr>
                  <a:xfrm>
                    <a:off x="4002192" y="1057943"/>
                    <a:ext cx="1815833" cy="1872849"/>
                    <a:chOff x="4002191" y="1494820"/>
                    <a:chExt cx="1815833" cy="1872849"/>
                  </a:xfrm>
                </p:grpSpPr>
                <p:sp>
                  <p:nvSpPr>
                    <p:cNvPr id="46" name="직사각형 45">
                      <a:extLst>
                        <a:ext uri="{FF2B5EF4-FFF2-40B4-BE49-F238E27FC236}">
                          <a16:creationId xmlns:a16="http://schemas.microsoft.com/office/drawing/2014/main" id="{704A99E7-B3CA-9848-B93C-EA60CDD3DF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186267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channel[4:0]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47" name="직사각형 46">
                      <a:extLst>
                        <a:ext uri="{FF2B5EF4-FFF2-40B4-BE49-F238E27FC236}">
                          <a16:creationId xmlns:a16="http://schemas.microsoft.com/office/drawing/2014/main" id="{84CA5226-B5ED-304A-A837-791A2BEA0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2191" y="1494820"/>
                      <a:ext cx="1815833" cy="1872849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kumimoji="1" lang="en-US" altLang="ko-Kore-KR" dirty="0">
                          <a:solidFill>
                            <a:schemeClr val="tx1"/>
                          </a:solidFill>
                        </a:rPr>
                        <a:t>payload</a:t>
                      </a:r>
                      <a:endParaRPr kumimoji="1" lang="ko-Kore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8" name="직사각형 47">
                      <a:extLst>
                        <a:ext uri="{FF2B5EF4-FFF2-40B4-BE49-F238E27FC236}">
                          <a16:creationId xmlns:a16="http://schemas.microsoft.com/office/drawing/2014/main" id="{110FDFA1-1E2D-EF43-B018-66CD11EE29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1338" y="2237819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 err="1"/>
                        <a:t>fine_ts</a:t>
                      </a:r>
                      <a:r>
                        <a:rPr kumimoji="1" lang="en-US" altLang="ko-Kore-KR" sz="1100" dirty="0"/>
                        <a:t>[2:0]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49" name="직사각형 48">
                      <a:extLst>
                        <a:ext uri="{FF2B5EF4-FFF2-40B4-BE49-F238E27FC236}">
                          <a16:creationId xmlns:a16="http://schemas.microsoft.com/office/drawing/2014/main" id="{D628A184-5E1B-ED47-8CC4-F43DE8BF09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607676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address[7:0]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50" name="직사각형 49">
                      <a:extLst>
                        <a:ext uri="{FF2B5EF4-FFF2-40B4-BE49-F238E27FC236}">
                          <a16:creationId xmlns:a16="http://schemas.microsoft.com/office/drawing/2014/main" id="{341EAC40-6087-344F-82DF-81663C31C1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98081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data[31:0]</a:t>
                      </a:r>
                      <a:endParaRPr kumimoji="1" lang="ko-Kore-KR" altLang="en-US" sz="1100" dirty="0"/>
                    </a:p>
                  </p:txBody>
                </p:sp>
              </p:grpSp>
              <p:sp>
                <p:nvSpPr>
                  <p:cNvPr id="45" name="직사각형 44">
                    <a:extLst>
                      <a:ext uri="{FF2B5EF4-FFF2-40B4-BE49-F238E27FC236}">
                        <a16:creationId xmlns:a16="http://schemas.microsoft.com/office/drawing/2014/main" id="{08F274DD-CCA5-0A46-A96B-653EF149C800}"/>
                      </a:ext>
                    </a:extLst>
                  </p:cNvPr>
                  <p:cNvSpPr/>
                  <p:nvPr/>
                </p:nvSpPr>
                <p:spPr>
                  <a:xfrm>
                    <a:off x="2099394" y="692073"/>
                    <a:ext cx="3836541" cy="229609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 err="1">
                        <a:solidFill>
                          <a:schemeClr val="tx1"/>
                        </a:solidFill>
                      </a:rPr>
                      <a:t>lane_datas</a:t>
                    </a:r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[0]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80A946B-A64B-2D4E-9ACB-56ED23F61B41}"/>
                    </a:ext>
                  </a:extLst>
                </p:cNvPr>
                <p:cNvSpPr txBox="1"/>
                <p:nvPr/>
              </p:nvSpPr>
              <p:spPr>
                <a:xfrm>
                  <a:off x="-123614" y="2013572"/>
                  <a:ext cx="81233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000" b="1" dirty="0" err="1"/>
                    <a:t>rio_clk</a:t>
                  </a:r>
                  <a:endParaRPr kumimoji="1" lang="ko-Kore-KR" altLang="en-US" sz="1000" b="1" dirty="0"/>
                </a:p>
              </p:txBody>
            </p:sp>
            <p:cxnSp>
              <p:nvCxnSpPr>
                <p:cNvPr id="40" name="꺾인 연결선[E] 39">
                  <a:extLst>
                    <a:ext uri="{FF2B5EF4-FFF2-40B4-BE49-F238E27FC236}">
                      <a16:creationId xmlns:a16="http://schemas.microsoft.com/office/drawing/2014/main" id="{BEDCC9D9-BE37-A94C-B079-B082B8487338}"/>
                    </a:ext>
                  </a:extLst>
                </p:cNvPr>
                <p:cNvCxnSpPr>
                  <a:cxnSpLocks/>
                  <a:stCxn id="39" idx="0"/>
                  <a:endCxn id="41" idx="3"/>
                </p:cNvCxnSpPr>
                <p:nvPr/>
              </p:nvCxnSpPr>
              <p:spPr>
                <a:xfrm rot="5400000" flipH="1" flipV="1">
                  <a:off x="403901" y="1866269"/>
                  <a:ext cx="25958" cy="268649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삼각형 40">
                  <a:extLst>
                    <a:ext uri="{FF2B5EF4-FFF2-40B4-BE49-F238E27FC236}">
                      <a16:creationId xmlns:a16="http://schemas.microsoft.com/office/drawing/2014/main" id="{E36B7225-1871-AB44-961F-6307120937A1}"/>
                    </a:ext>
                  </a:extLst>
                </p:cNvPr>
                <p:cNvSpPr/>
                <p:nvPr/>
              </p:nvSpPr>
              <p:spPr>
                <a:xfrm rot="5400000">
                  <a:off x="551901" y="1963306"/>
                  <a:ext cx="47223" cy="48615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cxnSp>
            <p:nvCxnSpPr>
              <p:cNvPr id="32" name="꺾인 연결선[E] 31">
                <a:extLst>
                  <a:ext uri="{FF2B5EF4-FFF2-40B4-BE49-F238E27FC236}">
                    <a16:creationId xmlns:a16="http://schemas.microsoft.com/office/drawing/2014/main" id="{D6D97519-A63F-2B4B-BDAC-1EC83740658D}"/>
                  </a:ext>
                </a:extLst>
              </p:cNvPr>
              <p:cNvCxnSpPr>
                <a:cxnSpLocks/>
                <a:stCxn id="28" idx="0"/>
                <a:endCxn id="33" idx="3"/>
              </p:cNvCxnSpPr>
              <p:nvPr/>
            </p:nvCxnSpPr>
            <p:spPr>
              <a:xfrm rot="5400000" flipH="1" flipV="1">
                <a:off x="2358716" y="2207135"/>
                <a:ext cx="7670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삼각형 32">
                <a:extLst>
                  <a:ext uri="{FF2B5EF4-FFF2-40B4-BE49-F238E27FC236}">
                    <a16:creationId xmlns:a16="http://schemas.microsoft.com/office/drawing/2014/main" id="{BF7597B0-0174-F94F-AC34-586ADA25CB46}"/>
                  </a:ext>
                </a:extLst>
              </p:cNvPr>
              <p:cNvSpPr/>
              <p:nvPr/>
            </p:nvSpPr>
            <p:spPr>
              <a:xfrm rot="5400000">
                <a:off x="2497572" y="231331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34" name="꺾인 연결선[E] 33">
                <a:extLst>
                  <a:ext uri="{FF2B5EF4-FFF2-40B4-BE49-F238E27FC236}">
                    <a16:creationId xmlns:a16="http://schemas.microsoft.com/office/drawing/2014/main" id="{943F03B7-30E3-7646-955D-F47B76F5832F}"/>
                  </a:ext>
                </a:extLst>
              </p:cNvPr>
              <p:cNvCxnSpPr>
                <a:cxnSpLocks/>
                <a:stCxn id="29" idx="0"/>
                <a:endCxn id="35" idx="3"/>
              </p:cNvCxnSpPr>
              <p:nvPr/>
            </p:nvCxnSpPr>
            <p:spPr>
              <a:xfrm rot="5400000" flipH="1" flipV="1">
                <a:off x="2359619" y="2598875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삼각형 34">
                <a:extLst>
                  <a:ext uri="{FF2B5EF4-FFF2-40B4-BE49-F238E27FC236}">
                    <a16:creationId xmlns:a16="http://schemas.microsoft.com/office/drawing/2014/main" id="{D64A0907-2E58-0D4B-9B03-259BEBE53FD7}"/>
                  </a:ext>
                </a:extLst>
              </p:cNvPr>
              <p:cNvSpPr/>
              <p:nvPr/>
            </p:nvSpPr>
            <p:spPr>
              <a:xfrm rot="5400000">
                <a:off x="2507619" y="2695912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36" name="꺾인 연결선[E] 35">
                <a:extLst>
                  <a:ext uri="{FF2B5EF4-FFF2-40B4-BE49-F238E27FC236}">
                    <a16:creationId xmlns:a16="http://schemas.microsoft.com/office/drawing/2014/main" id="{0586D023-50EE-DC46-9D45-57153F573C65}"/>
                  </a:ext>
                </a:extLst>
              </p:cNvPr>
              <p:cNvCxnSpPr>
                <a:cxnSpLocks/>
                <a:stCxn id="30" idx="0"/>
                <a:endCxn id="37" idx="3"/>
              </p:cNvCxnSpPr>
              <p:nvPr/>
            </p:nvCxnSpPr>
            <p:spPr>
              <a:xfrm rot="5400000" flipH="1" flipV="1">
                <a:off x="2359618" y="1867030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삼각형 36">
                <a:extLst>
                  <a:ext uri="{FF2B5EF4-FFF2-40B4-BE49-F238E27FC236}">
                    <a16:creationId xmlns:a16="http://schemas.microsoft.com/office/drawing/2014/main" id="{1BF61F6A-B864-6D4C-B3AA-3F5B72245087}"/>
                  </a:ext>
                </a:extLst>
              </p:cNvPr>
              <p:cNvSpPr/>
              <p:nvPr/>
            </p:nvSpPr>
            <p:spPr>
              <a:xfrm rot="5400000">
                <a:off x="2507618" y="1964067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8DFBFF1-BC0E-9F48-AA40-9D045A4913F9}"/>
                </a:ext>
              </a:extLst>
            </p:cNvPr>
            <p:cNvSpPr txBox="1"/>
            <p:nvPr/>
          </p:nvSpPr>
          <p:spPr>
            <a:xfrm>
              <a:off x="1832103" y="309844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26" name="꺾인 연결선[E] 25">
              <a:extLst>
                <a:ext uri="{FF2B5EF4-FFF2-40B4-BE49-F238E27FC236}">
                  <a16:creationId xmlns:a16="http://schemas.microsoft.com/office/drawing/2014/main" id="{F1C77294-6B6A-1740-AD79-2A6461D7509A}"/>
                </a:ext>
              </a:extLst>
            </p:cNvPr>
            <p:cNvCxnSpPr>
              <a:cxnSpLocks/>
              <a:stCxn id="25" idx="0"/>
              <a:endCxn id="27" idx="3"/>
            </p:cNvCxnSpPr>
            <p:nvPr/>
          </p:nvCxnSpPr>
          <p:spPr>
            <a:xfrm rot="5400000" flipH="1" flipV="1">
              <a:off x="2359618" y="2951146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삼각형 26">
              <a:extLst>
                <a:ext uri="{FF2B5EF4-FFF2-40B4-BE49-F238E27FC236}">
                  <a16:creationId xmlns:a16="http://schemas.microsoft.com/office/drawing/2014/main" id="{13D44C24-8213-764B-8E65-56A8BB9BEE2E}"/>
                </a:ext>
              </a:extLst>
            </p:cNvPr>
            <p:cNvSpPr/>
            <p:nvPr/>
          </p:nvSpPr>
          <p:spPr>
            <a:xfrm rot="5400000">
              <a:off x="2507618" y="304818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898FCB4-7942-F345-8E9B-A3B457E415EB}"/>
              </a:ext>
            </a:extLst>
          </p:cNvPr>
          <p:cNvGrpSpPr/>
          <p:nvPr/>
        </p:nvGrpSpPr>
        <p:grpSpPr>
          <a:xfrm>
            <a:off x="7260851" y="133685"/>
            <a:ext cx="4473192" cy="2328145"/>
            <a:chOff x="-123614" y="1016525"/>
            <a:chExt cx="4473192" cy="232814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6EB5149A-3D5C-B844-9A63-9846718123F4}"/>
                </a:ext>
              </a:extLst>
            </p:cNvPr>
            <p:cNvGrpSpPr/>
            <p:nvPr/>
          </p:nvGrpSpPr>
          <p:grpSpPr>
            <a:xfrm>
              <a:off x="-123614" y="1016525"/>
              <a:ext cx="4473192" cy="2296097"/>
              <a:chOff x="-123614" y="1016525"/>
              <a:chExt cx="4473192" cy="2296097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E655301-8851-084C-8EB1-F7DA68EA28EB}"/>
                  </a:ext>
                </a:extLst>
              </p:cNvPr>
              <p:cNvSpPr txBox="1"/>
              <p:nvPr/>
            </p:nvSpPr>
            <p:spPr>
              <a:xfrm>
                <a:off x="1822057" y="2345294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6B58770-3FF5-9F41-8FFE-B78D7EEF9CA6}"/>
                  </a:ext>
                </a:extLst>
              </p:cNvPr>
              <p:cNvSpPr txBox="1"/>
              <p:nvPr/>
            </p:nvSpPr>
            <p:spPr>
              <a:xfrm>
                <a:off x="1832104" y="2746178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042F9EC-63AF-CA4B-84BB-6AC457C8DB77}"/>
                  </a:ext>
                </a:extLst>
              </p:cNvPr>
              <p:cNvSpPr txBox="1"/>
              <p:nvPr/>
            </p:nvSpPr>
            <p:spPr>
              <a:xfrm>
                <a:off x="1832103" y="201433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E9EB8B20-92E5-D24F-9B9A-875FE6018097}"/>
                  </a:ext>
                </a:extLst>
              </p:cNvPr>
              <p:cNvGrpSpPr/>
              <p:nvPr/>
            </p:nvGrpSpPr>
            <p:grpSpPr>
              <a:xfrm>
                <a:off x="-123614" y="1016525"/>
                <a:ext cx="4473192" cy="2296097"/>
                <a:chOff x="-123614" y="1016525"/>
                <a:chExt cx="4473192" cy="2296097"/>
              </a:xfrm>
            </p:grpSpPr>
            <p:grpSp>
              <p:nvGrpSpPr>
                <p:cNvPr id="66" name="그룹 65">
                  <a:extLst>
                    <a:ext uri="{FF2B5EF4-FFF2-40B4-BE49-F238E27FC236}">
                      <a16:creationId xmlns:a16="http://schemas.microsoft.com/office/drawing/2014/main" id="{FD8F5F1F-C57B-B346-ABAD-13E84C0D6C17}"/>
                    </a:ext>
                  </a:extLst>
                </p:cNvPr>
                <p:cNvGrpSpPr/>
                <p:nvPr/>
              </p:nvGrpSpPr>
              <p:grpSpPr>
                <a:xfrm>
                  <a:off x="513037" y="1016525"/>
                  <a:ext cx="3836541" cy="2296097"/>
                  <a:chOff x="2099394" y="692073"/>
                  <a:chExt cx="3836541" cy="2296097"/>
                </a:xfrm>
              </p:grpSpPr>
              <p:sp>
                <p:nvSpPr>
                  <p:cNvPr id="70" name="직사각형 69">
                    <a:extLst>
                      <a:ext uri="{FF2B5EF4-FFF2-40B4-BE49-F238E27FC236}">
                        <a16:creationId xmlns:a16="http://schemas.microsoft.com/office/drawing/2014/main" id="{45B3546E-62BD-8044-8A1A-C61EB04E62C0}"/>
                      </a:ext>
                    </a:extLst>
                  </p:cNvPr>
                  <p:cNvSpPr/>
                  <p:nvPr/>
                </p:nvSpPr>
                <p:spPr>
                  <a:xfrm>
                    <a:off x="2132162" y="1421109"/>
                    <a:ext cx="75690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valid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71" name="직사각형 70">
                    <a:extLst>
                      <a:ext uri="{FF2B5EF4-FFF2-40B4-BE49-F238E27FC236}">
                        <a16:creationId xmlns:a16="http://schemas.microsoft.com/office/drawing/2014/main" id="{9A455803-BE84-2D4E-9B9D-6E6683B75426}"/>
                      </a:ext>
                    </a:extLst>
                  </p:cNvPr>
                  <p:cNvSpPr/>
                  <p:nvPr/>
                </p:nvSpPr>
                <p:spPr>
                  <a:xfrm>
                    <a:off x="2132162" y="1797796"/>
                    <a:ext cx="1206905" cy="307344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collision</a:t>
                    </a:r>
                    <a:endParaRPr kumimoji="1" lang="ko-Kore-KR" altLang="en-US" sz="1100" dirty="0"/>
                  </a:p>
                </p:txBody>
              </p:sp>
              <p:grpSp>
                <p:nvGrpSpPr>
                  <p:cNvPr id="72" name="그룹 71">
                    <a:extLst>
                      <a:ext uri="{FF2B5EF4-FFF2-40B4-BE49-F238E27FC236}">
                        <a16:creationId xmlns:a16="http://schemas.microsoft.com/office/drawing/2014/main" id="{A2FE8763-8D64-4C44-8F14-7CD0EE787E61}"/>
                      </a:ext>
                    </a:extLst>
                  </p:cNvPr>
                  <p:cNvGrpSpPr/>
                  <p:nvPr/>
                </p:nvGrpSpPr>
                <p:grpSpPr>
                  <a:xfrm>
                    <a:off x="4002192" y="1057943"/>
                    <a:ext cx="1815833" cy="1872849"/>
                    <a:chOff x="4002191" y="1494820"/>
                    <a:chExt cx="1815833" cy="1872849"/>
                  </a:xfrm>
                </p:grpSpPr>
                <p:sp>
                  <p:nvSpPr>
                    <p:cNvPr id="74" name="직사각형 73">
                      <a:extLst>
                        <a:ext uri="{FF2B5EF4-FFF2-40B4-BE49-F238E27FC236}">
                          <a16:creationId xmlns:a16="http://schemas.microsoft.com/office/drawing/2014/main" id="{80346A5B-C598-7F4D-BF89-2F1C855677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186267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channel[4:0]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75" name="직사각형 74">
                      <a:extLst>
                        <a:ext uri="{FF2B5EF4-FFF2-40B4-BE49-F238E27FC236}">
                          <a16:creationId xmlns:a16="http://schemas.microsoft.com/office/drawing/2014/main" id="{7C3723B0-B874-3D42-AE3A-271D40953B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2191" y="1494820"/>
                      <a:ext cx="1815833" cy="1872849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kumimoji="1" lang="en-US" altLang="ko-Kore-KR" dirty="0">
                          <a:solidFill>
                            <a:schemeClr val="tx1"/>
                          </a:solidFill>
                        </a:rPr>
                        <a:t>payload</a:t>
                      </a:r>
                      <a:endParaRPr kumimoji="1" lang="ko-Kore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6" name="직사각형 75">
                      <a:extLst>
                        <a:ext uri="{FF2B5EF4-FFF2-40B4-BE49-F238E27FC236}">
                          <a16:creationId xmlns:a16="http://schemas.microsoft.com/office/drawing/2014/main" id="{EDB49383-10AE-A247-AF92-32D61009F8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1338" y="2237819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 err="1"/>
                        <a:t>fine_ts</a:t>
                      </a:r>
                      <a:r>
                        <a:rPr kumimoji="1" lang="en-US" altLang="ko-Kore-KR" sz="1100" dirty="0"/>
                        <a:t>[2:0]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77" name="직사각형 76">
                      <a:extLst>
                        <a:ext uri="{FF2B5EF4-FFF2-40B4-BE49-F238E27FC236}">
                          <a16:creationId xmlns:a16="http://schemas.microsoft.com/office/drawing/2014/main" id="{94908D21-222C-5D47-B94E-C08E7724D7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607676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address[7:0]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78" name="직사각형 77">
                      <a:extLst>
                        <a:ext uri="{FF2B5EF4-FFF2-40B4-BE49-F238E27FC236}">
                          <a16:creationId xmlns:a16="http://schemas.microsoft.com/office/drawing/2014/main" id="{13014057-212E-384F-81F0-3960E74933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98081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data[31:0]</a:t>
                      </a:r>
                      <a:endParaRPr kumimoji="1" lang="ko-Kore-KR" altLang="en-US" sz="1100" dirty="0"/>
                    </a:p>
                  </p:txBody>
                </p:sp>
              </p:grpSp>
              <p:sp>
                <p:nvSpPr>
                  <p:cNvPr id="73" name="직사각형 72">
                    <a:extLst>
                      <a:ext uri="{FF2B5EF4-FFF2-40B4-BE49-F238E27FC236}">
                        <a16:creationId xmlns:a16="http://schemas.microsoft.com/office/drawing/2014/main" id="{5037A223-C6E8-984A-A4AD-65DE0B977744}"/>
                      </a:ext>
                    </a:extLst>
                  </p:cNvPr>
                  <p:cNvSpPr/>
                  <p:nvPr/>
                </p:nvSpPr>
                <p:spPr>
                  <a:xfrm>
                    <a:off x="2099394" y="692073"/>
                    <a:ext cx="3836541" cy="229609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 err="1">
                        <a:solidFill>
                          <a:schemeClr val="tx1"/>
                        </a:solidFill>
                      </a:rPr>
                      <a:t>lane_datas</a:t>
                    </a:r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[7]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CFFF517-9282-A048-ADFF-A44D107E630F}"/>
                    </a:ext>
                  </a:extLst>
                </p:cNvPr>
                <p:cNvSpPr txBox="1"/>
                <p:nvPr/>
              </p:nvSpPr>
              <p:spPr>
                <a:xfrm>
                  <a:off x="-123614" y="2013572"/>
                  <a:ext cx="81233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000" b="1" dirty="0" err="1"/>
                    <a:t>rio_clk</a:t>
                  </a:r>
                  <a:endParaRPr kumimoji="1" lang="ko-Kore-KR" altLang="en-US" sz="1000" b="1" dirty="0"/>
                </a:p>
              </p:txBody>
            </p:sp>
            <p:cxnSp>
              <p:nvCxnSpPr>
                <p:cNvPr id="68" name="꺾인 연결선[E] 67">
                  <a:extLst>
                    <a:ext uri="{FF2B5EF4-FFF2-40B4-BE49-F238E27FC236}">
                      <a16:creationId xmlns:a16="http://schemas.microsoft.com/office/drawing/2014/main" id="{AFA337D9-A9D6-234B-A34F-9F04D02CA414}"/>
                    </a:ext>
                  </a:extLst>
                </p:cNvPr>
                <p:cNvCxnSpPr>
                  <a:cxnSpLocks/>
                  <a:stCxn id="67" idx="0"/>
                  <a:endCxn id="69" idx="3"/>
                </p:cNvCxnSpPr>
                <p:nvPr/>
              </p:nvCxnSpPr>
              <p:spPr>
                <a:xfrm rot="5400000" flipH="1" flipV="1">
                  <a:off x="403901" y="1866269"/>
                  <a:ext cx="25958" cy="268649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삼각형 68">
                  <a:extLst>
                    <a:ext uri="{FF2B5EF4-FFF2-40B4-BE49-F238E27FC236}">
                      <a16:creationId xmlns:a16="http://schemas.microsoft.com/office/drawing/2014/main" id="{6405A601-8240-4E4C-A6D4-D2591E660BC5}"/>
                    </a:ext>
                  </a:extLst>
                </p:cNvPr>
                <p:cNvSpPr/>
                <p:nvPr/>
              </p:nvSpPr>
              <p:spPr>
                <a:xfrm rot="5400000">
                  <a:off x="551901" y="1963306"/>
                  <a:ext cx="47223" cy="48615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cxnSp>
            <p:nvCxnSpPr>
              <p:cNvPr id="60" name="꺾인 연결선[E] 59">
                <a:extLst>
                  <a:ext uri="{FF2B5EF4-FFF2-40B4-BE49-F238E27FC236}">
                    <a16:creationId xmlns:a16="http://schemas.microsoft.com/office/drawing/2014/main" id="{AC1F87C0-78D5-F14C-B437-42B3B3F88864}"/>
                  </a:ext>
                </a:extLst>
              </p:cNvPr>
              <p:cNvCxnSpPr>
                <a:cxnSpLocks/>
                <a:stCxn id="56" idx="0"/>
                <a:endCxn id="61" idx="3"/>
              </p:cNvCxnSpPr>
              <p:nvPr/>
            </p:nvCxnSpPr>
            <p:spPr>
              <a:xfrm rot="5400000" flipH="1" flipV="1">
                <a:off x="2358716" y="2207135"/>
                <a:ext cx="7670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삼각형 60">
                <a:extLst>
                  <a:ext uri="{FF2B5EF4-FFF2-40B4-BE49-F238E27FC236}">
                    <a16:creationId xmlns:a16="http://schemas.microsoft.com/office/drawing/2014/main" id="{5022FC5C-3CFF-6F4E-B0DB-1DE47E2ABE6E}"/>
                  </a:ext>
                </a:extLst>
              </p:cNvPr>
              <p:cNvSpPr/>
              <p:nvPr/>
            </p:nvSpPr>
            <p:spPr>
              <a:xfrm rot="5400000">
                <a:off x="2497572" y="231331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62" name="꺾인 연결선[E] 61">
                <a:extLst>
                  <a:ext uri="{FF2B5EF4-FFF2-40B4-BE49-F238E27FC236}">
                    <a16:creationId xmlns:a16="http://schemas.microsoft.com/office/drawing/2014/main" id="{EFADE5A0-B5EE-034D-90B5-38530C9CBF1F}"/>
                  </a:ext>
                </a:extLst>
              </p:cNvPr>
              <p:cNvCxnSpPr>
                <a:cxnSpLocks/>
                <a:stCxn id="57" idx="0"/>
                <a:endCxn id="63" idx="3"/>
              </p:cNvCxnSpPr>
              <p:nvPr/>
            </p:nvCxnSpPr>
            <p:spPr>
              <a:xfrm rot="5400000" flipH="1" flipV="1">
                <a:off x="2359619" y="2598875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삼각형 62">
                <a:extLst>
                  <a:ext uri="{FF2B5EF4-FFF2-40B4-BE49-F238E27FC236}">
                    <a16:creationId xmlns:a16="http://schemas.microsoft.com/office/drawing/2014/main" id="{EB3EB99E-8409-D74C-8692-B7273D17A8D2}"/>
                  </a:ext>
                </a:extLst>
              </p:cNvPr>
              <p:cNvSpPr/>
              <p:nvPr/>
            </p:nvSpPr>
            <p:spPr>
              <a:xfrm rot="5400000">
                <a:off x="2507619" y="2695912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64" name="꺾인 연결선[E] 63">
                <a:extLst>
                  <a:ext uri="{FF2B5EF4-FFF2-40B4-BE49-F238E27FC236}">
                    <a16:creationId xmlns:a16="http://schemas.microsoft.com/office/drawing/2014/main" id="{FB69F81C-9FF6-A641-938D-7F4575C4BEBF}"/>
                  </a:ext>
                </a:extLst>
              </p:cNvPr>
              <p:cNvCxnSpPr>
                <a:cxnSpLocks/>
                <a:stCxn id="58" idx="0"/>
                <a:endCxn id="65" idx="3"/>
              </p:cNvCxnSpPr>
              <p:nvPr/>
            </p:nvCxnSpPr>
            <p:spPr>
              <a:xfrm rot="5400000" flipH="1" flipV="1">
                <a:off x="2359618" y="1867030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삼각형 64">
                <a:extLst>
                  <a:ext uri="{FF2B5EF4-FFF2-40B4-BE49-F238E27FC236}">
                    <a16:creationId xmlns:a16="http://schemas.microsoft.com/office/drawing/2014/main" id="{3B6BA47B-D2D5-6740-9605-36E839CC1911}"/>
                  </a:ext>
                </a:extLst>
              </p:cNvPr>
              <p:cNvSpPr/>
              <p:nvPr/>
            </p:nvSpPr>
            <p:spPr>
              <a:xfrm rot="5400000">
                <a:off x="2507618" y="1964067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6BF8E1F-730A-1D4D-AA0C-97DB67B08967}"/>
                </a:ext>
              </a:extLst>
            </p:cNvPr>
            <p:cNvSpPr txBox="1"/>
            <p:nvPr/>
          </p:nvSpPr>
          <p:spPr>
            <a:xfrm>
              <a:off x="1832103" y="309844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54" name="꺾인 연결선[E] 53">
              <a:extLst>
                <a:ext uri="{FF2B5EF4-FFF2-40B4-BE49-F238E27FC236}">
                  <a16:creationId xmlns:a16="http://schemas.microsoft.com/office/drawing/2014/main" id="{49659671-1DB1-E94D-A19B-3B9DEC3DD795}"/>
                </a:ext>
              </a:extLst>
            </p:cNvPr>
            <p:cNvCxnSpPr>
              <a:cxnSpLocks/>
              <a:stCxn id="53" idx="0"/>
              <a:endCxn id="55" idx="3"/>
            </p:cNvCxnSpPr>
            <p:nvPr/>
          </p:nvCxnSpPr>
          <p:spPr>
            <a:xfrm rot="5400000" flipH="1" flipV="1">
              <a:off x="2359618" y="2951146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삼각형 54">
              <a:extLst>
                <a:ext uri="{FF2B5EF4-FFF2-40B4-BE49-F238E27FC236}">
                  <a16:creationId xmlns:a16="http://schemas.microsoft.com/office/drawing/2014/main" id="{587FC26D-A2FC-2548-BA10-0F68A55E4B88}"/>
                </a:ext>
              </a:extLst>
            </p:cNvPr>
            <p:cNvSpPr/>
            <p:nvPr/>
          </p:nvSpPr>
          <p:spPr>
            <a:xfrm rot="5400000">
              <a:off x="2507618" y="304818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64746F5-60A1-A849-ADA4-A8452E83A094}"/>
              </a:ext>
            </a:extLst>
          </p:cNvPr>
          <p:cNvGrpSpPr/>
          <p:nvPr/>
        </p:nvGrpSpPr>
        <p:grpSpPr>
          <a:xfrm rot="10800000">
            <a:off x="5576782" y="3653854"/>
            <a:ext cx="321703" cy="529936"/>
            <a:chOff x="8048377" y="3244496"/>
            <a:chExt cx="321703" cy="529936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6C4FB932-AC29-0F45-B480-F83B8E332D9D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D62AE145-0046-D94D-BCE1-A3A45F7E24E5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3F053A19-A552-5E4E-B4E4-46E793657485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F2DCDD32-88BC-D84C-83CF-0C9A8D4284CC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84" name="사다리꼴[T] 83">
                <a:extLst>
                  <a:ext uri="{FF2B5EF4-FFF2-40B4-BE49-F238E27FC236}">
                    <a16:creationId xmlns:a16="http://schemas.microsoft.com/office/drawing/2014/main" id="{BB7536BD-A91F-2745-8924-E3983B769EA7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E35747F-308E-4744-AD4F-F5CAF118C15F}"/>
              </a:ext>
            </a:extLst>
          </p:cNvPr>
          <p:cNvGrpSpPr/>
          <p:nvPr/>
        </p:nvGrpSpPr>
        <p:grpSpPr>
          <a:xfrm rot="10800000">
            <a:off x="10568233" y="4183791"/>
            <a:ext cx="321703" cy="529936"/>
            <a:chOff x="8048377" y="3244496"/>
            <a:chExt cx="321703" cy="529936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D4B0E420-7424-0B45-A870-391471BB7BE4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F3C80019-97BF-9B4F-95B0-8280EA6B0607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37DFD82C-0CB0-6F49-AB2E-6B4D4BC9D47A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309774F5-972A-994A-911A-BFEE767B8652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97" name="사다리꼴[T] 96">
                <a:extLst>
                  <a:ext uri="{FF2B5EF4-FFF2-40B4-BE49-F238E27FC236}">
                    <a16:creationId xmlns:a16="http://schemas.microsoft.com/office/drawing/2014/main" id="{DB5F0824-7F25-C44F-8831-954C7F52C4C1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99" name="꺾인 연결선[E] 98">
            <a:extLst>
              <a:ext uri="{FF2B5EF4-FFF2-40B4-BE49-F238E27FC236}">
                <a16:creationId xmlns:a16="http://schemas.microsoft.com/office/drawing/2014/main" id="{5FFFCEAC-AE89-AC49-9E9A-EF8FFBF9944D}"/>
              </a:ext>
            </a:extLst>
          </p:cNvPr>
          <p:cNvCxnSpPr>
            <a:stCxn id="4" idx="2"/>
            <a:endCxn id="84" idx="3"/>
          </p:cNvCxnSpPr>
          <p:nvPr/>
        </p:nvCxnSpPr>
        <p:spPr>
          <a:xfrm rot="5400000">
            <a:off x="5610201" y="3569823"/>
            <a:ext cx="245444" cy="5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[E] 101">
            <a:extLst>
              <a:ext uri="{FF2B5EF4-FFF2-40B4-BE49-F238E27FC236}">
                <a16:creationId xmlns:a16="http://schemas.microsoft.com/office/drawing/2014/main" id="{86E86C07-C91E-7845-BEC0-DAA77C4F3A84}"/>
              </a:ext>
            </a:extLst>
          </p:cNvPr>
          <p:cNvCxnSpPr>
            <a:stCxn id="6" idx="2"/>
            <a:endCxn id="97" idx="3"/>
          </p:cNvCxnSpPr>
          <p:nvPr/>
        </p:nvCxnSpPr>
        <p:spPr>
          <a:xfrm rot="16200000" flipH="1">
            <a:off x="10335793" y="3834453"/>
            <a:ext cx="775381" cy="12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CC8CB3A1-A94B-634E-BC07-7C39335C211A}"/>
              </a:ext>
            </a:extLst>
          </p:cNvPr>
          <p:cNvGrpSpPr/>
          <p:nvPr/>
        </p:nvGrpSpPr>
        <p:grpSpPr>
          <a:xfrm rot="10800000">
            <a:off x="5576781" y="5695204"/>
            <a:ext cx="321703" cy="529936"/>
            <a:chOff x="8048377" y="3244496"/>
            <a:chExt cx="321703" cy="529936"/>
          </a:xfrm>
        </p:grpSpPr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6D9C5697-AA81-6D48-994C-F84CD6D07E7C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EB52F45D-D305-0849-913D-5070E58BAA9F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54A47CD2-341A-0743-9D65-4AF2D0327FDF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6604196E-B9B3-CE42-9149-A5618238DCB0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08" name="사다리꼴[T] 107">
                <a:extLst>
                  <a:ext uri="{FF2B5EF4-FFF2-40B4-BE49-F238E27FC236}">
                    <a16:creationId xmlns:a16="http://schemas.microsoft.com/office/drawing/2014/main" id="{F8E6724E-301C-2A47-89CA-C933A4128A7C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5DB2D791-7498-1642-9C59-C48B98993088}"/>
              </a:ext>
            </a:extLst>
          </p:cNvPr>
          <p:cNvGrpSpPr/>
          <p:nvPr/>
        </p:nvGrpSpPr>
        <p:grpSpPr>
          <a:xfrm rot="10800000">
            <a:off x="10560612" y="6225141"/>
            <a:ext cx="321703" cy="529936"/>
            <a:chOff x="8048377" y="3244496"/>
            <a:chExt cx="321703" cy="529936"/>
          </a:xfrm>
        </p:grpSpPr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B83BF3A9-E64C-FB49-A813-C4B9613BE746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1744B744-DAD1-ED40-939B-3EFBF0B3EAAA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2B704DD1-71E4-6749-AA34-2B7105E0E019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622DB5AC-37D2-F641-BEAB-B96239D2A3DE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14" name="사다리꼴[T] 113">
                <a:extLst>
                  <a:ext uri="{FF2B5EF4-FFF2-40B4-BE49-F238E27FC236}">
                    <a16:creationId xmlns:a16="http://schemas.microsoft.com/office/drawing/2014/main" id="{E882A00A-C1E5-C140-A9E4-FEC3AA7B874D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16" name="꺾인 연결선[E] 115">
            <a:extLst>
              <a:ext uri="{FF2B5EF4-FFF2-40B4-BE49-F238E27FC236}">
                <a16:creationId xmlns:a16="http://schemas.microsoft.com/office/drawing/2014/main" id="{5CDA1EFA-EA0B-6546-A506-069AB31FE4B5}"/>
              </a:ext>
            </a:extLst>
          </p:cNvPr>
          <p:cNvCxnSpPr>
            <a:stCxn id="5" idx="2"/>
            <a:endCxn id="108" idx="3"/>
          </p:cNvCxnSpPr>
          <p:nvPr/>
        </p:nvCxnSpPr>
        <p:spPr>
          <a:xfrm rot="5400000">
            <a:off x="5596829" y="5597800"/>
            <a:ext cx="272187" cy="5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꺾인 연결선[E] 117">
            <a:extLst>
              <a:ext uri="{FF2B5EF4-FFF2-40B4-BE49-F238E27FC236}">
                <a16:creationId xmlns:a16="http://schemas.microsoft.com/office/drawing/2014/main" id="{0833EB3D-0F56-5643-B878-CE89F7BBF86F}"/>
              </a:ext>
            </a:extLst>
          </p:cNvPr>
          <p:cNvCxnSpPr>
            <a:stCxn id="7" idx="2"/>
            <a:endCxn id="114" idx="3"/>
          </p:cNvCxnSpPr>
          <p:nvPr/>
        </p:nvCxnSpPr>
        <p:spPr>
          <a:xfrm rot="5400000">
            <a:off x="10316224" y="5862236"/>
            <a:ext cx="802124" cy="16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7D4EB90-EFD9-5A4A-B2B6-E213FF46B2FF}"/>
              </a:ext>
            </a:extLst>
          </p:cNvPr>
          <p:cNvSpPr/>
          <p:nvPr/>
        </p:nvSpPr>
        <p:spPr>
          <a:xfrm>
            <a:off x="6126675" y="3635448"/>
            <a:ext cx="55942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32</a:t>
            </a:r>
            <a:r>
              <a:rPr kumimoji="1" lang="en-US" altLang="ko-Kore-KR" sz="1100" dirty="0"/>
              <a:t>’d0</a:t>
            </a:r>
            <a:endParaRPr kumimoji="1" lang="ko-Kore-KR" altLang="en-US" sz="1100" dirty="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B4F1B610-7009-8C4B-A317-92C760DB4BCC}"/>
              </a:ext>
            </a:extLst>
          </p:cNvPr>
          <p:cNvSpPr/>
          <p:nvPr/>
        </p:nvSpPr>
        <p:spPr>
          <a:xfrm>
            <a:off x="6130744" y="5676555"/>
            <a:ext cx="55942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32</a:t>
            </a:r>
            <a:r>
              <a:rPr kumimoji="1" lang="en-US" altLang="ko-Kore-KR" sz="1100" dirty="0"/>
              <a:t>’d0</a:t>
            </a:r>
            <a:endParaRPr kumimoji="1" lang="ko-Kore-KR" altLang="en-US" sz="1100" dirty="0"/>
          </a:p>
        </p:txBody>
      </p:sp>
      <p:cxnSp>
        <p:nvCxnSpPr>
          <p:cNvPr id="122" name="꺾인 연결선[E] 121">
            <a:extLst>
              <a:ext uri="{FF2B5EF4-FFF2-40B4-BE49-F238E27FC236}">
                <a16:creationId xmlns:a16="http://schemas.microsoft.com/office/drawing/2014/main" id="{14544CD6-FE4F-5745-AFBD-62E957BCFF58}"/>
              </a:ext>
            </a:extLst>
          </p:cNvPr>
          <p:cNvCxnSpPr>
            <a:cxnSpLocks/>
            <a:stCxn id="119" idx="1"/>
            <a:endCxn id="80" idx="4"/>
          </p:cNvCxnSpPr>
          <p:nvPr/>
        </p:nvCxnSpPr>
        <p:spPr>
          <a:xfrm rot="10800000" flipV="1">
            <a:off x="5898485" y="3787848"/>
            <a:ext cx="228190" cy="14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꺾인 연결선[E] 123">
            <a:extLst>
              <a:ext uri="{FF2B5EF4-FFF2-40B4-BE49-F238E27FC236}">
                <a16:creationId xmlns:a16="http://schemas.microsoft.com/office/drawing/2014/main" id="{317C1555-F5A2-FC4A-9CC5-38B80964D7CA}"/>
              </a:ext>
            </a:extLst>
          </p:cNvPr>
          <p:cNvCxnSpPr>
            <a:cxnSpLocks/>
            <a:stCxn id="120" idx="1"/>
            <a:endCxn id="104" idx="4"/>
          </p:cNvCxnSpPr>
          <p:nvPr/>
        </p:nvCxnSpPr>
        <p:spPr>
          <a:xfrm rot="10800000" flipV="1">
            <a:off x="5898484" y="5828954"/>
            <a:ext cx="232260" cy="16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422A4BDC-B199-9B45-9433-BC4540CA69B5}"/>
              </a:ext>
            </a:extLst>
          </p:cNvPr>
          <p:cNvSpPr/>
          <p:nvPr/>
        </p:nvSpPr>
        <p:spPr>
          <a:xfrm>
            <a:off x="11114020" y="4164332"/>
            <a:ext cx="55942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32</a:t>
            </a:r>
            <a:r>
              <a:rPr kumimoji="1" lang="en-US" altLang="ko-Kore-KR" sz="1100" dirty="0"/>
              <a:t>’d0</a:t>
            </a:r>
            <a:endParaRPr kumimoji="1" lang="ko-Kore-KR" altLang="en-US" sz="1100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566B60A5-F28A-6E43-9486-60D9F5C4B54B}"/>
              </a:ext>
            </a:extLst>
          </p:cNvPr>
          <p:cNvSpPr/>
          <p:nvPr/>
        </p:nvSpPr>
        <p:spPr>
          <a:xfrm>
            <a:off x="11118089" y="6206170"/>
            <a:ext cx="55942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32</a:t>
            </a:r>
            <a:r>
              <a:rPr kumimoji="1" lang="en-US" altLang="ko-Kore-KR" sz="1100" dirty="0"/>
              <a:t>’d0</a:t>
            </a:r>
            <a:endParaRPr kumimoji="1" lang="ko-Kore-KR" altLang="en-US" sz="1100" dirty="0"/>
          </a:p>
        </p:txBody>
      </p:sp>
      <p:cxnSp>
        <p:nvCxnSpPr>
          <p:cNvPr id="127" name="꺾인 연결선[E] 126">
            <a:extLst>
              <a:ext uri="{FF2B5EF4-FFF2-40B4-BE49-F238E27FC236}">
                <a16:creationId xmlns:a16="http://schemas.microsoft.com/office/drawing/2014/main" id="{F27C1CA1-CC87-DC48-BCFF-2C06957685B8}"/>
              </a:ext>
            </a:extLst>
          </p:cNvPr>
          <p:cNvCxnSpPr>
            <a:cxnSpLocks/>
            <a:stCxn id="125" idx="1"/>
            <a:endCxn id="93" idx="4"/>
          </p:cNvCxnSpPr>
          <p:nvPr/>
        </p:nvCxnSpPr>
        <p:spPr>
          <a:xfrm rot="10800000" flipV="1">
            <a:off x="10889936" y="4316731"/>
            <a:ext cx="224084" cy="24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꺾인 연결선[E] 127">
            <a:extLst>
              <a:ext uri="{FF2B5EF4-FFF2-40B4-BE49-F238E27FC236}">
                <a16:creationId xmlns:a16="http://schemas.microsoft.com/office/drawing/2014/main" id="{F876350E-9040-544E-9E53-5D7E518D3E6D}"/>
              </a:ext>
            </a:extLst>
          </p:cNvPr>
          <p:cNvCxnSpPr>
            <a:cxnSpLocks/>
            <a:stCxn id="126" idx="1"/>
            <a:endCxn id="110" idx="4"/>
          </p:cNvCxnSpPr>
          <p:nvPr/>
        </p:nvCxnSpPr>
        <p:spPr>
          <a:xfrm rot="10800000" flipV="1">
            <a:off x="10882315" y="6358569"/>
            <a:ext cx="235774" cy="19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7009FBB0-8DF4-844A-9B10-687C7DCADE2B}"/>
              </a:ext>
            </a:extLst>
          </p:cNvPr>
          <p:cNvCxnSpPr>
            <a:cxnSpLocks/>
            <a:stCxn id="48" idx="3"/>
            <a:endCxn id="81" idx="4"/>
          </p:cNvCxnSpPr>
          <p:nvPr/>
        </p:nvCxnSpPr>
        <p:spPr>
          <a:xfrm flipH="1">
            <a:off x="5897914" y="1394954"/>
            <a:ext cx="834656" cy="2646006"/>
          </a:xfrm>
          <a:prstGeom prst="bentConnector3">
            <a:avLst>
              <a:gd name="adj1" fmla="val -273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꺾인 연결선[E] 138">
            <a:extLst>
              <a:ext uri="{FF2B5EF4-FFF2-40B4-BE49-F238E27FC236}">
                <a16:creationId xmlns:a16="http://schemas.microsoft.com/office/drawing/2014/main" id="{32685E33-F223-8141-A04E-96AAAB355835}"/>
              </a:ext>
            </a:extLst>
          </p:cNvPr>
          <p:cNvCxnSpPr>
            <a:cxnSpLocks/>
            <a:stCxn id="48" idx="3"/>
            <a:endCxn id="105" idx="4"/>
          </p:cNvCxnSpPr>
          <p:nvPr/>
        </p:nvCxnSpPr>
        <p:spPr>
          <a:xfrm flipH="1">
            <a:off x="5897913" y="1394954"/>
            <a:ext cx="834657" cy="4687356"/>
          </a:xfrm>
          <a:prstGeom prst="bentConnector3">
            <a:avLst>
              <a:gd name="adj1" fmla="val -273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꺾인 연결선[E] 140">
            <a:extLst>
              <a:ext uri="{FF2B5EF4-FFF2-40B4-BE49-F238E27FC236}">
                <a16:creationId xmlns:a16="http://schemas.microsoft.com/office/drawing/2014/main" id="{6D828F93-EFE1-7845-9119-E277305FB930}"/>
              </a:ext>
            </a:extLst>
          </p:cNvPr>
          <p:cNvCxnSpPr>
            <a:cxnSpLocks/>
            <a:stCxn id="76" idx="3"/>
            <a:endCxn id="94" idx="4"/>
          </p:cNvCxnSpPr>
          <p:nvPr/>
        </p:nvCxnSpPr>
        <p:spPr>
          <a:xfrm flipH="1">
            <a:off x="10889365" y="1394954"/>
            <a:ext cx="345845" cy="3175943"/>
          </a:xfrm>
          <a:prstGeom prst="bentConnector3">
            <a:avLst>
              <a:gd name="adj1" fmla="val -1805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꺾인 연결선[E] 142">
            <a:extLst>
              <a:ext uri="{FF2B5EF4-FFF2-40B4-BE49-F238E27FC236}">
                <a16:creationId xmlns:a16="http://schemas.microsoft.com/office/drawing/2014/main" id="{58AE43E6-D647-1E4A-8511-8E19C7A9F346}"/>
              </a:ext>
            </a:extLst>
          </p:cNvPr>
          <p:cNvCxnSpPr>
            <a:cxnSpLocks/>
            <a:stCxn id="76" idx="3"/>
            <a:endCxn id="111" idx="4"/>
          </p:cNvCxnSpPr>
          <p:nvPr/>
        </p:nvCxnSpPr>
        <p:spPr>
          <a:xfrm flipH="1">
            <a:off x="10881744" y="1394954"/>
            <a:ext cx="353466" cy="5217293"/>
          </a:xfrm>
          <a:prstGeom prst="bentConnector3">
            <a:avLst>
              <a:gd name="adj1" fmla="val -1766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002D6208-3898-8E42-9CAF-07ABE94C562E}"/>
              </a:ext>
            </a:extLst>
          </p:cNvPr>
          <p:cNvGrpSpPr/>
          <p:nvPr/>
        </p:nvGrpSpPr>
        <p:grpSpPr>
          <a:xfrm>
            <a:off x="3736028" y="3843815"/>
            <a:ext cx="536009" cy="339976"/>
            <a:chOff x="3570898" y="3755771"/>
            <a:chExt cx="536009" cy="339976"/>
          </a:xfrm>
        </p:grpSpPr>
        <p:sp>
          <p:nvSpPr>
            <p:cNvPr id="147" name="달 146">
              <a:extLst>
                <a:ext uri="{FF2B5EF4-FFF2-40B4-BE49-F238E27FC236}">
                  <a16:creationId xmlns:a16="http://schemas.microsoft.com/office/drawing/2014/main" id="{BB268674-3217-8D44-B75F-4F14A7437BEC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7BE1F279-DA69-4945-9F6A-D2AFB1FF1A70}"/>
                </a:ext>
              </a:extLst>
            </p:cNvPr>
            <p:cNvSpPr/>
            <p:nvPr/>
          </p:nvSpPr>
          <p:spPr>
            <a:xfrm rot="10800000">
              <a:off x="3957008" y="400213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DCC5393D-66BD-8B49-990A-551960771503}"/>
                </a:ext>
              </a:extLst>
            </p:cNvPr>
            <p:cNvSpPr/>
            <p:nvPr/>
          </p:nvSpPr>
          <p:spPr>
            <a:xfrm rot="10800000">
              <a:off x="3955046" y="379519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1322F982-D4FC-6C47-922E-34A26607D95A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0DEBCB9B-7A3F-B447-A0E7-8153B2CC462B}"/>
              </a:ext>
            </a:extLst>
          </p:cNvPr>
          <p:cNvGrpSpPr/>
          <p:nvPr/>
        </p:nvGrpSpPr>
        <p:grpSpPr>
          <a:xfrm>
            <a:off x="3736027" y="5890324"/>
            <a:ext cx="536009" cy="339976"/>
            <a:chOff x="3570898" y="3755771"/>
            <a:chExt cx="536009" cy="339976"/>
          </a:xfrm>
        </p:grpSpPr>
        <p:sp>
          <p:nvSpPr>
            <p:cNvPr id="152" name="달 151">
              <a:extLst>
                <a:ext uri="{FF2B5EF4-FFF2-40B4-BE49-F238E27FC236}">
                  <a16:creationId xmlns:a16="http://schemas.microsoft.com/office/drawing/2014/main" id="{3DCD2AED-DE1C-6241-94EF-927A11008044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94200A1B-8B54-B84B-B733-DF714B50FE67}"/>
                </a:ext>
              </a:extLst>
            </p:cNvPr>
            <p:cNvSpPr/>
            <p:nvPr/>
          </p:nvSpPr>
          <p:spPr>
            <a:xfrm rot="10800000">
              <a:off x="3957008" y="400213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5286E67C-A004-7245-8CC6-6B08BD94D72F}"/>
                </a:ext>
              </a:extLst>
            </p:cNvPr>
            <p:cNvSpPr/>
            <p:nvPr/>
          </p:nvSpPr>
          <p:spPr>
            <a:xfrm rot="10800000">
              <a:off x="3955046" y="379519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3185C904-871E-674E-954E-8D0A8841B67B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57" name="꺾인 연결선[E] 156">
            <a:extLst>
              <a:ext uri="{FF2B5EF4-FFF2-40B4-BE49-F238E27FC236}">
                <a16:creationId xmlns:a16="http://schemas.microsoft.com/office/drawing/2014/main" id="{8E66D3E2-A435-314C-A75B-10CEA179F5DE}"/>
              </a:ext>
            </a:extLst>
          </p:cNvPr>
          <p:cNvCxnSpPr>
            <a:stCxn id="84" idx="0"/>
            <a:endCxn id="149" idx="2"/>
          </p:cNvCxnSpPr>
          <p:nvPr/>
        </p:nvCxnSpPr>
        <p:spPr>
          <a:xfrm rot="10800000">
            <a:off x="4183132" y="3915857"/>
            <a:ext cx="1393650" cy="29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꺾인 연결선[E] 158">
            <a:extLst>
              <a:ext uri="{FF2B5EF4-FFF2-40B4-BE49-F238E27FC236}">
                <a16:creationId xmlns:a16="http://schemas.microsoft.com/office/drawing/2014/main" id="{AAB39078-F434-054E-BE88-A3359DE6BB31}"/>
              </a:ext>
            </a:extLst>
          </p:cNvPr>
          <p:cNvCxnSpPr>
            <a:stCxn id="97" idx="0"/>
            <a:endCxn id="148" idx="2"/>
          </p:cNvCxnSpPr>
          <p:nvPr/>
        </p:nvCxnSpPr>
        <p:spPr>
          <a:xfrm rot="10800000">
            <a:off x="4185095" y="4122798"/>
            <a:ext cx="6383139" cy="325963"/>
          </a:xfrm>
          <a:prstGeom prst="bentConnector3">
            <a:avLst>
              <a:gd name="adj1" fmla="val 802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꺾인 연결선[E] 161">
            <a:extLst>
              <a:ext uri="{FF2B5EF4-FFF2-40B4-BE49-F238E27FC236}">
                <a16:creationId xmlns:a16="http://schemas.microsoft.com/office/drawing/2014/main" id="{F92FD54F-D49B-7B42-8CD1-CED0D253729A}"/>
              </a:ext>
            </a:extLst>
          </p:cNvPr>
          <p:cNvCxnSpPr>
            <a:stCxn id="108" idx="0"/>
            <a:endCxn id="154" idx="2"/>
          </p:cNvCxnSpPr>
          <p:nvPr/>
        </p:nvCxnSpPr>
        <p:spPr>
          <a:xfrm rot="10800000" flipV="1">
            <a:off x="4183131" y="5960172"/>
            <a:ext cx="1393650" cy="21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꺾인 연결선[E] 163">
            <a:extLst>
              <a:ext uri="{FF2B5EF4-FFF2-40B4-BE49-F238E27FC236}">
                <a16:creationId xmlns:a16="http://schemas.microsoft.com/office/drawing/2014/main" id="{DC12837C-DEBC-B749-ACAA-BC23C736ACA3}"/>
              </a:ext>
            </a:extLst>
          </p:cNvPr>
          <p:cNvCxnSpPr>
            <a:stCxn id="114" idx="0"/>
            <a:endCxn id="153" idx="2"/>
          </p:cNvCxnSpPr>
          <p:nvPr/>
        </p:nvCxnSpPr>
        <p:spPr>
          <a:xfrm rot="10800000">
            <a:off x="4185094" y="6169306"/>
            <a:ext cx="6375519" cy="320804"/>
          </a:xfrm>
          <a:prstGeom prst="bentConnector3">
            <a:avLst>
              <a:gd name="adj1" fmla="val 797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72B70F34-0B8C-554F-AFDF-2F6CED5DAF09}"/>
              </a:ext>
            </a:extLst>
          </p:cNvPr>
          <p:cNvGrpSpPr/>
          <p:nvPr/>
        </p:nvGrpSpPr>
        <p:grpSpPr>
          <a:xfrm>
            <a:off x="133402" y="1670230"/>
            <a:ext cx="2776222" cy="2142839"/>
            <a:chOff x="133402" y="1670230"/>
            <a:chExt cx="2776222" cy="214283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3B32738-9161-284F-A946-54B8D3F9958A}"/>
                </a:ext>
              </a:extLst>
            </p:cNvPr>
            <p:cNvGrpSpPr/>
            <p:nvPr/>
          </p:nvGrpSpPr>
          <p:grpSpPr>
            <a:xfrm>
              <a:off x="720608" y="1670230"/>
              <a:ext cx="2189016" cy="2142839"/>
              <a:chOff x="1365011" y="364159"/>
              <a:chExt cx="2189016" cy="214283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E5F3E7B-6FA2-444B-88F1-37BC2F41D16C}"/>
                  </a:ext>
                </a:extLst>
              </p:cNvPr>
              <p:cNvSpPr/>
              <p:nvPr/>
            </p:nvSpPr>
            <p:spPr>
              <a:xfrm>
                <a:off x="1454488" y="959076"/>
                <a:ext cx="953610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address[7:0]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7131269-E479-F746-8BD8-44F818B2B2CF}"/>
                  </a:ext>
                </a:extLst>
              </p:cNvPr>
              <p:cNvSpPr/>
              <p:nvPr/>
            </p:nvSpPr>
            <p:spPr>
              <a:xfrm>
                <a:off x="1365011" y="364159"/>
                <a:ext cx="2189016" cy="2142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channel[0].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interface.o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  <a:p>
                <a:pPr algn="ctr"/>
                <a:endParaRPr kumimoji="1" lang="en-US" altLang="ko-Kore-KR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582E48C-59A9-C648-87E6-346E86C24849}"/>
                  </a:ext>
                </a:extLst>
              </p:cNvPr>
              <p:cNvSpPr/>
              <p:nvPr/>
            </p:nvSpPr>
            <p:spPr>
              <a:xfrm>
                <a:off x="1453950" y="642480"/>
                <a:ext cx="456452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stb</a:t>
                </a:r>
                <a:endParaRPr kumimoji="1" lang="ko-Kore-KR" altLang="en-US" sz="1100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D63F579-B3D8-8B47-9E91-99B46E376DB0}"/>
                  </a:ext>
                </a:extLst>
              </p:cNvPr>
              <p:cNvSpPr/>
              <p:nvPr/>
            </p:nvSpPr>
            <p:spPr>
              <a:xfrm>
                <a:off x="1453950" y="1946878"/>
                <a:ext cx="456452" cy="278321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busy</a:t>
                </a:r>
                <a:endParaRPr kumimoji="1" lang="ko-Kore-KR" altLang="en-US" sz="1100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FF8D0C91-3681-1144-B648-9D1C12356655}"/>
                  </a:ext>
                </a:extLst>
              </p:cNvPr>
              <p:cNvSpPr/>
              <p:nvPr/>
            </p:nvSpPr>
            <p:spPr>
              <a:xfrm>
                <a:off x="1453950" y="1290791"/>
                <a:ext cx="852565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data[1:0]</a:t>
                </a: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E7EDBD78-A88C-2946-815C-8C5E839924AA}"/>
                  </a:ext>
                </a:extLst>
              </p:cNvPr>
              <p:cNvSpPr/>
              <p:nvPr/>
            </p:nvSpPr>
            <p:spPr>
              <a:xfrm>
                <a:off x="1453950" y="1618833"/>
                <a:ext cx="852565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fine_ts</a:t>
                </a:r>
                <a:r>
                  <a:rPr kumimoji="1" lang="en-US" altLang="ko-Kore-KR" sz="1100" dirty="0"/>
                  <a:t>[2:0]</a:t>
                </a:r>
              </a:p>
            </p:txBody>
          </p:sp>
        </p:grp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55139FB2-2206-034E-9860-DAE46A3843F5}"/>
                </a:ext>
              </a:extLst>
            </p:cNvPr>
            <p:cNvSpPr txBox="1"/>
            <p:nvPr/>
          </p:nvSpPr>
          <p:spPr>
            <a:xfrm>
              <a:off x="133402" y="2364318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993C77A7-77DA-1B47-A9B0-54360D428E09}"/>
                </a:ext>
              </a:extLst>
            </p:cNvPr>
            <p:cNvSpPr txBox="1"/>
            <p:nvPr/>
          </p:nvSpPr>
          <p:spPr>
            <a:xfrm>
              <a:off x="143449" y="2720958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6E15BE62-60DE-8043-AD64-F01467599178}"/>
                </a:ext>
              </a:extLst>
            </p:cNvPr>
            <p:cNvSpPr txBox="1"/>
            <p:nvPr/>
          </p:nvSpPr>
          <p:spPr>
            <a:xfrm>
              <a:off x="143448" y="206654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69" name="꺾인 연결선[E] 168">
              <a:extLst>
                <a:ext uri="{FF2B5EF4-FFF2-40B4-BE49-F238E27FC236}">
                  <a16:creationId xmlns:a16="http://schemas.microsoft.com/office/drawing/2014/main" id="{26BE970D-B9B3-8C4C-B941-0D53D0EFEBF8}"/>
                </a:ext>
              </a:extLst>
            </p:cNvPr>
            <p:cNvCxnSpPr>
              <a:cxnSpLocks/>
              <a:stCxn id="166" idx="0"/>
              <a:endCxn id="170" idx="3"/>
            </p:cNvCxnSpPr>
            <p:nvPr/>
          </p:nvCxnSpPr>
          <p:spPr>
            <a:xfrm rot="5400000" flipH="1" flipV="1">
              <a:off x="671905" y="2224315"/>
              <a:ext cx="7670" cy="27233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삼각형 169">
              <a:extLst>
                <a:ext uri="{FF2B5EF4-FFF2-40B4-BE49-F238E27FC236}">
                  <a16:creationId xmlns:a16="http://schemas.microsoft.com/office/drawing/2014/main" id="{AA6DB18E-ECEA-2948-9CC5-9AB685C15F97}"/>
                </a:ext>
              </a:extLst>
            </p:cNvPr>
            <p:cNvSpPr/>
            <p:nvPr/>
          </p:nvSpPr>
          <p:spPr>
            <a:xfrm rot="5400000">
              <a:off x="812604" y="23323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171" name="꺾인 연결선[E] 170">
              <a:extLst>
                <a:ext uri="{FF2B5EF4-FFF2-40B4-BE49-F238E27FC236}">
                  <a16:creationId xmlns:a16="http://schemas.microsoft.com/office/drawing/2014/main" id="{09CBC1AD-9003-4E4E-8B27-606971270F5F}"/>
                </a:ext>
              </a:extLst>
            </p:cNvPr>
            <p:cNvCxnSpPr>
              <a:cxnSpLocks/>
              <a:stCxn id="167" idx="0"/>
              <a:endCxn id="172" idx="3"/>
            </p:cNvCxnSpPr>
            <p:nvPr/>
          </p:nvCxnSpPr>
          <p:spPr>
            <a:xfrm rot="5400000" flipH="1" flipV="1">
              <a:off x="670964" y="2573655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삼각형 171">
              <a:extLst>
                <a:ext uri="{FF2B5EF4-FFF2-40B4-BE49-F238E27FC236}">
                  <a16:creationId xmlns:a16="http://schemas.microsoft.com/office/drawing/2014/main" id="{750FCD16-09D2-2D4C-BD2E-E6C2D845BC3F}"/>
                </a:ext>
              </a:extLst>
            </p:cNvPr>
            <p:cNvSpPr/>
            <p:nvPr/>
          </p:nvSpPr>
          <p:spPr>
            <a:xfrm rot="5400000">
              <a:off x="818964" y="267069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173" name="꺾인 연결선[E] 172">
              <a:extLst>
                <a:ext uri="{FF2B5EF4-FFF2-40B4-BE49-F238E27FC236}">
                  <a16:creationId xmlns:a16="http://schemas.microsoft.com/office/drawing/2014/main" id="{D72F6850-1B26-8F43-AE91-5E51B88A862C}"/>
                </a:ext>
              </a:extLst>
            </p:cNvPr>
            <p:cNvCxnSpPr>
              <a:cxnSpLocks/>
              <a:stCxn id="168" idx="0"/>
              <a:endCxn id="174" idx="3"/>
            </p:cNvCxnSpPr>
            <p:nvPr/>
          </p:nvCxnSpPr>
          <p:spPr>
            <a:xfrm rot="5400000" flipH="1" flipV="1">
              <a:off x="670963" y="1919237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삼각형 173">
              <a:extLst>
                <a:ext uri="{FF2B5EF4-FFF2-40B4-BE49-F238E27FC236}">
                  <a16:creationId xmlns:a16="http://schemas.microsoft.com/office/drawing/2014/main" id="{B1E394DD-46D3-634A-95D5-518FAC360633}"/>
                </a:ext>
              </a:extLst>
            </p:cNvPr>
            <p:cNvSpPr/>
            <p:nvPr/>
          </p:nvSpPr>
          <p:spPr>
            <a:xfrm rot="5400000">
              <a:off x="818963" y="2016274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4B7E5DCD-562F-5642-8581-49581BC6B43B}"/>
                </a:ext>
              </a:extLst>
            </p:cNvPr>
            <p:cNvSpPr txBox="1"/>
            <p:nvPr/>
          </p:nvSpPr>
          <p:spPr>
            <a:xfrm>
              <a:off x="143448" y="304004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76" name="꺾인 연결선[E] 175">
              <a:extLst>
                <a:ext uri="{FF2B5EF4-FFF2-40B4-BE49-F238E27FC236}">
                  <a16:creationId xmlns:a16="http://schemas.microsoft.com/office/drawing/2014/main" id="{CCD06E0D-94A4-3342-9AC8-D1053071DB88}"/>
                </a:ext>
              </a:extLst>
            </p:cNvPr>
            <p:cNvCxnSpPr>
              <a:cxnSpLocks/>
              <a:stCxn id="175" idx="0"/>
              <a:endCxn id="177" idx="3"/>
            </p:cNvCxnSpPr>
            <p:nvPr/>
          </p:nvCxnSpPr>
          <p:spPr>
            <a:xfrm rot="5400000" flipH="1" flipV="1">
              <a:off x="670963" y="2892743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삼각형 176">
              <a:extLst>
                <a:ext uri="{FF2B5EF4-FFF2-40B4-BE49-F238E27FC236}">
                  <a16:creationId xmlns:a16="http://schemas.microsoft.com/office/drawing/2014/main" id="{BF56042B-65DF-D14C-BCC7-9A9D8A4FB271}"/>
                </a:ext>
              </a:extLst>
            </p:cNvPr>
            <p:cNvSpPr/>
            <p:nvPr/>
          </p:nvSpPr>
          <p:spPr>
            <a:xfrm rot="5400000">
              <a:off x="818963" y="298978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C76218E3-1EFF-7E49-83FA-EE49E56A5C28}"/>
              </a:ext>
            </a:extLst>
          </p:cNvPr>
          <p:cNvGrpSpPr/>
          <p:nvPr/>
        </p:nvGrpSpPr>
        <p:grpSpPr>
          <a:xfrm>
            <a:off x="133401" y="4377453"/>
            <a:ext cx="2776223" cy="2142839"/>
            <a:chOff x="133401" y="4377453"/>
            <a:chExt cx="2776223" cy="2142839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59E4A2B-6505-9942-B76E-6F89365AD478}"/>
                </a:ext>
              </a:extLst>
            </p:cNvPr>
            <p:cNvGrpSpPr/>
            <p:nvPr/>
          </p:nvGrpSpPr>
          <p:grpSpPr>
            <a:xfrm>
              <a:off x="720608" y="4377453"/>
              <a:ext cx="2189016" cy="2142839"/>
              <a:chOff x="1365011" y="364159"/>
              <a:chExt cx="2189016" cy="2142839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4337BE7-4395-1A4F-ADC9-D67337AA06FB}"/>
                  </a:ext>
                </a:extLst>
              </p:cNvPr>
              <p:cNvSpPr/>
              <p:nvPr/>
            </p:nvSpPr>
            <p:spPr>
              <a:xfrm>
                <a:off x="1454801" y="959076"/>
                <a:ext cx="953610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address[7:0]</a:t>
                </a: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2A3DF5D-8196-5C47-8D30-31206805F173}"/>
                  </a:ext>
                </a:extLst>
              </p:cNvPr>
              <p:cNvSpPr/>
              <p:nvPr/>
            </p:nvSpPr>
            <p:spPr>
              <a:xfrm>
                <a:off x="1365011" y="364159"/>
                <a:ext cx="2189016" cy="2142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channel[</a:t>
                </a:r>
                <a:r>
                  <a:rPr kumimoji="1" lang="en-US" altLang="ko-KR" sz="1100" dirty="0">
                    <a:solidFill>
                      <a:schemeClr val="tx1"/>
                    </a:solidFill>
                  </a:rPr>
                  <a:t>28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].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interface.o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  <a:p>
                <a:pPr algn="ctr"/>
                <a:endParaRPr kumimoji="1" lang="en-US" altLang="ko-Kore-KR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8C02C5F-67DA-A14D-9C22-06D011273240}"/>
                  </a:ext>
                </a:extLst>
              </p:cNvPr>
              <p:cNvSpPr/>
              <p:nvPr/>
            </p:nvSpPr>
            <p:spPr>
              <a:xfrm>
                <a:off x="1453950" y="642480"/>
                <a:ext cx="456452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stb</a:t>
                </a:r>
                <a:endParaRPr kumimoji="1" lang="ko-Kore-KR" altLang="en-US" sz="1100" dirty="0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E7F78754-8DB2-1543-8760-C7B24E6B962B}"/>
                  </a:ext>
                </a:extLst>
              </p:cNvPr>
              <p:cNvSpPr/>
              <p:nvPr/>
            </p:nvSpPr>
            <p:spPr>
              <a:xfrm>
                <a:off x="1453950" y="1946878"/>
                <a:ext cx="456452" cy="278321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busy</a:t>
                </a:r>
                <a:endParaRPr kumimoji="1" lang="ko-Kore-KR" altLang="en-US" sz="1100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4C5207E1-05FF-CF4D-9396-576ED4C0C150}"/>
                  </a:ext>
                </a:extLst>
              </p:cNvPr>
              <p:cNvSpPr/>
              <p:nvPr/>
            </p:nvSpPr>
            <p:spPr>
              <a:xfrm>
                <a:off x="1453950" y="1290791"/>
                <a:ext cx="852565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data[1:0]</a:t>
                </a: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7CBB7FF-31F3-F944-B35A-9E355B886788}"/>
                  </a:ext>
                </a:extLst>
              </p:cNvPr>
              <p:cNvSpPr/>
              <p:nvPr/>
            </p:nvSpPr>
            <p:spPr>
              <a:xfrm>
                <a:off x="1453950" y="1618833"/>
                <a:ext cx="852565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fine_ts</a:t>
                </a:r>
                <a:r>
                  <a:rPr kumimoji="1" lang="en-US" altLang="ko-Kore-KR" sz="1100" dirty="0"/>
                  <a:t>[2:0]</a:t>
                </a:r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BA2CECDD-3A1C-9F46-B4B1-C976800887F6}"/>
                </a:ext>
              </a:extLst>
            </p:cNvPr>
            <p:cNvSpPr txBox="1"/>
            <p:nvPr/>
          </p:nvSpPr>
          <p:spPr>
            <a:xfrm>
              <a:off x="133477" y="506798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B3952C53-6F9B-B742-8B96-11050B7950ED}"/>
                </a:ext>
              </a:extLst>
            </p:cNvPr>
            <p:cNvSpPr txBox="1"/>
            <p:nvPr/>
          </p:nvSpPr>
          <p:spPr>
            <a:xfrm>
              <a:off x="133402" y="5414875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46F8715E-A138-5149-BB7A-40CCC435715B}"/>
                </a:ext>
              </a:extLst>
            </p:cNvPr>
            <p:cNvSpPr txBox="1"/>
            <p:nvPr/>
          </p:nvSpPr>
          <p:spPr>
            <a:xfrm>
              <a:off x="133401" y="4764011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81" name="꺾인 연결선[E] 180">
              <a:extLst>
                <a:ext uri="{FF2B5EF4-FFF2-40B4-BE49-F238E27FC236}">
                  <a16:creationId xmlns:a16="http://schemas.microsoft.com/office/drawing/2014/main" id="{C076A015-0813-DE49-B5BC-AAF5119B167A}"/>
                </a:ext>
              </a:extLst>
            </p:cNvPr>
            <p:cNvCxnSpPr>
              <a:cxnSpLocks/>
              <a:stCxn id="178" idx="0"/>
              <a:endCxn id="182" idx="3"/>
            </p:cNvCxnSpPr>
            <p:nvPr/>
          </p:nvCxnSpPr>
          <p:spPr>
            <a:xfrm rot="5400000" flipH="1" flipV="1">
              <a:off x="670136" y="4929821"/>
              <a:ext cx="7670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삼각형 181">
              <a:extLst>
                <a:ext uri="{FF2B5EF4-FFF2-40B4-BE49-F238E27FC236}">
                  <a16:creationId xmlns:a16="http://schemas.microsoft.com/office/drawing/2014/main" id="{A3F7946D-B0DF-C54E-9388-4B1D5AB06CC2}"/>
                </a:ext>
              </a:extLst>
            </p:cNvPr>
            <p:cNvSpPr/>
            <p:nvPr/>
          </p:nvSpPr>
          <p:spPr>
            <a:xfrm rot="5400000">
              <a:off x="808992" y="503600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183" name="꺾인 연결선[E] 182">
              <a:extLst>
                <a:ext uri="{FF2B5EF4-FFF2-40B4-BE49-F238E27FC236}">
                  <a16:creationId xmlns:a16="http://schemas.microsoft.com/office/drawing/2014/main" id="{3C33BF4A-647E-FD4B-8197-8E154E4B1744}"/>
                </a:ext>
              </a:extLst>
            </p:cNvPr>
            <p:cNvCxnSpPr>
              <a:cxnSpLocks/>
              <a:stCxn id="179" idx="0"/>
              <a:endCxn id="184" idx="3"/>
            </p:cNvCxnSpPr>
            <p:nvPr/>
          </p:nvCxnSpPr>
          <p:spPr>
            <a:xfrm rot="5400000" flipH="1" flipV="1">
              <a:off x="660917" y="5267572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삼각형 183">
              <a:extLst>
                <a:ext uri="{FF2B5EF4-FFF2-40B4-BE49-F238E27FC236}">
                  <a16:creationId xmlns:a16="http://schemas.microsoft.com/office/drawing/2014/main" id="{6B4EA8C4-83E0-CD4F-BC94-BE1C499739AC}"/>
                </a:ext>
              </a:extLst>
            </p:cNvPr>
            <p:cNvSpPr/>
            <p:nvPr/>
          </p:nvSpPr>
          <p:spPr>
            <a:xfrm rot="5400000">
              <a:off x="808917" y="536460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185" name="꺾인 연결선[E] 184">
              <a:extLst>
                <a:ext uri="{FF2B5EF4-FFF2-40B4-BE49-F238E27FC236}">
                  <a16:creationId xmlns:a16="http://schemas.microsoft.com/office/drawing/2014/main" id="{684D941A-985A-3443-BC5E-C4DE89B98E48}"/>
                </a:ext>
              </a:extLst>
            </p:cNvPr>
            <p:cNvCxnSpPr>
              <a:cxnSpLocks/>
              <a:stCxn id="180" idx="0"/>
              <a:endCxn id="186" idx="3"/>
            </p:cNvCxnSpPr>
            <p:nvPr/>
          </p:nvCxnSpPr>
          <p:spPr>
            <a:xfrm rot="5400000" flipH="1" flipV="1">
              <a:off x="660916" y="4616708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삼각형 185">
              <a:extLst>
                <a:ext uri="{FF2B5EF4-FFF2-40B4-BE49-F238E27FC236}">
                  <a16:creationId xmlns:a16="http://schemas.microsoft.com/office/drawing/2014/main" id="{D46128A4-EDF8-254E-A287-C65DD901F2AE}"/>
                </a:ext>
              </a:extLst>
            </p:cNvPr>
            <p:cNvSpPr/>
            <p:nvPr/>
          </p:nvSpPr>
          <p:spPr>
            <a:xfrm rot="5400000">
              <a:off x="808916" y="4713745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239DEC35-0400-7B4D-9993-B54D0B52D647}"/>
                </a:ext>
              </a:extLst>
            </p:cNvPr>
            <p:cNvSpPr txBox="1"/>
            <p:nvPr/>
          </p:nvSpPr>
          <p:spPr>
            <a:xfrm>
              <a:off x="133401" y="5743528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88" name="꺾인 연결선[E] 187">
              <a:extLst>
                <a:ext uri="{FF2B5EF4-FFF2-40B4-BE49-F238E27FC236}">
                  <a16:creationId xmlns:a16="http://schemas.microsoft.com/office/drawing/2014/main" id="{475ECD43-474B-2D47-B3C4-28E6FD0FC79E}"/>
                </a:ext>
              </a:extLst>
            </p:cNvPr>
            <p:cNvCxnSpPr>
              <a:cxnSpLocks/>
              <a:stCxn id="187" idx="0"/>
              <a:endCxn id="189" idx="3"/>
            </p:cNvCxnSpPr>
            <p:nvPr/>
          </p:nvCxnSpPr>
          <p:spPr>
            <a:xfrm rot="5400000" flipH="1" flipV="1">
              <a:off x="660916" y="5596225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삼각형 188">
              <a:extLst>
                <a:ext uri="{FF2B5EF4-FFF2-40B4-BE49-F238E27FC236}">
                  <a16:creationId xmlns:a16="http://schemas.microsoft.com/office/drawing/2014/main" id="{0BC92802-80F6-4B40-9371-85AFBBAB7602}"/>
                </a:ext>
              </a:extLst>
            </p:cNvPr>
            <p:cNvSpPr/>
            <p:nvPr/>
          </p:nvSpPr>
          <p:spPr>
            <a:xfrm rot="5400000">
              <a:off x="808916" y="569326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A12E823F-CF71-A94D-9485-148029A3841D}"/>
              </a:ext>
            </a:extLst>
          </p:cNvPr>
          <p:cNvCxnSpPr>
            <a:cxnSpLocks/>
            <a:stCxn id="147" idx="1"/>
            <a:endCxn id="13" idx="3"/>
          </p:cNvCxnSpPr>
          <p:nvPr/>
        </p:nvCxnSpPr>
        <p:spPr>
          <a:xfrm rot="10800000">
            <a:off x="1662112" y="3064065"/>
            <a:ext cx="2073916" cy="94973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꺾인 연결선[E] 201">
            <a:extLst>
              <a:ext uri="{FF2B5EF4-FFF2-40B4-BE49-F238E27FC236}">
                <a16:creationId xmlns:a16="http://schemas.microsoft.com/office/drawing/2014/main" id="{4044F71D-0E94-A740-9F82-5CB5424FB601}"/>
              </a:ext>
            </a:extLst>
          </p:cNvPr>
          <p:cNvCxnSpPr>
            <a:cxnSpLocks/>
            <a:stCxn id="152" idx="1"/>
            <a:endCxn id="22" idx="3"/>
          </p:cNvCxnSpPr>
          <p:nvPr/>
        </p:nvCxnSpPr>
        <p:spPr>
          <a:xfrm rot="10800000">
            <a:off x="1662113" y="5771288"/>
            <a:ext cx="2073915" cy="289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D66DED8C-829A-0846-9203-5EC2A8D0FCCA}"/>
              </a:ext>
            </a:extLst>
          </p:cNvPr>
          <p:cNvSpPr txBox="1"/>
          <p:nvPr/>
        </p:nvSpPr>
        <p:spPr>
          <a:xfrm>
            <a:off x="7643739" y="3078045"/>
            <a:ext cx="86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.  .  .</a:t>
            </a:r>
            <a:endParaRPr kumimoji="1" lang="ko-Kore-KR" altLang="en-US" dirty="0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AD1D3215-1455-6842-833D-03E7767D710E}"/>
              </a:ext>
            </a:extLst>
          </p:cNvPr>
          <p:cNvSpPr txBox="1"/>
          <p:nvPr/>
        </p:nvSpPr>
        <p:spPr>
          <a:xfrm>
            <a:off x="7638966" y="5092652"/>
            <a:ext cx="86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.  .  .</a:t>
            </a:r>
            <a:endParaRPr kumimoji="1" lang="ko-Kore-KR" altLang="en-US" dirty="0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20AE999A-A8CA-BE42-B0D7-1C981F65D87F}"/>
              </a:ext>
            </a:extLst>
          </p:cNvPr>
          <p:cNvSpPr txBox="1"/>
          <p:nvPr/>
        </p:nvSpPr>
        <p:spPr>
          <a:xfrm>
            <a:off x="4962550" y="4635472"/>
            <a:ext cx="461665" cy="4859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ko-Kore-KR" dirty="0"/>
              <a:t>.  .  .</a:t>
            </a:r>
            <a:endParaRPr kumimoji="1" lang="ko-Kore-KR" altLang="en-US" dirty="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75C29196-C092-2242-8CA6-B5436E25DDBE}"/>
              </a:ext>
            </a:extLst>
          </p:cNvPr>
          <p:cNvSpPr txBox="1"/>
          <p:nvPr/>
        </p:nvSpPr>
        <p:spPr>
          <a:xfrm>
            <a:off x="11260723" y="4629374"/>
            <a:ext cx="461665" cy="4859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ko-Kore-KR" dirty="0"/>
              <a:t>.  .  .</a:t>
            </a:r>
            <a:endParaRPr kumimoji="1" lang="ko-Kore-KR" altLang="en-US" dirty="0"/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58D258BC-92CF-494C-8BC7-4AC8FAB114D7}"/>
              </a:ext>
            </a:extLst>
          </p:cNvPr>
          <p:cNvGrpSpPr/>
          <p:nvPr/>
        </p:nvGrpSpPr>
        <p:grpSpPr>
          <a:xfrm>
            <a:off x="3736026" y="2649978"/>
            <a:ext cx="536009" cy="339976"/>
            <a:chOff x="3570898" y="3755771"/>
            <a:chExt cx="536009" cy="339976"/>
          </a:xfrm>
        </p:grpSpPr>
        <p:sp>
          <p:nvSpPr>
            <p:cNvPr id="200" name="달 199">
              <a:extLst>
                <a:ext uri="{FF2B5EF4-FFF2-40B4-BE49-F238E27FC236}">
                  <a16:creationId xmlns:a16="http://schemas.microsoft.com/office/drawing/2014/main" id="{BA75A79C-AB82-3A4E-95CF-E77375333848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DCC1483D-EFA8-734B-AB78-98D7DD6FC466}"/>
                </a:ext>
              </a:extLst>
            </p:cNvPr>
            <p:cNvSpPr/>
            <p:nvPr/>
          </p:nvSpPr>
          <p:spPr>
            <a:xfrm rot="10800000">
              <a:off x="3957008" y="400213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7FEF5FD6-81F6-0B4D-92A2-29C3C8A7C85A}"/>
                </a:ext>
              </a:extLst>
            </p:cNvPr>
            <p:cNvSpPr/>
            <p:nvPr/>
          </p:nvSpPr>
          <p:spPr>
            <a:xfrm rot="10800000">
              <a:off x="3955046" y="379519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FC955D21-3F4E-1741-91E7-86304534F91E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4860A5AC-6616-6A4E-A990-5429D0082C1E}"/>
              </a:ext>
            </a:extLst>
          </p:cNvPr>
          <p:cNvCxnSpPr>
            <a:stCxn id="4" idx="0"/>
            <a:endCxn id="201" idx="2"/>
          </p:cNvCxnSpPr>
          <p:nvPr/>
        </p:nvCxnSpPr>
        <p:spPr>
          <a:xfrm rot="16200000" flipV="1">
            <a:off x="4852338" y="2261715"/>
            <a:ext cx="213617" cy="154810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[E] 99">
            <a:extLst>
              <a:ext uri="{FF2B5EF4-FFF2-40B4-BE49-F238E27FC236}">
                <a16:creationId xmlns:a16="http://schemas.microsoft.com/office/drawing/2014/main" id="{0EEA69EE-D9AC-F044-B2CD-4B27A827EBD1}"/>
              </a:ext>
            </a:extLst>
          </p:cNvPr>
          <p:cNvCxnSpPr>
            <a:stCxn id="6" idx="0"/>
            <a:endCxn id="203" idx="2"/>
          </p:cNvCxnSpPr>
          <p:nvPr/>
        </p:nvCxnSpPr>
        <p:spPr>
          <a:xfrm rot="16200000" flipV="1">
            <a:off x="7242722" y="-337571"/>
            <a:ext cx="420557" cy="65397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꺾인 연결선[E] 114">
            <a:extLst>
              <a:ext uri="{FF2B5EF4-FFF2-40B4-BE49-F238E27FC236}">
                <a16:creationId xmlns:a16="http://schemas.microsoft.com/office/drawing/2014/main" id="{42B0B069-7550-FE4B-B386-74D9D27A0BBA}"/>
              </a:ext>
            </a:extLst>
          </p:cNvPr>
          <p:cNvCxnSpPr>
            <a:stCxn id="200" idx="1"/>
            <a:endCxn id="10" idx="3"/>
          </p:cNvCxnSpPr>
          <p:nvPr/>
        </p:nvCxnSpPr>
        <p:spPr>
          <a:xfrm rot="10800000">
            <a:off x="1266000" y="2087712"/>
            <a:ext cx="2470027" cy="7322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6BBC00A3-1105-464E-A4D6-575C5F29129B}"/>
              </a:ext>
            </a:extLst>
          </p:cNvPr>
          <p:cNvGrpSpPr/>
          <p:nvPr/>
        </p:nvGrpSpPr>
        <p:grpSpPr>
          <a:xfrm>
            <a:off x="3736026" y="4732009"/>
            <a:ext cx="536009" cy="339976"/>
            <a:chOff x="3570898" y="3755771"/>
            <a:chExt cx="536009" cy="339976"/>
          </a:xfrm>
        </p:grpSpPr>
        <p:sp>
          <p:nvSpPr>
            <p:cNvPr id="210" name="달 209">
              <a:extLst>
                <a:ext uri="{FF2B5EF4-FFF2-40B4-BE49-F238E27FC236}">
                  <a16:creationId xmlns:a16="http://schemas.microsoft.com/office/drawing/2014/main" id="{E8ABBF6C-3D67-6041-B899-CEFC5963EE06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673D47C7-0593-E348-ABED-EB43EFD63303}"/>
                </a:ext>
              </a:extLst>
            </p:cNvPr>
            <p:cNvSpPr/>
            <p:nvPr/>
          </p:nvSpPr>
          <p:spPr>
            <a:xfrm rot="10800000">
              <a:off x="3957008" y="400213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id="{F84BD5DC-D5B9-A545-A506-2F5B77D9E24A}"/>
                </a:ext>
              </a:extLst>
            </p:cNvPr>
            <p:cNvSpPr/>
            <p:nvPr/>
          </p:nvSpPr>
          <p:spPr>
            <a:xfrm rot="10800000">
              <a:off x="3955046" y="379519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DDEFEFDF-8D29-AA42-B0C8-854675D31301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693B3FC9-176C-7048-87A2-6DD951C24FED}"/>
              </a:ext>
            </a:extLst>
          </p:cNvPr>
          <p:cNvCxnSpPr>
            <a:stCxn id="5" idx="0"/>
            <a:endCxn id="211" idx="2"/>
          </p:cNvCxnSpPr>
          <p:nvPr/>
        </p:nvCxnSpPr>
        <p:spPr>
          <a:xfrm rot="16200000" flipV="1">
            <a:off x="4886050" y="4310034"/>
            <a:ext cx="146193" cy="154810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꺾인 연결선[E] 128">
            <a:extLst>
              <a:ext uri="{FF2B5EF4-FFF2-40B4-BE49-F238E27FC236}">
                <a16:creationId xmlns:a16="http://schemas.microsoft.com/office/drawing/2014/main" id="{76C9E7C8-7B59-0746-B548-CC326E079873}"/>
              </a:ext>
            </a:extLst>
          </p:cNvPr>
          <p:cNvCxnSpPr>
            <a:stCxn id="7" idx="0"/>
            <a:endCxn id="212" idx="2"/>
          </p:cNvCxnSpPr>
          <p:nvPr/>
        </p:nvCxnSpPr>
        <p:spPr>
          <a:xfrm rot="16200000" flipV="1">
            <a:off x="7274047" y="1713135"/>
            <a:ext cx="353133" cy="65349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꺾인 연결선[E] 130">
            <a:extLst>
              <a:ext uri="{FF2B5EF4-FFF2-40B4-BE49-F238E27FC236}">
                <a16:creationId xmlns:a16="http://schemas.microsoft.com/office/drawing/2014/main" id="{89DC2ED3-E128-1A44-BE19-86F99F161FB8}"/>
              </a:ext>
            </a:extLst>
          </p:cNvPr>
          <p:cNvCxnSpPr>
            <a:stCxn id="210" idx="1"/>
            <a:endCxn id="19" idx="3"/>
          </p:cNvCxnSpPr>
          <p:nvPr/>
        </p:nvCxnSpPr>
        <p:spPr>
          <a:xfrm rot="10800000">
            <a:off x="1266000" y="4794935"/>
            <a:ext cx="2470027" cy="1070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날짜 개체 틀 84">
            <a:extLst>
              <a:ext uri="{FF2B5EF4-FFF2-40B4-BE49-F238E27FC236}">
                <a16:creationId xmlns:a16="http://schemas.microsoft.com/office/drawing/2014/main" id="{FE4908B4-926B-3C47-8044-38F7D297F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86" name="바닥글 개체 틀 85">
            <a:extLst>
              <a:ext uri="{FF2B5EF4-FFF2-40B4-BE49-F238E27FC236}">
                <a16:creationId xmlns:a16="http://schemas.microsoft.com/office/drawing/2014/main" id="{925CEB1E-521D-064A-AAAA-82BC51613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87" name="슬라이드 번호 개체 틀 86">
            <a:extLst>
              <a:ext uri="{FF2B5EF4-FFF2-40B4-BE49-F238E27FC236}">
                <a16:creationId xmlns:a16="http://schemas.microsoft.com/office/drawing/2014/main" id="{B0BC3A03-775D-D843-82C5-6A5B936D4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58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60460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4F39716-0D1D-7040-8877-141100671A80}"/>
              </a:ext>
            </a:extLst>
          </p:cNvPr>
          <p:cNvGrpSpPr/>
          <p:nvPr/>
        </p:nvGrpSpPr>
        <p:grpSpPr>
          <a:xfrm>
            <a:off x="3248070" y="133685"/>
            <a:ext cx="4473192" cy="2328145"/>
            <a:chOff x="-123614" y="1016525"/>
            <a:chExt cx="4473192" cy="232814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DF9A882-39E7-9B4F-80C1-395CFFB9BD8B}"/>
                </a:ext>
              </a:extLst>
            </p:cNvPr>
            <p:cNvGrpSpPr/>
            <p:nvPr/>
          </p:nvGrpSpPr>
          <p:grpSpPr>
            <a:xfrm>
              <a:off x="-123614" y="1016525"/>
              <a:ext cx="4473192" cy="2296097"/>
              <a:chOff x="-123614" y="1016525"/>
              <a:chExt cx="4473192" cy="229609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B01194-E3F4-B84D-A61B-E6D85A8F0F9E}"/>
                  </a:ext>
                </a:extLst>
              </p:cNvPr>
              <p:cNvSpPr txBox="1"/>
              <p:nvPr/>
            </p:nvSpPr>
            <p:spPr>
              <a:xfrm>
                <a:off x="1822057" y="2345294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4EA368-C655-DD4A-821F-6DE002857BE3}"/>
                  </a:ext>
                </a:extLst>
              </p:cNvPr>
              <p:cNvSpPr txBox="1"/>
              <p:nvPr/>
            </p:nvSpPr>
            <p:spPr>
              <a:xfrm>
                <a:off x="1832104" y="2746178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C7B0DB-76B5-2844-AC68-777806C31A6D}"/>
                  </a:ext>
                </a:extLst>
              </p:cNvPr>
              <p:cNvSpPr txBox="1"/>
              <p:nvPr/>
            </p:nvSpPr>
            <p:spPr>
              <a:xfrm>
                <a:off x="1832103" y="201433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6EC1C99-025D-5D40-8034-1DEBA18E8352}"/>
                  </a:ext>
                </a:extLst>
              </p:cNvPr>
              <p:cNvGrpSpPr/>
              <p:nvPr/>
            </p:nvGrpSpPr>
            <p:grpSpPr>
              <a:xfrm>
                <a:off x="-123614" y="1016525"/>
                <a:ext cx="4473192" cy="2296097"/>
                <a:chOff x="-123614" y="1016525"/>
                <a:chExt cx="4473192" cy="2296097"/>
              </a:xfrm>
            </p:grpSpPr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041A2082-F592-9C4B-AE2F-361881E7BDBD}"/>
                    </a:ext>
                  </a:extLst>
                </p:cNvPr>
                <p:cNvGrpSpPr/>
                <p:nvPr/>
              </p:nvGrpSpPr>
              <p:grpSpPr>
                <a:xfrm>
                  <a:off x="513037" y="1016525"/>
                  <a:ext cx="3836541" cy="2296097"/>
                  <a:chOff x="2099394" y="692073"/>
                  <a:chExt cx="3836541" cy="2296097"/>
                </a:xfrm>
              </p:grpSpPr>
              <p:sp>
                <p:nvSpPr>
                  <p:cNvPr id="23" name="직사각형 22">
                    <a:extLst>
                      <a:ext uri="{FF2B5EF4-FFF2-40B4-BE49-F238E27FC236}">
                        <a16:creationId xmlns:a16="http://schemas.microsoft.com/office/drawing/2014/main" id="{B2C0D90B-AD1B-BB4B-9824-42555BCE99B6}"/>
                      </a:ext>
                    </a:extLst>
                  </p:cNvPr>
                  <p:cNvSpPr/>
                  <p:nvPr/>
                </p:nvSpPr>
                <p:spPr>
                  <a:xfrm>
                    <a:off x="2132162" y="1421109"/>
                    <a:ext cx="75690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valid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24" name="직사각형 23">
                    <a:extLst>
                      <a:ext uri="{FF2B5EF4-FFF2-40B4-BE49-F238E27FC236}">
                        <a16:creationId xmlns:a16="http://schemas.microsoft.com/office/drawing/2014/main" id="{5E620210-E6F5-EE48-A343-5301514C2457}"/>
                      </a:ext>
                    </a:extLst>
                  </p:cNvPr>
                  <p:cNvSpPr/>
                  <p:nvPr/>
                </p:nvSpPr>
                <p:spPr>
                  <a:xfrm>
                    <a:off x="2132162" y="1797796"/>
                    <a:ext cx="1206905" cy="307344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collision</a:t>
                    </a:r>
                    <a:endParaRPr kumimoji="1" lang="ko-Kore-KR" altLang="en-US" sz="1100" dirty="0"/>
                  </a:p>
                </p:txBody>
              </p:sp>
              <p:grpSp>
                <p:nvGrpSpPr>
                  <p:cNvPr id="25" name="그룹 24">
                    <a:extLst>
                      <a:ext uri="{FF2B5EF4-FFF2-40B4-BE49-F238E27FC236}">
                        <a16:creationId xmlns:a16="http://schemas.microsoft.com/office/drawing/2014/main" id="{D966C23A-3D15-E142-B5A3-E91933B7CEF1}"/>
                      </a:ext>
                    </a:extLst>
                  </p:cNvPr>
                  <p:cNvGrpSpPr/>
                  <p:nvPr/>
                </p:nvGrpSpPr>
                <p:grpSpPr>
                  <a:xfrm>
                    <a:off x="4002192" y="1057943"/>
                    <a:ext cx="1815833" cy="1872849"/>
                    <a:chOff x="4002191" y="1494820"/>
                    <a:chExt cx="1815833" cy="1872849"/>
                  </a:xfrm>
                </p:grpSpPr>
                <p:sp>
                  <p:nvSpPr>
                    <p:cNvPr id="27" name="직사각형 26">
                      <a:extLst>
                        <a:ext uri="{FF2B5EF4-FFF2-40B4-BE49-F238E27FC236}">
                          <a16:creationId xmlns:a16="http://schemas.microsoft.com/office/drawing/2014/main" id="{557C0893-6D88-634F-A829-5F1BF3301F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186267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channel[4:0]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28" name="직사각형 27">
                      <a:extLst>
                        <a:ext uri="{FF2B5EF4-FFF2-40B4-BE49-F238E27FC236}">
                          <a16:creationId xmlns:a16="http://schemas.microsoft.com/office/drawing/2014/main" id="{3873E577-07A1-8042-8F3A-B2A96155B9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2191" y="1494820"/>
                      <a:ext cx="1815833" cy="1872849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kumimoji="1" lang="en-US" altLang="ko-Kore-KR" dirty="0">
                          <a:solidFill>
                            <a:schemeClr val="tx1"/>
                          </a:solidFill>
                        </a:rPr>
                        <a:t>payload</a:t>
                      </a:r>
                      <a:endParaRPr kumimoji="1" lang="ko-Kore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9" name="직사각형 28">
                      <a:extLst>
                        <a:ext uri="{FF2B5EF4-FFF2-40B4-BE49-F238E27FC236}">
                          <a16:creationId xmlns:a16="http://schemas.microsoft.com/office/drawing/2014/main" id="{114EE55E-C389-774C-8424-3E47ABFDA5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1338" y="2237819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 err="1"/>
                        <a:t>fine_ts</a:t>
                      </a:r>
                      <a:r>
                        <a:rPr kumimoji="1" lang="en-US" altLang="ko-Kore-KR" sz="1100" dirty="0"/>
                        <a:t>[2:0]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30" name="직사각형 29">
                      <a:extLst>
                        <a:ext uri="{FF2B5EF4-FFF2-40B4-BE49-F238E27FC236}">
                          <a16:creationId xmlns:a16="http://schemas.microsoft.com/office/drawing/2014/main" id="{865C38A3-27F8-0F42-9665-B299D78AB6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607676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address[7:0]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31" name="직사각형 30">
                      <a:extLst>
                        <a:ext uri="{FF2B5EF4-FFF2-40B4-BE49-F238E27FC236}">
                          <a16:creationId xmlns:a16="http://schemas.microsoft.com/office/drawing/2014/main" id="{BC0B0A28-8CD7-5746-A935-D5A24FCAC5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98081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data[31:0]</a:t>
                      </a:r>
                      <a:endParaRPr kumimoji="1" lang="ko-Kore-KR" altLang="en-US" sz="1100" dirty="0"/>
                    </a:p>
                  </p:txBody>
                </p:sp>
              </p:grpSp>
              <p:sp>
                <p:nvSpPr>
                  <p:cNvPr id="26" name="직사각형 25">
                    <a:extLst>
                      <a:ext uri="{FF2B5EF4-FFF2-40B4-BE49-F238E27FC236}">
                        <a16:creationId xmlns:a16="http://schemas.microsoft.com/office/drawing/2014/main" id="{D6E4F115-DB1D-3C42-8A66-2365776FB500}"/>
                      </a:ext>
                    </a:extLst>
                  </p:cNvPr>
                  <p:cNvSpPr/>
                  <p:nvPr/>
                </p:nvSpPr>
                <p:spPr>
                  <a:xfrm>
                    <a:off x="2099394" y="692073"/>
                    <a:ext cx="3836541" cy="229609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 err="1">
                        <a:solidFill>
                          <a:schemeClr val="tx1"/>
                        </a:solidFill>
                      </a:rPr>
                      <a:t>lane_datas</a:t>
                    </a:r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[</a:t>
                    </a:r>
                    <a:r>
                      <a:rPr kumimoji="1" lang="en-US" altLang="ko-KR" dirty="0">
                        <a:solidFill>
                          <a:schemeClr val="tx1"/>
                        </a:solidFill>
                      </a:rPr>
                      <a:t>7-</a:t>
                    </a:r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0]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A00A5B7-98FB-7045-9959-2EE22635E47F}"/>
                    </a:ext>
                  </a:extLst>
                </p:cNvPr>
                <p:cNvSpPr txBox="1"/>
                <p:nvPr/>
              </p:nvSpPr>
              <p:spPr>
                <a:xfrm>
                  <a:off x="-123614" y="2013572"/>
                  <a:ext cx="81233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000" b="1" dirty="0" err="1"/>
                    <a:t>rio_clk</a:t>
                  </a:r>
                  <a:endParaRPr kumimoji="1" lang="ko-Kore-KR" altLang="en-US" sz="1000" b="1" dirty="0"/>
                </a:p>
              </p:txBody>
            </p:sp>
            <p:cxnSp>
              <p:nvCxnSpPr>
                <p:cNvPr id="21" name="꺾인 연결선[E] 20">
                  <a:extLst>
                    <a:ext uri="{FF2B5EF4-FFF2-40B4-BE49-F238E27FC236}">
                      <a16:creationId xmlns:a16="http://schemas.microsoft.com/office/drawing/2014/main" id="{FB613DF5-4A34-314A-B396-D8AB20DC4032}"/>
                    </a:ext>
                  </a:extLst>
                </p:cNvPr>
                <p:cNvCxnSpPr>
                  <a:cxnSpLocks/>
                  <a:stCxn id="20" idx="0"/>
                  <a:endCxn id="22" idx="3"/>
                </p:cNvCxnSpPr>
                <p:nvPr/>
              </p:nvCxnSpPr>
              <p:spPr>
                <a:xfrm rot="5400000" flipH="1" flipV="1">
                  <a:off x="403901" y="1866269"/>
                  <a:ext cx="25958" cy="268649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삼각형 21">
                  <a:extLst>
                    <a:ext uri="{FF2B5EF4-FFF2-40B4-BE49-F238E27FC236}">
                      <a16:creationId xmlns:a16="http://schemas.microsoft.com/office/drawing/2014/main" id="{340D014B-395B-7D42-92A1-9AFCD30517A8}"/>
                    </a:ext>
                  </a:extLst>
                </p:cNvPr>
                <p:cNvSpPr/>
                <p:nvPr/>
              </p:nvSpPr>
              <p:spPr>
                <a:xfrm rot="5400000">
                  <a:off x="551901" y="1963306"/>
                  <a:ext cx="47223" cy="48615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cxnSp>
            <p:nvCxnSpPr>
              <p:cNvPr id="13" name="꺾인 연결선[E] 12">
                <a:extLst>
                  <a:ext uri="{FF2B5EF4-FFF2-40B4-BE49-F238E27FC236}">
                    <a16:creationId xmlns:a16="http://schemas.microsoft.com/office/drawing/2014/main" id="{34EBEF4A-1C9A-5D47-A042-89D1B845A426}"/>
                  </a:ext>
                </a:extLst>
              </p:cNvPr>
              <p:cNvCxnSpPr>
                <a:cxnSpLocks/>
                <a:stCxn id="9" idx="0"/>
                <a:endCxn id="14" idx="3"/>
              </p:cNvCxnSpPr>
              <p:nvPr/>
            </p:nvCxnSpPr>
            <p:spPr>
              <a:xfrm rot="5400000" flipH="1" flipV="1">
                <a:off x="2358716" y="2207135"/>
                <a:ext cx="7670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삼각형 13">
                <a:extLst>
                  <a:ext uri="{FF2B5EF4-FFF2-40B4-BE49-F238E27FC236}">
                    <a16:creationId xmlns:a16="http://schemas.microsoft.com/office/drawing/2014/main" id="{DAED1FAB-9EA9-E64D-8AB9-3A67FFF32514}"/>
                  </a:ext>
                </a:extLst>
              </p:cNvPr>
              <p:cNvSpPr/>
              <p:nvPr/>
            </p:nvSpPr>
            <p:spPr>
              <a:xfrm rot="5400000">
                <a:off x="2497572" y="231331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15" name="꺾인 연결선[E] 14">
                <a:extLst>
                  <a:ext uri="{FF2B5EF4-FFF2-40B4-BE49-F238E27FC236}">
                    <a16:creationId xmlns:a16="http://schemas.microsoft.com/office/drawing/2014/main" id="{57438D5F-6422-6E4E-87B9-25BE515E5A88}"/>
                  </a:ext>
                </a:extLst>
              </p:cNvPr>
              <p:cNvCxnSpPr>
                <a:cxnSpLocks/>
                <a:stCxn id="10" idx="0"/>
                <a:endCxn id="16" idx="3"/>
              </p:cNvCxnSpPr>
              <p:nvPr/>
            </p:nvCxnSpPr>
            <p:spPr>
              <a:xfrm rot="5400000" flipH="1" flipV="1">
                <a:off x="2359619" y="2598875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삼각형 15">
                <a:extLst>
                  <a:ext uri="{FF2B5EF4-FFF2-40B4-BE49-F238E27FC236}">
                    <a16:creationId xmlns:a16="http://schemas.microsoft.com/office/drawing/2014/main" id="{F3B6AFBE-7045-9B48-A4A3-077B61E51224}"/>
                  </a:ext>
                </a:extLst>
              </p:cNvPr>
              <p:cNvSpPr/>
              <p:nvPr/>
            </p:nvSpPr>
            <p:spPr>
              <a:xfrm rot="5400000">
                <a:off x="2507619" y="2695912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17" name="꺾인 연결선[E] 16">
                <a:extLst>
                  <a:ext uri="{FF2B5EF4-FFF2-40B4-BE49-F238E27FC236}">
                    <a16:creationId xmlns:a16="http://schemas.microsoft.com/office/drawing/2014/main" id="{F9094151-C536-2449-8712-DE47F684EE07}"/>
                  </a:ext>
                </a:extLst>
              </p:cNvPr>
              <p:cNvCxnSpPr>
                <a:cxnSpLocks/>
                <a:stCxn id="11" idx="0"/>
                <a:endCxn id="18" idx="3"/>
              </p:cNvCxnSpPr>
              <p:nvPr/>
            </p:nvCxnSpPr>
            <p:spPr>
              <a:xfrm rot="5400000" flipH="1" flipV="1">
                <a:off x="2359618" y="1867030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삼각형 17">
                <a:extLst>
                  <a:ext uri="{FF2B5EF4-FFF2-40B4-BE49-F238E27FC236}">
                    <a16:creationId xmlns:a16="http://schemas.microsoft.com/office/drawing/2014/main" id="{872BBA4A-C4E0-7E47-AAD4-714DAFC9FB49}"/>
                  </a:ext>
                </a:extLst>
              </p:cNvPr>
              <p:cNvSpPr/>
              <p:nvPr/>
            </p:nvSpPr>
            <p:spPr>
              <a:xfrm rot="5400000">
                <a:off x="2507618" y="1964067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674DF02-A9AA-CF45-AC3B-302894587DAA}"/>
                </a:ext>
              </a:extLst>
            </p:cNvPr>
            <p:cNvSpPr txBox="1"/>
            <p:nvPr/>
          </p:nvSpPr>
          <p:spPr>
            <a:xfrm>
              <a:off x="1832103" y="309844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7" name="꺾인 연결선[E] 6">
              <a:extLst>
                <a:ext uri="{FF2B5EF4-FFF2-40B4-BE49-F238E27FC236}">
                  <a16:creationId xmlns:a16="http://schemas.microsoft.com/office/drawing/2014/main" id="{CA301B30-02A9-E249-871D-7354B39F8A5D}"/>
                </a:ext>
              </a:extLst>
            </p:cNvPr>
            <p:cNvCxnSpPr>
              <a:cxnSpLocks/>
              <a:stCxn id="6" idx="0"/>
              <a:endCxn id="8" idx="3"/>
            </p:cNvCxnSpPr>
            <p:nvPr/>
          </p:nvCxnSpPr>
          <p:spPr>
            <a:xfrm rot="5400000" flipH="1" flipV="1">
              <a:off x="2359618" y="2951146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삼각형 7">
              <a:extLst>
                <a:ext uri="{FF2B5EF4-FFF2-40B4-BE49-F238E27FC236}">
                  <a16:creationId xmlns:a16="http://schemas.microsoft.com/office/drawing/2014/main" id="{38D75E6F-1609-AC45-81BE-38E66B3090C5}"/>
                </a:ext>
              </a:extLst>
            </p:cNvPr>
            <p:cNvSpPr/>
            <p:nvPr/>
          </p:nvSpPr>
          <p:spPr>
            <a:xfrm rot="5400000">
              <a:off x="2507618" y="304818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588EFD7-BFE8-F142-B01E-699CB59BB8A9}"/>
              </a:ext>
            </a:extLst>
          </p:cNvPr>
          <p:cNvGrpSpPr/>
          <p:nvPr/>
        </p:nvGrpSpPr>
        <p:grpSpPr>
          <a:xfrm>
            <a:off x="133402" y="3886955"/>
            <a:ext cx="2776222" cy="2142839"/>
            <a:chOff x="133402" y="1670230"/>
            <a:chExt cx="2776222" cy="2142839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72CC3E93-84C6-6D4B-B066-7EA8AE492F5A}"/>
                </a:ext>
              </a:extLst>
            </p:cNvPr>
            <p:cNvGrpSpPr/>
            <p:nvPr/>
          </p:nvGrpSpPr>
          <p:grpSpPr>
            <a:xfrm>
              <a:off x="720608" y="1670230"/>
              <a:ext cx="2189016" cy="2142839"/>
              <a:chOff x="1365011" y="364159"/>
              <a:chExt cx="2189016" cy="2142839"/>
            </a:xfrm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4DDBF73F-2636-AE48-9F3D-459F9EEA3695}"/>
                  </a:ext>
                </a:extLst>
              </p:cNvPr>
              <p:cNvSpPr/>
              <p:nvPr/>
            </p:nvSpPr>
            <p:spPr>
              <a:xfrm>
                <a:off x="1454488" y="959076"/>
                <a:ext cx="953610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address[7:0]</a:t>
                </a: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2AEF3804-5E48-A549-944F-BF45D128262D}"/>
                  </a:ext>
                </a:extLst>
              </p:cNvPr>
              <p:cNvSpPr/>
              <p:nvPr/>
            </p:nvSpPr>
            <p:spPr>
              <a:xfrm>
                <a:off x="1365011" y="364159"/>
                <a:ext cx="2189016" cy="2142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channel[</a:t>
                </a:r>
                <a:r>
                  <a:rPr kumimoji="1" lang="en-US" altLang="ko-KR" sz="1100" dirty="0">
                    <a:solidFill>
                      <a:schemeClr val="tx1"/>
                    </a:solidFill>
                  </a:rPr>
                  <a:t>28-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0].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interface.o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  <a:p>
                <a:pPr algn="ctr"/>
                <a:endParaRPr kumimoji="1" lang="en-US" altLang="ko-Kore-KR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1CBB9B4F-74B9-B446-8791-F03877266901}"/>
                  </a:ext>
                </a:extLst>
              </p:cNvPr>
              <p:cNvSpPr/>
              <p:nvPr/>
            </p:nvSpPr>
            <p:spPr>
              <a:xfrm>
                <a:off x="1453950" y="642480"/>
                <a:ext cx="456452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stb</a:t>
                </a:r>
                <a:endParaRPr kumimoji="1" lang="ko-Kore-KR" altLang="en-US" sz="1100" dirty="0"/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5FD239A7-88DB-7C4B-A78D-CD10ADBB6F08}"/>
                  </a:ext>
                </a:extLst>
              </p:cNvPr>
              <p:cNvSpPr/>
              <p:nvPr/>
            </p:nvSpPr>
            <p:spPr>
              <a:xfrm>
                <a:off x="1453950" y="1946878"/>
                <a:ext cx="456452" cy="278321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busy</a:t>
                </a:r>
                <a:endParaRPr kumimoji="1" lang="ko-Kore-KR" altLang="en-US" sz="1100" dirty="0"/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A0042982-42EC-3A44-9282-7786AA7A82BF}"/>
                  </a:ext>
                </a:extLst>
              </p:cNvPr>
              <p:cNvSpPr/>
              <p:nvPr/>
            </p:nvSpPr>
            <p:spPr>
              <a:xfrm>
                <a:off x="1453950" y="1290791"/>
                <a:ext cx="852565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data[1:0]</a:t>
                </a: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5723A96A-7A7C-E849-8D2D-D56162524E5B}"/>
                  </a:ext>
                </a:extLst>
              </p:cNvPr>
              <p:cNvSpPr/>
              <p:nvPr/>
            </p:nvSpPr>
            <p:spPr>
              <a:xfrm>
                <a:off x="1453950" y="1618833"/>
                <a:ext cx="852565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fine_ts</a:t>
                </a:r>
                <a:r>
                  <a:rPr kumimoji="1" lang="en-US" altLang="ko-Kore-KR" sz="1100" dirty="0"/>
                  <a:t>[2:0]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DF59655-795A-6046-822A-B8356CD7B5BE}"/>
                </a:ext>
              </a:extLst>
            </p:cNvPr>
            <p:cNvSpPr txBox="1"/>
            <p:nvPr/>
          </p:nvSpPr>
          <p:spPr>
            <a:xfrm>
              <a:off x="133402" y="2364318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367F1D4-8F34-4A43-BEF6-00051E4CC38F}"/>
                </a:ext>
              </a:extLst>
            </p:cNvPr>
            <p:cNvSpPr txBox="1"/>
            <p:nvPr/>
          </p:nvSpPr>
          <p:spPr>
            <a:xfrm>
              <a:off x="143449" y="2720958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81E77E4-94DB-B349-A8C2-00A2D1AD9E27}"/>
                </a:ext>
              </a:extLst>
            </p:cNvPr>
            <p:cNvSpPr txBox="1"/>
            <p:nvPr/>
          </p:nvSpPr>
          <p:spPr>
            <a:xfrm>
              <a:off x="143448" y="206654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65" name="꺾인 연결선[E] 64">
              <a:extLst>
                <a:ext uri="{FF2B5EF4-FFF2-40B4-BE49-F238E27FC236}">
                  <a16:creationId xmlns:a16="http://schemas.microsoft.com/office/drawing/2014/main" id="{9C6C1B82-781A-EA43-85EC-15EF0720B731}"/>
                </a:ext>
              </a:extLst>
            </p:cNvPr>
            <p:cNvCxnSpPr>
              <a:cxnSpLocks/>
              <a:stCxn id="62" idx="0"/>
              <a:endCxn id="66" idx="3"/>
            </p:cNvCxnSpPr>
            <p:nvPr/>
          </p:nvCxnSpPr>
          <p:spPr>
            <a:xfrm rot="5400000" flipH="1" flipV="1">
              <a:off x="671905" y="2224315"/>
              <a:ext cx="7670" cy="27233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삼각형 65">
              <a:extLst>
                <a:ext uri="{FF2B5EF4-FFF2-40B4-BE49-F238E27FC236}">
                  <a16:creationId xmlns:a16="http://schemas.microsoft.com/office/drawing/2014/main" id="{2907EFF0-0146-9548-ABF8-242FD3E52B00}"/>
                </a:ext>
              </a:extLst>
            </p:cNvPr>
            <p:cNvSpPr/>
            <p:nvPr/>
          </p:nvSpPr>
          <p:spPr>
            <a:xfrm rot="5400000">
              <a:off x="812604" y="23323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67" name="꺾인 연결선[E] 66">
              <a:extLst>
                <a:ext uri="{FF2B5EF4-FFF2-40B4-BE49-F238E27FC236}">
                  <a16:creationId xmlns:a16="http://schemas.microsoft.com/office/drawing/2014/main" id="{1ACA68A2-C1B2-C84A-B12C-3F7A37AF1AB1}"/>
                </a:ext>
              </a:extLst>
            </p:cNvPr>
            <p:cNvCxnSpPr>
              <a:cxnSpLocks/>
              <a:stCxn id="63" idx="0"/>
              <a:endCxn id="68" idx="3"/>
            </p:cNvCxnSpPr>
            <p:nvPr/>
          </p:nvCxnSpPr>
          <p:spPr>
            <a:xfrm rot="5400000" flipH="1" flipV="1">
              <a:off x="670964" y="2573655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삼각형 67">
              <a:extLst>
                <a:ext uri="{FF2B5EF4-FFF2-40B4-BE49-F238E27FC236}">
                  <a16:creationId xmlns:a16="http://schemas.microsoft.com/office/drawing/2014/main" id="{DA051E83-BB50-954E-943C-704958D75C4E}"/>
                </a:ext>
              </a:extLst>
            </p:cNvPr>
            <p:cNvSpPr/>
            <p:nvPr/>
          </p:nvSpPr>
          <p:spPr>
            <a:xfrm rot="5400000">
              <a:off x="818964" y="267069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69" name="꺾인 연결선[E] 68">
              <a:extLst>
                <a:ext uri="{FF2B5EF4-FFF2-40B4-BE49-F238E27FC236}">
                  <a16:creationId xmlns:a16="http://schemas.microsoft.com/office/drawing/2014/main" id="{3FA4379F-C4EF-C746-97DB-2F9F795C0A05}"/>
                </a:ext>
              </a:extLst>
            </p:cNvPr>
            <p:cNvCxnSpPr>
              <a:cxnSpLocks/>
              <a:stCxn id="64" idx="0"/>
              <a:endCxn id="70" idx="3"/>
            </p:cNvCxnSpPr>
            <p:nvPr/>
          </p:nvCxnSpPr>
          <p:spPr>
            <a:xfrm rot="5400000" flipH="1" flipV="1">
              <a:off x="670963" y="1919237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삼각형 69">
              <a:extLst>
                <a:ext uri="{FF2B5EF4-FFF2-40B4-BE49-F238E27FC236}">
                  <a16:creationId xmlns:a16="http://schemas.microsoft.com/office/drawing/2014/main" id="{C5EDF28B-3C37-1E45-BAFB-06BC6770FE1C}"/>
                </a:ext>
              </a:extLst>
            </p:cNvPr>
            <p:cNvSpPr/>
            <p:nvPr/>
          </p:nvSpPr>
          <p:spPr>
            <a:xfrm rot="5400000">
              <a:off x="818963" y="2016274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ACA30DB-C99E-074D-BEA8-06D5F078DD29}"/>
                </a:ext>
              </a:extLst>
            </p:cNvPr>
            <p:cNvSpPr txBox="1"/>
            <p:nvPr/>
          </p:nvSpPr>
          <p:spPr>
            <a:xfrm>
              <a:off x="143448" y="304004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72" name="꺾인 연결선[E] 71">
              <a:extLst>
                <a:ext uri="{FF2B5EF4-FFF2-40B4-BE49-F238E27FC236}">
                  <a16:creationId xmlns:a16="http://schemas.microsoft.com/office/drawing/2014/main" id="{37FE0DC2-8899-E74A-A5B4-481AC78482BC}"/>
                </a:ext>
              </a:extLst>
            </p:cNvPr>
            <p:cNvCxnSpPr>
              <a:cxnSpLocks/>
              <a:stCxn id="71" idx="0"/>
              <a:endCxn id="73" idx="3"/>
            </p:cNvCxnSpPr>
            <p:nvPr/>
          </p:nvCxnSpPr>
          <p:spPr>
            <a:xfrm rot="5400000" flipH="1" flipV="1">
              <a:off x="670963" y="2892743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삼각형 72">
              <a:extLst>
                <a:ext uri="{FF2B5EF4-FFF2-40B4-BE49-F238E27FC236}">
                  <a16:creationId xmlns:a16="http://schemas.microsoft.com/office/drawing/2014/main" id="{9C827B5B-2920-1142-896B-3E6ECFEDE059}"/>
                </a:ext>
              </a:extLst>
            </p:cNvPr>
            <p:cNvSpPr/>
            <p:nvPr/>
          </p:nvSpPr>
          <p:spPr>
            <a:xfrm rot="5400000">
              <a:off x="818963" y="298978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112F4B6B-4163-8443-AE93-52D8E33FE75B}"/>
              </a:ext>
            </a:extLst>
          </p:cNvPr>
          <p:cNvGrpSpPr/>
          <p:nvPr/>
        </p:nvGrpSpPr>
        <p:grpSpPr>
          <a:xfrm rot="10800000">
            <a:off x="4272794" y="2950785"/>
            <a:ext cx="441133" cy="291600"/>
            <a:chOff x="4747737" y="4069123"/>
            <a:chExt cx="441133" cy="290333"/>
          </a:xfrm>
        </p:grpSpPr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06225D96-76E7-9646-870C-F7F6F5905F8D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1133" cy="290333"/>
              <a:chOff x="5843169" y="4971788"/>
              <a:chExt cx="441133" cy="290333"/>
            </a:xfrm>
          </p:grpSpPr>
          <p:sp>
            <p:nvSpPr>
              <p:cNvPr id="111" name="지연 110">
                <a:extLst>
                  <a:ext uri="{FF2B5EF4-FFF2-40B4-BE49-F238E27FC236}">
                    <a16:creationId xmlns:a16="http://schemas.microsoft.com/office/drawing/2014/main" id="{44EFCAED-2A1F-4E40-985D-54836675C51B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id="{D4B2806E-1AC8-A048-844A-01132EED11FB}"/>
                  </a:ext>
                </a:extLst>
              </p:cNvPr>
              <p:cNvSpPr/>
              <p:nvPr/>
            </p:nvSpPr>
            <p:spPr>
              <a:xfrm>
                <a:off x="590868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29939C9C-F062-7B40-AC73-1DD0A4D570B4}"/>
                  </a:ext>
                </a:extLst>
              </p:cNvPr>
              <p:cNvSpPr/>
              <p:nvPr/>
            </p:nvSpPr>
            <p:spPr>
              <a:xfrm>
                <a:off x="5843169" y="4993705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1380909B-7611-8444-AD7D-1FD0BAAC28B2}"/>
                </a:ext>
              </a:extLst>
            </p:cNvPr>
            <p:cNvSpPr/>
            <p:nvPr/>
          </p:nvSpPr>
          <p:spPr>
            <a:xfrm rot="10800000">
              <a:off x="5058520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15" name="꺾인 연결선[E] 114">
            <a:extLst>
              <a:ext uri="{FF2B5EF4-FFF2-40B4-BE49-F238E27FC236}">
                <a16:creationId xmlns:a16="http://schemas.microsoft.com/office/drawing/2014/main" id="{C4C9D9BA-9A5A-CC43-BF63-144C0C524E33}"/>
              </a:ext>
            </a:extLst>
          </p:cNvPr>
          <p:cNvCxnSpPr>
            <a:cxnSpLocks/>
            <a:stCxn id="23" idx="1"/>
            <a:endCxn id="112" idx="2"/>
          </p:cNvCxnSpPr>
          <p:nvPr/>
        </p:nvCxnSpPr>
        <p:spPr>
          <a:xfrm rot="10800000" flipH="1" flipV="1">
            <a:off x="3917489" y="1015120"/>
            <a:ext cx="420824" cy="2170713"/>
          </a:xfrm>
          <a:prstGeom prst="bentConnector3">
            <a:avLst>
              <a:gd name="adj1" fmla="val -1400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[E] 118">
            <a:extLst>
              <a:ext uri="{FF2B5EF4-FFF2-40B4-BE49-F238E27FC236}">
                <a16:creationId xmlns:a16="http://schemas.microsoft.com/office/drawing/2014/main" id="{2D1924FB-14F6-7544-8F6A-85386D38AAF6}"/>
              </a:ext>
            </a:extLst>
          </p:cNvPr>
          <p:cNvCxnSpPr>
            <a:stCxn id="24" idx="1"/>
            <a:endCxn id="113" idx="2"/>
          </p:cNvCxnSpPr>
          <p:nvPr/>
        </p:nvCxnSpPr>
        <p:spPr>
          <a:xfrm rot="10800000" flipH="1" flipV="1">
            <a:off x="3917488" y="1393079"/>
            <a:ext cx="355305" cy="1612475"/>
          </a:xfrm>
          <a:prstGeom prst="bentConnector3">
            <a:avLst>
              <a:gd name="adj1" fmla="val -1114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꺾인 연결선[E] 124">
            <a:extLst>
              <a:ext uri="{FF2B5EF4-FFF2-40B4-BE49-F238E27FC236}">
                <a16:creationId xmlns:a16="http://schemas.microsoft.com/office/drawing/2014/main" id="{EAE97229-192E-2A4E-B663-64B403608CC0}"/>
              </a:ext>
            </a:extLst>
          </p:cNvPr>
          <p:cNvCxnSpPr>
            <a:stCxn id="111" idx="3"/>
            <a:endCxn id="106" idx="0"/>
          </p:cNvCxnSpPr>
          <p:nvPr/>
        </p:nvCxnSpPr>
        <p:spPr>
          <a:xfrm>
            <a:off x="4713927" y="3096585"/>
            <a:ext cx="296213" cy="3050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꺾인 연결선[E] 126">
            <a:extLst>
              <a:ext uri="{FF2B5EF4-FFF2-40B4-BE49-F238E27FC236}">
                <a16:creationId xmlns:a16="http://schemas.microsoft.com/office/drawing/2014/main" id="{70F224B6-27AE-894C-90D4-240ACE1E0209}"/>
              </a:ext>
            </a:extLst>
          </p:cNvPr>
          <p:cNvCxnSpPr>
            <a:stCxn id="27" idx="3"/>
            <a:endCxn id="107" idx="0"/>
          </p:cNvCxnSpPr>
          <p:nvPr/>
        </p:nvCxnSpPr>
        <p:spPr>
          <a:xfrm>
            <a:off x="7225343" y="1019813"/>
            <a:ext cx="225655" cy="2381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3990EE95-0381-514F-93E3-4F2031615BB8}"/>
              </a:ext>
            </a:extLst>
          </p:cNvPr>
          <p:cNvGrpSpPr/>
          <p:nvPr/>
        </p:nvGrpSpPr>
        <p:grpSpPr>
          <a:xfrm>
            <a:off x="3397189" y="3401632"/>
            <a:ext cx="2548788" cy="335470"/>
            <a:chOff x="3397189" y="3401632"/>
            <a:chExt cx="2548788" cy="33547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BA3BC7E-1B14-B840-B407-E1D992D36F7A}"/>
                </a:ext>
              </a:extLst>
            </p:cNvPr>
            <p:cNvSpPr txBox="1"/>
            <p:nvPr/>
          </p:nvSpPr>
          <p:spPr>
            <a:xfrm>
              <a:off x="3397189" y="3490881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BDC7BA9D-BB8E-0345-9EE3-D7EB6FFCEB66}"/>
                </a:ext>
              </a:extLst>
            </p:cNvPr>
            <p:cNvGrpSpPr/>
            <p:nvPr/>
          </p:nvGrpSpPr>
          <p:grpSpPr>
            <a:xfrm>
              <a:off x="3803359" y="3401632"/>
              <a:ext cx="2142618" cy="304800"/>
              <a:chOff x="3803359" y="3401632"/>
              <a:chExt cx="2142618" cy="304800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B00F4540-902D-944C-9E1D-B480D0E85EB4}"/>
                  </a:ext>
                </a:extLst>
              </p:cNvPr>
              <p:cNvSpPr/>
              <p:nvPr/>
            </p:nvSpPr>
            <p:spPr>
              <a:xfrm>
                <a:off x="4074302" y="3401632"/>
                <a:ext cx="1871675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stb_r</a:t>
                </a:r>
                <a:r>
                  <a:rPr kumimoji="1" lang="en-US" altLang="ko-Kore-KR" sz="1100" dirty="0"/>
                  <a:t>[7-0]</a:t>
                </a:r>
                <a:endParaRPr kumimoji="1" lang="ko-Kore-KR" altLang="en-US" sz="1100" dirty="0"/>
              </a:p>
            </p:txBody>
          </p:sp>
          <p:cxnSp>
            <p:nvCxnSpPr>
              <p:cNvPr id="129" name="꺾인 연결선[E] 128">
                <a:extLst>
                  <a:ext uri="{FF2B5EF4-FFF2-40B4-BE49-F238E27FC236}">
                    <a16:creationId xmlns:a16="http://schemas.microsoft.com/office/drawing/2014/main" id="{03E1F0BA-9A12-C547-8C1D-43DA5050BACC}"/>
                  </a:ext>
                </a:extLst>
              </p:cNvPr>
              <p:cNvCxnSpPr>
                <a:cxnSpLocks/>
                <a:stCxn id="128" idx="0"/>
                <a:endCxn id="130" idx="3"/>
              </p:cNvCxnSpPr>
              <p:nvPr/>
            </p:nvCxnSpPr>
            <p:spPr>
              <a:xfrm rot="5400000" flipH="1" flipV="1">
                <a:off x="3927049" y="3341233"/>
                <a:ext cx="25958" cy="273338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삼각형 129">
                <a:extLst>
                  <a:ext uri="{FF2B5EF4-FFF2-40B4-BE49-F238E27FC236}">
                    <a16:creationId xmlns:a16="http://schemas.microsoft.com/office/drawing/2014/main" id="{E46DA7DB-C023-4540-9D0B-F49E6F691FBE}"/>
                  </a:ext>
                </a:extLst>
              </p:cNvPr>
              <p:cNvSpPr/>
              <p:nvPr/>
            </p:nvSpPr>
            <p:spPr>
              <a:xfrm rot="5400000">
                <a:off x="4077393" y="3440615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B1A518CF-FEF1-8645-92D8-81C51387D2BA}"/>
              </a:ext>
            </a:extLst>
          </p:cNvPr>
          <p:cNvGrpSpPr/>
          <p:nvPr/>
        </p:nvGrpSpPr>
        <p:grpSpPr>
          <a:xfrm>
            <a:off x="5768325" y="3401632"/>
            <a:ext cx="2618510" cy="420965"/>
            <a:chOff x="5768325" y="3401632"/>
            <a:chExt cx="2618510" cy="420965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B0411B6-889F-8045-8B7B-C3F749153146}"/>
                </a:ext>
              </a:extLst>
            </p:cNvPr>
            <p:cNvSpPr/>
            <p:nvPr/>
          </p:nvSpPr>
          <p:spPr>
            <a:xfrm>
              <a:off x="6515160" y="3401632"/>
              <a:ext cx="187167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channel_r</a:t>
              </a:r>
              <a:r>
                <a:rPr kumimoji="1" lang="en-US" altLang="ko-Kore-KR" sz="1100" dirty="0"/>
                <a:t>[7-0][4:0]</a:t>
              </a:r>
              <a:endParaRPr kumimoji="1" lang="ko-Kore-KR" altLang="en-US" sz="1100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68F8917D-4B6D-A44A-9D8A-3BD6E614F3D3}"/>
                </a:ext>
              </a:extLst>
            </p:cNvPr>
            <p:cNvSpPr txBox="1"/>
            <p:nvPr/>
          </p:nvSpPr>
          <p:spPr>
            <a:xfrm>
              <a:off x="5768325" y="357637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32" name="꺾인 연결선[E] 131">
              <a:extLst>
                <a:ext uri="{FF2B5EF4-FFF2-40B4-BE49-F238E27FC236}">
                  <a16:creationId xmlns:a16="http://schemas.microsoft.com/office/drawing/2014/main" id="{E60817E6-50D1-4C42-B0B6-1229D20E1A1B}"/>
                </a:ext>
              </a:extLst>
            </p:cNvPr>
            <p:cNvCxnSpPr>
              <a:cxnSpLocks/>
              <a:stCxn id="131" idx="0"/>
              <a:endCxn id="133" idx="3"/>
            </p:cNvCxnSpPr>
            <p:nvPr/>
          </p:nvCxnSpPr>
          <p:spPr>
            <a:xfrm rot="5400000" flipH="1" flipV="1">
              <a:off x="6288854" y="3352083"/>
              <a:ext cx="109934" cy="33865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삼각형 132">
              <a:extLst>
                <a:ext uri="{FF2B5EF4-FFF2-40B4-BE49-F238E27FC236}">
                  <a16:creationId xmlns:a16="http://schemas.microsoft.com/office/drawing/2014/main" id="{94E6FEA5-07BC-4F41-8088-AF46246CB45F}"/>
                </a:ext>
              </a:extLst>
            </p:cNvPr>
            <p:cNvSpPr/>
            <p:nvPr/>
          </p:nvSpPr>
          <p:spPr>
            <a:xfrm rot="5400000">
              <a:off x="6513844" y="3442134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142EA85F-E175-0043-AEA5-35FEC239A4B6}"/>
              </a:ext>
            </a:extLst>
          </p:cNvPr>
          <p:cNvGrpSpPr/>
          <p:nvPr/>
        </p:nvGrpSpPr>
        <p:grpSpPr>
          <a:xfrm>
            <a:off x="8225983" y="5230813"/>
            <a:ext cx="321703" cy="529936"/>
            <a:chOff x="8048377" y="3244496"/>
            <a:chExt cx="321703" cy="529936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E2176B98-F0E0-354D-904A-766B80325619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EE1B60C0-4315-9E4B-9E23-B801FA378ED4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DB8AAFEB-EBF3-9B45-9F82-E07CE688693F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FD5ACEA2-EA62-E34F-A1B4-1F662CFD4A7F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41" name="사다리꼴[T] 140">
                <a:extLst>
                  <a:ext uri="{FF2B5EF4-FFF2-40B4-BE49-F238E27FC236}">
                    <a16:creationId xmlns:a16="http://schemas.microsoft.com/office/drawing/2014/main" id="{78ADE341-C87E-5540-980F-91ADCF234186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8341C0E0-8A38-A545-8A95-D6040F7162F8}"/>
              </a:ext>
            </a:extLst>
          </p:cNvPr>
          <p:cNvGrpSpPr/>
          <p:nvPr/>
        </p:nvGrpSpPr>
        <p:grpSpPr>
          <a:xfrm>
            <a:off x="7283644" y="4436561"/>
            <a:ext cx="321703" cy="529936"/>
            <a:chOff x="8048377" y="3244496"/>
            <a:chExt cx="321703" cy="529936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7D64787E-9198-E14F-92D9-4D1C731E25BB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3601B6C0-B3AE-8844-9D38-C41C0B7F0B44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B057B755-D0D3-3B4E-B208-00605F65FBE7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46" name="타원 145">
                <a:extLst>
                  <a:ext uri="{FF2B5EF4-FFF2-40B4-BE49-F238E27FC236}">
                    <a16:creationId xmlns:a16="http://schemas.microsoft.com/office/drawing/2014/main" id="{D156EC4C-38C5-F044-B83A-E1491F2FC553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47" name="사다리꼴[T] 146">
                <a:extLst>
                  <a:ext uri="{FF2B5EF4-FFF2-40B4-BE49-F238E27FC236}">
                    <a16:creationId xmlns:a16="http://schemas.microsoft.com/office/drawing/2014/main" id="{D78906BB-893A-DE46-ADC0-C33BDB4E4AF5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MUX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50" name="꺾인 연결선[E] 149">
            <a:extLst>
              <a:ext uri="{FF2B5EF4-FFF2-40B4-BE49-F238E27FC236}">
                <a16:creationId xmlns:a16="http://schemas.microsoft.com/office/drawing/2014/main" id="{EDEAFF06-FECF-9543-A1BD-753D1983BBBE}"/>
              </a:ext>
            </a:extLst>
          </p:cNvPr>
          <p:cNvCxnSpPr>
            <a:cxnSpLocks/>
            <a:stCxn id="80" idx="3"/>
            <a:endCxn id="147" idx="2"/>
          </p:cNvCxnSpPr>
          <p:nvPr/>
        </p:nvCxnSpPr>
        <p:spPr>
          <a:xfrm flipV="1">
            <a:off x="1265999" y="4701529"/>
            <a:ext cx="6027622" cy="9073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꺾인 연결선[E] 152">
            <a:extLst>
              <a:ext uri="{FF2B5EF4-FFF2-40B4-BE49-F238E27FC236}">
                <a16:creationId xmlns:a16="http://schemas.microsoft.com/office/drawing/2014/main" id="{9E569E37-00DB-A449-B454-9C8C7F432DB5}"/>
              </a:ext>
            </a:extLst>
          </p:cNvPr>
          <p:cNvCxnSpPr>
            <a:stCxn id="107" idx="2"/>
            <a:endCxn id="147" idx="1"/>
          </p:cNvCxnSpPr>
          <p:nvPr/>
        </p:nvCxnSpPr>
        <p:spPr>
          <a:xfrm rot="5400000">
            <a:off x="7065694" y="4090222"/>
            <a:ext cx="769095" cy="15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440E913F-9ED3-0F43-8E47-D0E061CB302E}"/>
              </a:ext>
            </a:extLst>
          </p:cNvPr>
          <p:cNvGrpSpPr/>
          <p:nvPr/>
        </p:nvGrpSpPr>
        <p:grpSpPr>
          <a:xfrm>
            <a:off x="8557092" y="5764395"/>
            <a:ext cx="321703" cy="529936"/>
            <a:chOff x="8048377" y="3244496"/>
            <a:chExt cx="321703" cy="529936"/>
          </a:xfrm>
        </p:grpSpPr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C325FDDE-7183-9347-A6E4-84AEA8AAD256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C33F9A41-0C37-0243-9FEA-EE5B2A608ED6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BB07D9C6-1836-6F41-8A50-4F17FA094AAB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A4B8A977-0D3C-7047-951C-BFCA0370B166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59" name="사다리꼴[T] 158">
                <a:extLst>
                  <a:ext uri="{FF2B5EF4-FFF2-40B4-BE49-F238E27FC236}">
                    <a16:creationId xmlns:a16="http://schemas.microsoft.com/office/drawing/2014/main" id="{53B0B2A9-0F3D-6E44-B4BE-FD8C7C6D9480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61" name="꺾인 연결선[E] 160">
            <a:extLst>
              <a:ext uri="{FF2B5EF4-FFF2-40B4-BE49-F238E27FC236}">
                <a16:creationId xmlns:a16="http://schemas.microsoft.com/office/drawing/2014/main" id="{93D80ADF-5D01-9041-A0D5-C76B3724129F}"/>
              </a:ext>
            </a:extLst>
          </p:cNvPr>
          <p:cNvCxnSpPr>
            <a:cxnSpLocks/>
            <a:stCxn id="147" idx="0"/>
            <a:endCxn id="168" idx="2"/>
          </p:cNvCxnSpPr>
          <p:nvPr/>
        </p:nvCxnSpPr>
        <p:spPr>
          <a:xfrm flipV="1">
            <a:off x="7605348" y="4515539"/>
            <a:ext cx="287895" cy="18599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꺾인 연결선[E] 162">
            <a:extLst>
              <a:ext uri="{FF2B5EF4-FFF2-40B4-BE49-F238E27FC236}">
                <a16:creationId xmlns:a16="http://schemas.microsoft.com/office/drawing/2014/main" id="{19E7DB74-90FE-2145-BBFD-EA8AB17154EA}"/>
              </a:ext>
            </a:extLst>
          </p:cNvPr>
          <p:cNvCxnSpPr>
            <a:cxnSpLocks/>
            <a:stCxn id="106" idx="2"/>
            <a:endCxn id="169" idx="2"/>
          </p:cNvCxnSpPr>
          <p:nvPr/>
        </p:nvCxnSpPr>
        <p:spPr>
          <a:xfrm rot="16200000" flipH="1">
            <a:off x="6136415" y="2580156"/>
            <a:ext cx="628828" cy="28813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88DFF2AB-7FD1-8F46-91B4-8AADDB5E4432}"/>
              </a:ext>
            </a:extLst>
          </p:cNvPr>
          <p:cNvGrpSpPr/>
          <p:nvPr/>
        </p:nvGrpSpPr>
        <p:grpSpPr>
          <a:xfrm rot="10800000">
            <a:off x="7891519" y="4280490"/>
            <a:ext cx="377338" cy="291600"/>
            <a:chOff x="4747737" y="4069123"/>
            <a:chExt cx="377338" cy="290333"/>
          </a:xfrm>
        </p:grpSpPr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128F60E5-C53D-424D-BBA0-CCB2D7BA410F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7338" cy="290333"/>
              <a:chOff x="5906964" y="4971788"/>
              <a:chExt cx="377338" cy="290333"/>
            </a:xfrm>
          </p:grpSpPr>
          <p:sp>
            <p:nvSpPr>
              <p:cNvPr id="167" name="지연 166">
                <a:extLst>
                  <a:ext uri="{FF2B5EF4-FFF2-40B4-BE49-F238E27FC236}">
                    <a16:creationId xmlns:a16="http://schemas.microsoft.com/office/drawing/2014/main" id="{6EF8C4D8-118E-744D-9F4B-C7BCB1ADA0EB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63839BE4-22E5-9E4A-9A9C-B7D854A00551}"/>
                  </a:ext>
                </a:extLst>
              </p:cNvPr>
              <p:cNvSpPr/>
              <p:nvPr/>
            </p:nvSpPr>
            <p:spPr>
              <a:xfrm>
                <a:off x="590868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3E4A834C-F1D3-5B41-8C0E-894591382232}"/>
                  </a:ext>
                </a:extLst>
              </p:cNvPr>
              <p:cNvSpPr/>
              <p:nvPr/>
            </p:nvSpPr>
            <p:spPr>
              <a:xfrm>
                <a:off x="5906964" y="4993705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2E8A8421-5C17-CB4D-8D18-A531876159E0}"/>
                </a:ext>
              </a:extLst>
            </p:cNvPr>
            <p:cNvSpPr/>
            <p:nvPr/>
          </p:nvSpPr>
          <p:spPr>
            <a:xfrm rot="10800000">
              <a:off x="5058520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73" name="꺾인 연결선[E] 172">
            <a:extLst>
              <a:ext uri="{FF2B5EF4-FFF2-40B4-BE49-F238E27FC236}">
                <a16:creationId xmlns:a16="http://schemas.microsoft.com/office/drawing/2014/main" id="{21336CDC-3D9E-B742-ACAA-04CEF7B72004}"/>
              </a:ext>
            </a:extLst>
          </p:cNvPr>
          <p:cNvCxnSpPr>
            <a:stCxn id="167" idx="3"/>
            <a:endCxn id="141" idx="1"/>
          </p:cNvCxnSpPr>
          <p:nvPr/>
        </p:nvCxnSpPr>
        <p:spPr>
          <a:xfrm>
            <a:off x="8268857" y="4426290"/>
            <a:ext cx="122966" cy="8434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꺾인 연결선[E] 174">
            <a:extLst>
              <a:ext uri="{FF2B5EF4-FFF2-40B4-BE49-F238E27FC236}">
                <a16:creationId xmlns:a16="http://schemas.microsoft.com/office/drawing/2014/main" id="{2853B5E2-B5A4-4E4A-B3C0-EE353DF23E47}"/>
              </a:ext>
            </a:extLst>
          </p:cNvPr>
          <p:cNvCxnSpPr>
            <a:stCxn id="167" idx="3"/>
            <a:endCxn id="159" idx="1"/>
          </p:cNvCxnSpPr>
          <p:nvPr/>
        </p:nvCxnSpPr>
        <p:spPr>
          <a:xfrm>
            <a:off x="8268857" y="4426290"/>
            <a:ext cx="454075" cy="13770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20D1CEE3-E6EE-C941-9A82-B5E15A49336F}"/>
              </a:ext>
            </a:extLst>
          </p:cNvPr>
          <p:cNvSpPr/>
          <p:nvPr/>
        </p:nvSpPr>
        <p:spPr>
          <a:xfrm>
            <a:off x="7216613" y="5551615"/>
            <a:ext cx="456452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1’d0</a:t>
            </a:r>
            <a:endParaRPr kumimoji="1" lang="ko-Kore-KR" altLang="en-US" sz="1100" dirty="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49C006D-A4AA-E94A-8057-16BDA2904D89}"/>
              </a:ext>
            </a:extLst>
          </p:cNvPr>
          <p:cNvSpPr/>
          <p:nvPr/>
        </p:nvSpPr>
        <p:spPr>
          <a:xfrm>
            <a:off x="7217152" y="5170964"/>
            <a:ext cx="456452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1’d1</a:t>
            </a:r>
            <a:endParaRPr kumimoji="1" lang="ko-Kore-KR" altLang="en-US" sz="1100" dirty="0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B91C789-B34F-5B4C-9AD4-9F055006C9B2}"/>
              </a:ext>
            </a:extLst>
          </p:cNvPr>
          <p:cNvSpPr/>
          <p:nvPr/>
        </p:nvSpPr>
        <p:spPr>
          <a:xfrm>
            <a:off x="7216613" y="6017680"/>
            <a:ext cx="456452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5’d0</a:t>
            </a:r>
            <a:endParaRPr kumimoji="1" lang="ko-Kore-KR" altLang="en-US" sz="1100" dirty="0"/>
          </a:p>
        </p:txBody>
      </p:sp>
      <p:cxnSp>
        <p:nvCxnSpPr>
          <p:cNvPr id="180" name="꺾인 연결선[E] 179">
            <a:extLst>
              <a:ext uri="{FF2B5EF4-FFF2-40B4-BE49-F238E27FC236}">
                <a16:creationId xmlns:a16="http://schemas.microsoft.com/office/drawing/2014/main" id="{A27BDB65-C451-174B-AF60-132DD2DBF413}"/>
              </a:ext>
            </a:extLst>
          </p:cNvPr>
          <p:cNvCxnSpPr>
            <a:cxnSpLocks/>
            <a:stCxn id="107" idx="1"/>
            <a:endCxn id="156" idx="4"/>
          </p:cNvCxnSpPr>
          <p:nvPr/>
        </p:nvCxnSpPr>
        <p:spPr>
          <a:xfrm rot="10800000" flipH="1" flipV="1">
            <a:off x="6515160" y="3554032"/>
            <a:ext cx="2042504" cy="2353194"/>
          </a:xfrm>
          <a:prstGeom prst="bentConnector3">
            <a:avLst>
              <a:gd name="adj1" fmla="val -57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꺾인 연결선[E] 185">
            <a:extLst>
              <a:ext uri="{FF2B5EF4-FFF2-40B4-BE49-F238E27FC236}">
                <a16:creationId xmlns:a16="http://schemas.microsoft.com/office/drawing/2014/main" id="{C80E6590-E784-1641-9A53-D3087FFA6301}"/>
              </a:ext>
            </a:extLst>
          </p:cNvPr>
          <p:cNvCxnSpPr>
            <a:stCxn id="178" idx="3"/>
            <a:endCxn id="155" idx="4"/>
          </p:cNvCxnSpPr>
          <p:nvPr/>
        </p:nvCxnSpPr>
        <p:spPr>
          <a:xfrm>
            <a:off x="7673065" y="6156841"/>
            <a:ext cx="884028" cy="20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꺾인 연결선[E] 187">
            <a:extLst>
              <a:ext uri="{FF2B5EF4-FFF2-40B4-BE49-F238E27FC236}">
                <a16:creationId xmlns:a16="http://schemas.microsoft.com/office/drawing/2014/main" id="{46AF0046-8AFD-6041-BFED-A32103014879}"/>
              </a:ext>
            </a:extLst>
          </p:cNvPr>
          <p:cNvCxnSpPr>
            <a:stCxn id="177" idx="3"/>
            <a:endCxn id="138" idx="4"/>
          </p:cNvCxnSpPr>
          <p:nvPr/>
        </p:nvCxnSpPr>
        <p:spPr>
          <a:xfrm>
            <a:off x="7673604" y="5310125"/>
            <a:ext cx="552951" cy="635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꺾인 연결선[E] 189">
            <a:extLst>
              <a:ext uri="{FF2B5EF4-FFF2-40B4-BE49-F238E27FC236}">
                <a16:creationId xmlns:a16="http://schemas.microsoft.com/office/drawing/2014/main" id="{6F65AAAD-FC91-3248-BD5A-204F551BF4D2}"/>
              </a:ext>
            </a:extLst>
          </p:cNvPr>
          <p:cNvCxnSpPr>
            <a:stCxn id="176" idx="3"/>
            <a:endCxn id="137" idx="4"/>
          </p:cNvCxnSpPr>
          <p:nvPr/>
        </p:nvCxnSpPr>
        <p:spPr>
          <a:xfrm flipV="1">
            <a:off x="7673065" y="5625332"/>
            <a:ext cx="552919" cy="654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꺾인 연결선[E] 193">
            <a:extLst>
              <a:ext uri="{FF2B5EF4-FFF2-40B4-BE49-F238E27FC236}">
                <a16:creationId xmlns:a16="http://schemas.microsoft.com/office/drawing/2014/main" id="{146A3896-0A4D-EF45-A524-D01A45500D9D}"/>
              </a:ext>
            </a:extLst>
          </p:cNvPr>
          <p:cNvCxnSpPr>
            <a:stCxn id="141" idx="0"/>
            <a:endCxn id="191" idx="1"/>
          </p:cNvCxnSpPr>
          <p:nvPr/>
        </p:nvCxnSpPr>
        <p:spPr>
          <a:xfrm>
            <a:off x="8547687" y="5495781"/>
            <a:ext cx="1339198" cy="296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꺾인 연결선[E] 195">
            <a:extLst>
              <a:ext uri="{FF2B5EF4-FFF2-40B4-BE49-F238E27FC236}">
                <a16:creationId xmlns:a16="http://schemas.microsoft.com/office/drawing/2014/main" id="{853C13CC-B964-BA40-9534-47A1DF85D82A}"/>
              </a:ext>
            </a:extLst>
          </p:cNvPr>
          <p:cNvCxnSpPr>
            <a:stCxn id="159" idx="0"/>
            <a:endCxn id="192" idx="1"/>
          </p:cNvCxnSpPr>
          <p:nvPr/>
        </p:nvCxnSpPr>
        <p:spPr>
          <a:xfrm flipV="1">
            <a:off x="8878796" y="6026699"/>
            <a:ext cx="1008089" cy="266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FF8C7FC6-9EE0-5E4B-A209-7E79FA2D55B6}"/>
              </a:ext>
            </a:extLst>
          </p:cNvPr>
          <p:cNvGrpSpPr/>
          <p:nvPr/>
        </p:nvGrpSpPr>
        <p:grpSpPr>
          <a:xfrm>
            <a:off x="9886885" y="5346345"/>
            <a:ext cx="2308990" cy="304800"/>
            <a:chOff x="9886885" y="5346345"/>
            <a:chExt cx="2308990" cy="304800"/>
          </a:xfrm>
        </p:grpSpPr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93002590-EFE7-2E46-A4FE-929007A25A10}"/>
                </a:ext>
              </a:extLst>
            </p:cNvPr>
            <p:cNvSpPr/>
            <p:nvPr/>
          </p:nvSpPr>
          <p:spPr>
            <a:xfrm>
              <a:off x="9886885" y="5346345"/>
              <a:ext cx="158450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busy</a:t>
              </a:r>
              <a:endParaRPr kumimoji="1" lang="ko-Kore-KR" altLang="en-US" sz="1100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6EE60E06-F092-574A-8FEA-172E4BD56D18}"/>
                </a:ext>
              </a:extLst>
            </p:cNvPr>
            <p:cNvSpPr txBox="1"/>
            <p:nvPr/>
          </p:nvSpPr>
          <p:spPr>
            <a:xfrm>
              <a:off x="11622470" y="5350438"/>
              <a:ext cx="57340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99" name="꺾인 연결선[E] 198">
              <a:extLst>
                <a:ext uri="{FF2B5EF4-FFF2-40B4-BE49-F238E27FC236}">
                  <a16:creationId xmlns:a16="http://schemas.microsoft.com/office/drawing/2014/main" id="{F37F6DC0-FC5C-3E48-BD42-758AB5620099}"/>
                </a:ext>
              </a:extLst>
            </p:cNvPr>
            <p:cNvCxnSpPr>
              <a:cxnSpLocks/>
              <a:stCxn id="198" idx="1"/>
              <a:endCxn id="200" idx="3"/>
            </p:cNvCxnSpPr>
            <p:nvPr/>
          </p:nvCxnSpPr>
          <p:spPr>
            <a:xfrm rot="10800000" flipV="1">
              <a:off x="11471392" y="5473548"/>
              <a:ext cx="151078" cy="209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삼각형 199">
              <a:extLst>
                <a:ext uri="{FF2B5EF4-FFF2-40B4-BE49-F238E27FC236}">
                  <a16:creationId xmlns:a16="http://schemas.microsoft.com/office/drawing/2014/main" id="{7E35545C-CE92-834D-B6FA-C1188809561D}"/>
                </a:ext>
              </a:extLst>
            </p:cNvPr>
            <p:cNvSpPr/>
            <p:nvPr/>
          </p:nvSpPr>
          <p:spPr>
            <a:xfrm rot="16200000">
              <a:off x="11423473" y="545134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AA4BC50-D35E-4941-8F01-E9C37A6EE829}"/>
              </a:ext>
            </a:extLst>
          </p:cNvPr>
          <p:cNvGrpSpPr/>
          <p:nvPr/>
        </p:nvGrpSpPr>
        <p:grpSpPr>
          <a:xfrm>
            <a:off x="9886885" y="5872056"/>
            <a:ext cx="2320615" cy="307043"/>
            <a:chOff x="9886885" y="5872056"/>
            <a:chExt cx="2320615" cy="30704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499C3307-C2EB-7946-9567-8C1C01E3BE78}"/>
                </a:ext>
              </a:extLst>
            </p:cNvPr>
            <p:cNvSpPr/>
            <p:nvPr/>
          </p:nvSpPr>
          <p:spPr>
            <a:xfrm>
              <a:off x="9886885" y="5874299"/>
              <a:ext cx="158450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busy_channel</a:t>
              </a:r>
              <a:r>
                <a:rPr kumimoji="1" lang="en-US" altLang="ko-Kore-KR" sz="1100" dirty="0"/>
                <a:t>[4:0]</a:t>
              </a:r>
              <a:endParaRPr kumimoji="1" lang="ko-Kore-KR" altLang="en-US" sz="1100" dirty="0"/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21B65662-AF2D-F04E-9FC3-A393A3E77213}"/>
                </a:ext>
              </a:extLst>
            </p:cNvPr>
            <p:cNvSpPr txBox="1"/>
            <p:nvPr/>
          </p:nvSpPr>
          <p:spPr>
            <a:xfrm>
              <a:off x="11634095" y="5872056"/>
              <a:ext cx="57340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205" name="꺾인 연결선[E] 204">
              <a:extLst>
                <a:ext uri="{FF2B5EF4-FFF2-40B4-BE49-F238E27FC236}">
                  <a16:creationId xmlns:a16="http://schemas.microsoft.com/office/drawing/2014/main" id="{65F65CB1-D9AB-0942-B575-60BCE58A4D70}"/>
                </a:ext>
              </a:extLst>
            </p:cNvPr>
            <p:cNvCxnSpPr>
              <a:cxnSpLocks/>
              <a:stCxn id="204" idx="1"/>
              <a:endCxn id="206" idx="3"/>
            </p:cNvCxnSpPr>
            <p:nvPr/>
          </p:nvCxnSpPr>
          <p:spPr>
            <a:xfrm rot="10800000">
              <a:off x="11471393" y="5994069"/>
              <a:ext cx="162703" cy="109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삼각형 205">
              <a:extLst>
                <a:ext uri="{FF2B5EF4-FFF2-40B4-BE49-F238E27FC236}">
                  <a16:creationId xmlns:a16="http://schemas.microsoft.com/office/drawing/2014/main" id="{B64DF606-6D68-C640-85FB-139844454088}"/>
                </a:ext>
              </a:extLst>
            </p:cNvPr>
            <p:cNvSpPr/>
            <p:nvPr/>
          </p:nvSpPr>
          <p:spPr>
            <a:xfrm rot="16200000">
              <a:off x="11423473" y="596976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33" name="날짜 개체 틀 32">
            <a:extLst>
              <a:ext uri="{FF2B5EF4-FFF2-40B4-BE49-F238E27FC236}">
                <a16:creationId xmlns:a16="http://schemas.microsoft.com/office/drawing/2014/main" id="{09BDA7E8-945A-8F4C-8B36-AA8DA5257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34" name="바닥글 개체 틀 33">
            <a:extLst>
              <a:ext uri="{FF2B5EF4-FFF2-40B4-BE49-F238E27FC236}">
                <a16:creationId xmlns:a16="http://schemas.microsoft.com/office/drawing/2014/main" id="{285BEDC5-7811-AB4F-82AD-0275D9370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35" name="슬라이드 번호 개체 틀 34">
            <a:extLst>
              <a:ext uri="{FF2B5EF4-FFF2-40B4-BE49-F238E27FC236}">
                <a16:creationId xmlns:a16="http://schemas.microsoft.com/office/drawing/2014/main" id="{65FC4537-4B37-464D-8BCC-DD7B44361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59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94483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CF6541-C4AD-F547-B9F0-77F992657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OutpuDriver:OutputNetwork</a:t>
            </a:r>
            <a:endParaRPr kumimoji="1" lang="ko-Kore-KR" alt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2B440BB6-1BD7-F140-95DB-C96118891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ADFDB834-E85C-2644-A1E5-DC1931DC9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6B04E5E-E31F-ED4F-80B8-8289AAE3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60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35138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그룹 258">
            <a:extLst>
              <a:ext uri="{FF2B5EF4-FFF2-40B4-BE49-F238E27FC236}">
                <a16:creationId xmlns:a16="http://schemas.microsoft.com/office/drawing/2014/main" id="{23811F3C-E0DD-D641-AD5A-55DB71A04C1F}"/>
              </a:ext>
            </a:extLst>
          </p:cNvPr>
          <p:cNvGrpSpPr/>
          <p:nvPr/>
        </p:nvGrpSpPr>
        <p:grpSpPr>
          <a:xfrm>
            <a:off x="4555908" y="2282494"/>
            <a:ext cx="7606703" cy="4206132"/>
            <a:chOff x="4555908" y="1527130"/>
            <a:chExt cx="7606703" cy="4206132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E05F320-F4E4-3149-AD55-354435146B0D}"/>
                </a:ext>
              </a:extLst>
            </p:cNvPr>
            <p:cNvGrpSpPr/>
            <p:nvPr/>
          </p:nvGrpSpPr>
          <p:grpSpPr>
            <a:xfrm>
              <a:off x="4555908" y="1735786"/>
              <a:ext cx="4591043" cy="3997476"/>
              <a:chOff x="4800600" y="1735786"/>
              <a:chExt cx="4309280" cy="3997476"/>
            </a:xfrm>
          </p:grpSpPr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D710D660-D413-D340-AA6B-62B77CD2D5B2}"/>
                  </a:ext>
                </a:extLst>
              </p:cNvPr>
              <p:cNvGrpSpPr/>
              <p:nvPr/>
            </p:nvGrpSpPr>
            <p:grpSpPr>
              <a:xfrm>
                <a:off x="4800600" y="1877785"/>
                <a:ext cx="4066674" cy="3777057"/>
                <a:chOff x="1343665" y="689980"/>
                <a:chExt cx="10277733" cy="4893269"/>
              </a:xfrm>
            </p:grpSpPr>
            <p:cxnSp>
              <p:nvCxnSpPr>
                <p:cNvPr id="5" name="직선 화살표 연결선 4">
                  <a:extLst>
                    <a:ext uri="{FF2B5EF4-FFF2-40B4-BE49-F238E27FC236}">
                      <a16:creationId xmlns:a16="http://schemas.microsoft.com/office/drawing/2014/main" id="{52148DCB-736B-B44C-97EC-96CF738D6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43665" y="743919"/>
                  <a:ext cx="1025139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직선 화살표 연결선 6">
                  <a:extLst>
                    <a:ext uri="{FF2B5EF4-FFF2-40B4-BE49-F238E27FC236}">
                      <a16:creationId xmlns:a16="http://schemas.microsoft.com/office/drawing/2014/main" id="{71764954-0CC5-B64B-9773-DEAD1B1530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53074" y="1418833"/>
                  <a:ext cx="1025139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직선 화살표 연결선 7">
                  <a:extLst>
                    <a:ext uri="{FF2B5EF4-FFF2-40B4-BE49-F238E27FC236}">
                      <a16:creationId xmlns:a16="http://schemas.microsoft.com/office/drawing/2014/main" id="{140E506D-6228-6E43-85D4-BBB6C23441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53074" y="2096166"/>
                  <a:ext cx="1025139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직선 화살표 연결선 8">
                  <a:extLst>
                    <a:ext uri="{FF2B5EF4-FFF2-40B4-BE49-F238E27FC236}">
                      <a16:creationId xmlns:a16="http://schemas.microsoft.com/office/drawing/2014/main" id="{997F3D58-F8DA-CB4A-B57D-20516A3EA6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0598" y="2792853"/>
                  <a:ext cx="1025139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직선 화살표 연결선 9">
                  <a:extLst>
                    <a:ext uri="{FF2B5EF4-FFF2-40B4-BE49-F238E27FC236}">
                      <a16:creationId xmlns:a16="http://schemas.microsoft.com/office/drawing/2014/main" id="{C464ABEA-52D5-7D4E-9384-1E72020F3A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70007" y="3467767"/>
                  <a:ext cx="1025139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직선 화살표 연결선 10">
                  <a:extLst>
                    <a:ext uri="{FF2B5EF4-FFF2-40B4-BE49-F238E27FC236}">
                      <a16:creationId xmlns:a16="http://schemas.microsoft.com/office/drawing/2014/main" id="{214587C9-CA3F-1C4A-832E-DA03223184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70007" y="4145100"/>
                  <a:ext cx="1025139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화살표 연결선 11">
                  <a:extLst>
                    <a:ext uri="{FF2B5EF4-FFF2-40B4-BE49-F238E27FC236}">
                      <a16:creationId xmlns:a16="http://schemas.microsoft.com/office/drawing/2014/main" id="{814D262B-9E9E-5940-8EB4-F9DF2816A3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70007" y="4857994"/>
                  <a:ext cx="1025139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직선 화살표 연결선 12">
                  <a:extLst>
                    <a:ext uri="{FF2B5EF4-FFF2-40B4-BE49-F238E27FC236}">
                      <a16:creationId xmlns:a16="http://schemas.microsoft.com/office/drawing/2014/main" id="{E491844E-3B60-9A4C-880C-94EE474465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70007" y="5521071"/>
                  <a:ext cx="1025139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73125532-DB06-DB44-99A6-C037B89ECF93}"/>
                    </a:ext>
                  </a:extLst>
                </p:cNvPr>
                <p:cNvGrpSpPr/>
                <p:nvPr/>
              </p:nvGrpSpPr>
              <p:grpSpPr>
                <a:xfrm>
                  <a:off x="1847673" y="694392"/>
                  <a:ext cx="105255" cy="780475"/>
                  <a:chOff x="11538543" y="1367262"/>
                  <a:chExt cx="105255" cy="780475"/>
                </a:xfrm>
              </p:grpSpPr>
              <p:sp>
                <p:nvSpPr>
                  <p:cNvPr id="14" name="타원 13">
                    <a:extLst>
                      <a:ext uri="{FF2B5EF4-FFF2-40B4-BE49-F238E27FC236}">
                        <a16:creationId xmlns:a16="http://schemas.microsoft.com/office/drawing/2014/main" id="{FB938F2E-BA44-454D-BD0C-9424243E866C}"/>
                      </a:ext>
                    </a:extLst>
                  </p:cNvPr>
                  <p:cNvSpPr/>
                  <p:nvPr/>
                </p:nvSpPr>
                <p:spPr>
                  <a:xfrm>
                    <a:off x="11538543" y="136726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15" name="타원 14">
                    <a:extLst>
                      <a:ext uri="{FF2B5EF4-FFF2-40B4-BE49-F238E27FC236}">
                        <a16:creationId xmlns:a16="http://schemas.microsoft.com/office/drawing/2014/main" id="{622F21E6-12CD-2845-B4C8-BDD09AA3EA35}"/>
                      </a:ext>
                    </a:extLst>
                  </p:cNvPr>
                  <p:cNvSpPr/>
                  <p:nvPr/>
                </p:nvSpPr>
                <p:spPr>
                  <a:xfrm>
                    <a:off x="11538543" y="2044595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cxnSp>
                <p:nvCxnSpPr>
                  <p:cNvPr id="17" name="직선 연결선[R] 16">
                    <a:extLst>
                      <a:ext uri="{FF2B5EF4-FFF2-40B4-BE49-F238E27FC236}">
                        <a16:creationId xmlns:a16="http://schemas.microsoft.com/office/drawing/2014/main" id="{419B159B-A1D5-554A-B29C-5DE88DB052AB}"/>
                      </a:ext>
                    </a:extLst>
                  </p:cNvPr>
                  <p:cNvCxnSpPr>
                    <a:stCxn id="14" idx="4"/>
                    <a:endCxn id="15" idx="0"/>
                  </p:cNvCxnSpPr>
                  <p:nvPr/>
                </p:nvCxnSpPr>
                <p:spPr>
                  <a:xfrm>
                    <a:off x="11591171" y="1470404"/>
                    <a:ext cx="0" cy="574191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F26F98E3-D100-344A-92A5-6AD9916230B2}"/>
                    </a:ext>
                  </a:extLst>
                </p:cNvPr>
                <p:cNvGrpSpPr/>
                <p:nvPr/>
              </p:nvGrpSpPr>
              <p:grpSpPr>
                <a:xfrm>
                  <a:off x="1847673" y="2062908"/>
                  <a:ext cx="105255" cy="780475"/>
                  <a:chOff x="11538543" y="1367262"/>
                  <a:chExt cx="105255" cy="780475"/>
                </a:xfrm>
              </p:grpSpPr>
              <p:sp>
                <p:nvSpPr>
                  <p:cNvPr id="21" name="타원 20">
                    <a:extLst>
                      <a:ext uri="{FF2B5EF4-FFF2-40B4-BE49-F238E27FC236}">
                        <a16:creationId xmlns:a16="http://schemas.microsoft.com/office/drawing/2014/main" id="{A5ADC0FC-B2CC-D14E-9CC4-B03C7096FDF4}"/>
                      </a:ext>
                    </a:extLst>
                  </p:cNvPr>
                  <p:cNvSpPr/>
                  <p:nvPr/>
                </p:nvSpPr>
                <p:spPr>
                  <a:xfrm>
                    <a:off x="11538543" y="136726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01A26930-E3C1-454B-BADA-969C8DE0B068}"/>
                      </a:ext>
                    </a:extLst>
                  </p:cNvPr>
                  <p:cNvSpPr/>
                  <p:nvPr/>
                </p:nvSpPr>
                <p:spPr>
                  <a:xfrm>
                    <a:off x="11538543" y="2044595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cxnSp>
                <p:nvCxnSpPr>
                  <p:cNvPr id="23" name="직선 연결선[R] 22">
                    <a:extLst>
                      <a:ext uri="{FF2B5EF4-FFF2-40B4-BE49-F238E27FC236}">
                        <a16:creationId xmlns:a16="http://schemas.microsoft.com/office/drawing/2014/main" id="{CC5A6465-A0E3-3942-B358-6B722C2DC0A2}"/>
                      </a:ext>
                    </a:extLst>
                  </p:cNvPr>
                  <p:cNvCxnSpPr>
                    <a:stCxn id="21" idx="4"/>
                    <a:endCxn id="22" idx="0"/>
                  </p:cNvCxnSpPr>
                  <p:nvPr/>
                </p:nvCxnSpPr>
                <p:spPr>
                  <a:xfrm>
                    <a:off x="11591171" y="1470404"/>
                    <a:ext cx="0" cy="574191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983C5E89-18D1-2342-9DA6-5681D58C9A88}"/>
                    </a:ext>
                  </a:extLst>
                </p:cNvPr>
                <p:cNvGrpSpPr/>
                <p:nvPr/>
              </p:nvGrpSpPr>
              <p:grpSpPr>
                <a:xfrm>
                  <a:off x="1847673" y="3426524"/>
                  <a:ext cx="105255" cy="780475"/>
                  <a:chOff x="11538543" y="1367262"/>
                  <a:chExt cx="105255" cy="780475"/>
                </a:xfrm>
              </p:grpSpPr>
              <p:sp>
                <p:nvSpPr>
                  <p:cNvPr id="25" name="타원 24">
                    <a:extLst>
                      <a:ext uri="{FF2B5EF4-FFF2-40B4-BE49-F238E27FC236}">
                        <a16:creationId xmlns:a16="http://schemas.microsoft.com/office/drawing/2014/main" id="{F9C691CA-63BE-A245-A140-92001E8664E3}"/>
                      </a:ext>
                    </a:extLst>
                  </p:cNvPr>
                  <p:cNvSpPr/>
                  <p:nvPr/>
                </p:nvSpPr>
                <p:spPr>
                  <a:xfrm>
                    <a:off x="11538543" y="136726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26" name="타원 25">
                    <a:extLst>
                      <a:ext uri="{FF2B5EF4-FFF2-40B4-BE49-F238E27FC236}">
                        <a16:creationId xmlns:a16="http://schemas.microsoft.com/office/drawing/2014/main" id="{84FB7B2A-645E-504A-AE4D-DCF86C0CB853}"/>
                      </a:ext>
                    </a:extLst>
                  </p:cNvPr>
                  <p:cNvSpPr/>
                  <p:nvPr/>
                </p:nvSpPr>
                <p:spPr>
                  <a:xfrm>
                    <a:off x="11538543" y="2044595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cxnSp>
                <p:nvCxnSpPr>
                  <p:cNvPr id="27" name="직선 연결선[R] 26">
                    <a:extLst>
                      <a:ext uri="{FF2B5EF4-FFF2-40B4-BE49-F238E27FC236}">
                        <a16:creationId xmlns:a16="http://schemas.microsoft.com/office/drawing/2014/main" id="{7D288175-4AAD-AB44-8003-5413F2F89F9F}"/>
                      </a:ext>
                    </a:extLst>
                  </p:cNvPr>
                  <p:cNvCxnSpPr>
                    <a:stCxn id="25" idx="4"/>
                    <a:endCxn id="26" idx="0"/>
                  </p:cNvCxnSpPr>
                  <p:nvPr/>
                </p:nvCxnSpPr>
                <p:spPr>
                  <a:xfrm>
                    <a:off x="11591171" y="1470404"/>
                    <a:ext cx="0" cy="574191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82D23B5B-B983-F64A-8514-DEDF8109D855}"/>
                    </a:ext>
                  </a:extLst>
                </p:cNvPr>
                <p:cNvGrpSpPr/>
                <p:nvPr/>
              </p:nvGrpSpPr>
              <p:grpSpPr>
                <a:xfrm>
                  <a:off x="1847673" y="4802774"/>
                  <a:ext cx="105255" cy="780475"/>
                  <a:chOff x="11538543" y="1367262"/>
                  <a:chExt cx="105255" cy="780475"/>
                </a:xfrm>
              </p:grpSpPr>
              <p:sp>
                <p:nvSpPr>
                  <p:cNvPr id="29" name="타원 28">
                    <a:extLst>
                      <a:ext uri="{FF2B5EF4-FFF2-40B4-BE49-F238E27FC236}">
                        <a16:creationId xmlns:a16="http://schemas.microsoft.com/office/drawing/2014/main" id="{02C4DD69-DB24-B846-9F59-A23F4BA47226}"/>
                      </a:ext>
                    </a:extLst>
                  </p:cNvPr>
                  <p:cNvSpPr/>
                  <p:nvPr/>
                </p:nvSpPr>
                <p:spPr>
                  <a:xfrm>
                    <a:off x="11538543" y="136726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30" name="타원 29">
                    <a:extLst>
                      <a:ext uri="{FF2B5EF4-FFF2-40B4-BE49-F238E27FC236}">
                        <a16:creationId xmlns:a16="http://schemas.microsoft.com/office/drawing/2014/main" id="{D308F1AC-EF41-974B-8DA1-0D3D23F022A3}"/>
                      </a:ext>
                    </a:extLst>
                  </p:cNvPr>
                  <p:cNvSpPr/>
                  <p:nvPr/>
                </p:nvSpPr>
                <p:spPr>
                  <a:xfrm>
                    <a:off x="11538543" y="2044595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cxnSp>
                <p:nvCxnSpPr>
                  <p:cNvPr id="31" name="직선 연결선[R] 30">
                    <a:extLst>
                      <a:ext uri="{FF2B5EF4-FFF2-40B4-BE49-F238E27FC236}">
                        <a16:creationId xmlns:a16="http://schemas.microsoft.com/office/drawing/2014/main" id="{8CCF4876-E5AA-934E-9813-9085C0B1E8C2}"/>
                      </a:ext>
                    </a:extLst>
                  </p:cNvPr>
                  <p:cNvCxnSpPr>
                    <a:stCxn id="29" idx="4"/>
                    <a:endCxn id="30" idx="0"/>
                  </p:cNvCxnSpPr>
                  <p:nvPr/>
                </p:nvCxnSpPr>
                <p:spPr>
                  <a:xfrm>
                    <a:off x="11591171" y="1470404"/>
                    <a:ext cx="0" cy="574191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" name="그룹 35">
                  <a:extLst>
                    <a:ext uri="{FF2B5EF4-FFF2-40B4-BE49-F238E27FC236}">
                      <a16:creationId xmlns:a16="http://schemas.microsoft.com/office/drawing/2014/main" id="{31FE2842-EE1B-454E-8502-173629A34B46}"/>
                    </a:ext>
                  </a:extLst>
                </p:cNvPr>
                <p:cNvGrpSpPr/>
                <p:nvPr/>
              </p:nvGrpSpPr>
              <p:grpSpPr>
                <a:xfrm>
                  <a:off x="10951984" y="1370335"/>
                  <a:ext cx="105255" cy="780475"/>
                  <a:chOff x="11538543" y="1367262"/>
                  <a:chExt cx="105255" cy="780475"/>
                </a:xfrm>
              </p:grpSpPr>
              <p:sp>
                <p:nvSpPr>
                  <p:cNvPr id="37" name="타원 36">
                    <a:extLst>
                      <a:ext uri="{FF2B5EF4-FFF2-40B4-BE49-F238E27FC236}">
                        <a16:creationId xmlns:a16="http://schemas.microsoft.com/office/drawing/2014/main" id="{4BCACD84-BFA1-AC4C-93D6-5C62E954A676}"/>
                      </a:ext>
                    </a:extLst>
                  </p:cNvPr>
                  <p:cNvSpPr/>
                  <p:nvPr/>
                </p:nvSpPr>
                <p:spPr>
                  <a:xfrm>
                    <a:off x="11538543" y="136726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38" name="타원 37">
                    <a:extLst>
                      <a:ext uri="{FF2B5EF4-FFF2-40B4-BE49-F238E27FC236}">
                        <a16:creationId xmlns:a16="http://schemas.microsoft.com/office/drawing/2014/main" id="{FB624DE9-CE3F-0A44-8D04-6FABCC0FE09D}"/>
                      </a:ext>
                    </a:extLst>
                  </p:cNvPr>
                  <p:cNvSpPr/>
                  <p:nvPr/>
                </p:nvSpPr>
                <p:spPr>
                  <a:xfrm>
                    <a:off x="11538543" y="2044595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cxnSp>
                <p:nvCxnSpPr>
                  <p:cNvPr id="39" name="직선 연결선[R] 38">
                    <a:extLst>
                      <a:ext uri="{FF2B5EF4-FFF2-40B4-BE49-F238E27FC236}">
                        <a16:creationId xmlns:a16="http://schemas.microsoft.com/office/drawing/2014/main" id="{98A3125B-28B2-2E40-B104-FED58DBC00EF}"/>
                      </a:ext>
                    </a:extLst>
                  </p:cNvPr>
                  <p:cNvCxnSpPr>
                    <a:stCxn id="37" idx="4"/>
                    <a:endCxn id="38" idx="0"/>
                  </p:cNvCxnSpPr>
                  <p:nvPr/>
                </p:nvCxnSpPr>
                <p:spPr>
                  <a:xfrm>
                    <a:off x="11591171" y="1470404"/>
                    <a:ext cx="0" cy="574191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75F84D13-CD7D-E947-AE40-AEC48B00F89A}"/>
                    </a:ext>
                  </a:extLst>
                </p:cNvPr>
                <p:cNvGrpSpPr/>
                <p:nvPr/>
              </p:nvGrpSpPr>
              <p:grpSpPr>
                <a:xfrm>
                  <a:off x="10951983" y="2741629"/>
                  <a:ext cx="105255" cy="780475"/>
                  <a:chOff x="11538543" y="1367262"/>
                  <a:chExt cx="105255" cy="780475"/>
                </a:xfrm>
              </p:grpSpPr>
              <p:sp>
                <p:nvSpPr>
                  <p:cNvPr id="41" name="타원 40">
                    <a:extLst>
                      <a:ext uri="{FF2B5EF4-FFF2-40B4-BE49-F238E27FC236}">
                        <a16:creationId xmlns:a16="http://schemas.microsoft.com/office/drawing/2014/main" id="{412CB0DE-6AB5-FE4D-B5C1-88CC25BF0BF3}"/>
                      </a:ext>
                    </a:extLst>
                  </p:cNvPr>
                  <p:cNvSpPr/>
                  <p:nvPr/>
                </p:nvSpPr>
                <p:spPr>
                  <a:xfrm>
                    <a:off x="11538543" y="136726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42" name="타원 41">
                    <a:extLst>
                      <a:ext uri="{FF2B5EF4-FFF2-40B4-BE49-F238E27FC236}">
                        <a16:creationId xmlns:a16="http://schemas.microsoft.com/office/drawing/2014/main" id="{63CEB8C2-EBFC-9742-B4CA-3E64D79A66A7}"/>
                      </a:ext>
                    </a:extLst>
                  </p:cNvPr>
                  <p:cNvSpPr/>
                  <p:nvPr/>
                </p:nvSpPr>
                <p:spPr>
                  <a:xfrm>
                    <a:off x="11538543" y="2044595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cxnSp>
                <p:nvCxnSpPr>
                  <p:cNvPr id="43" name="직선 연결선[R] 42">
                    <a:extLst>
                      <a:ext uri="{FF2B5EF4-FFF2-40B4-BE49-F238E27FC236}">
                        <a16:creationId xmlns:a16="http://schemas.microsoft.com/office/drawing/2014/main" id="{9179054D-8640-7044-855C-FAB24C79C133}"/>
                      </a:ext>
                    </a:extLst>
                  </p:cNvPr>
                  <p:cNvCxnSpPr>
                    <a:stCxn id="41" idx="4"/>
                    <a:endCxn id="42" idx="0"/>
                  </p:cNvCxnSpPr>
                  <p:nvPr/>
                </p:nvCxnSpPr>
                <p:spPr>
                  <a:xfrm>
                    <a:off x="11591171" y="1470404"/>
                    <a:ext cx="0" cy="574191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E65EE80F-94A8-FC4A-87B1-954D2B6864A3}"/>
                    </a:ext>
                  </a:extLst>
                </p:cNvPr>
                <p:cNvGrpSpPr/>
                <p:nvPr/>
              </p:nvGrpSpPr>
              <p:grpSpPr>
                <a:xfrm>
                  <a:off x="10951982" y="4105307"/>
                  <a:ext cx="105255" cy="780475"/>
                  <a:chOff x="11538543" y="1367262"/>
                  <a:chExt cx="105255" cy="780475"/>
                </a:xfrm>
              </p:grpSpPr>
              <p:sp>
                <p:nvSpPr>
                  <p:cNvPr id="45" name="타원 44">
                    <a:extLst>
                      <a:ext uri="{FF2B5EF4-FFF2-40B4-BE49-F238E27FC236}">
                        <a16:creationId xmlns:a16="http://schemas.microsoft.com/office/drawing/2014/main" id="{082E347D-8C0A-8344-96F1-84AF8E817520}"/>
                      </a:ext>
                    </a:extLst>
                  </p:cNvPr>
                  <p:cNvSpPr/>
                  <p:nvPr/>
                </p:nvSpPr>
                <p:spPr>
                  <a:xfrm>
                    <a:off x="11538543" y="136726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46" name="타원 45">
                    <a:extLst>
                      <a:ext uri="{FF2B5EF4-FFF2-40B4-BE49-F238E27FC236}">
                        <a16:creationId xmlns:a16="http://schemas.microsoft.com/office/drawing/2014/main" id="{B4248B43-C852-CB4E-8EC7-6F24006C8080}"/>
                      </a:ext>
                    </a:extLst>
                  </p:cNvPr>
                  <p:cNvSpPr/>
                  <p:nvPr/>
                </p:nvSpPr>
                <p:spPr>
                  <a:xfrm>
                    <a:off x="11538543" y="2044595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cxnSp>
                <p:nvCxnSpPr>
                  <p:cNvPr id="47" name="직선 연결선[R] 46">
                    <a:extLst>
                      <a:ext uri="{FF2B5EF4-FFF2-40B4-BE49-F238E27FC236}">
                        <a16:creationId xmlns:a16="http://schemas.microsoft.com/office/drawing/2014/main" id="{FB54AB8D-9A9D-D045-BBCB-B13F765360FF}"/>
                      </a:ext>
                    </a:extLst>
                  </p:cNvPr>
                  <p:cNvCxnSpPr>
                    <a:stCxn id="45" idx="4"/>
                    <a:endCxn id="46" idx="0"/>
                  </p:cNvCxnSpPr>
                  <p:nvPr/>
                </p:nvCxnSpPr>
                <p:spPr>
                  <a:xfrm>
                    <a:off x="11591171" y="1470404"/>
                    <a:ext cx="0" cy="574191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730C570D-100F-2344-82AA-BCC419148270}"/>
                    </a:ext>
                  </a:extLst>
                </p:cNvPr>
                <p:cNvGrpSpPr/>
                <p:nvPr/>
              </p:nvGrpSpPr>
              <p:grpSpPr>
                <a:xfrm>
                  <a:off x="5200473" y="1370334"/>
                  <a:ext cx="105255" cy="780475"/>
                  <a:chOff x="11538543" y="1367262"/>
                  <a:chExt cx="105255" cy="780475"/>
                </a:xfrm>
              </p:grpSpPr>
              <p:sp>
                <p:nvSpPr>
                  <p:cNvPr id="49" name="타원 48">
                    <a:extLst>
                      <a:ext uri="{FF2B5EF4-FFF2-40B4-BE49-F238E27FC236}">
                        <a16:creationId xmlns:a16="http://schemas.microsoft.com/office/drawing/2014/main" id="{E57D6B85-2EAA-E44C-8528-94ED54A2F5FF}"/>
                      </a:ext>
                    </a:extLst>
                  </p:cNvPr>
                  <p:cNvSpPr/>
                  <p:nvPr/>
                </p:nvSpPr>
                <p:spPr>
                  <a:xfrm>
                    <a:off x="11538543" y="136726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50" name="타원 49">
                    <a:extLst>
                      <a:ext uri="{FF2B5EF4-FFF2-40B4-BE49-F238E27FC236}">
                        <a16:creationId xmlns:a16="http://schemas.microsoft.com/office/drawing/2014/main" id="{1B8AE7B0-CA25-9C45-B3BE-3246715BE004}"/>
                      </a:ext>
                    </a:extLst>
                  </p:cNvPr>
                  <p:cNvSpPr/>
                  <p:nvPr/>
                </p:nvSpPr>
                <p:spPr>
                  <a:xfrm>
                    <a:off x="11538543" y="2044595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cxnSp>
                <p:nvCxnSpPr>
                  <p:cNvPr id="51" name="직선 연결선[R] 50">
                    <a:extLst>
                      <a:ext uri="{FF2B5EF4-FFF2-40B4-BE49-F238E27FC236}">
                        <a16:creationId xmlns:a16="http://schemas.microsoft.com/office/drawing/2014/main" id="{69520C20-43A7-6140-BAC7-4B04B0D466A1}"/>
                      </a:ext>
                    </a:extLst>
                  </p:cNvPr>
                  <p:cNvCxnSpPr>
                    <a:stCxn id="49" idx="4"/>
                    <a:endCxn id="50" idx="0"/>
                  </p:cNvCxnSpPr>
                  <p:nvPr/>
                </p:nvCxnSpPr>
                <p:spPr>
                  <a:xfrm>
                    <a:off x="11591171" y="1470404"/>
                    <a:ext cx="0" cy="574191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F553052F-E3D3-814E-A8C7-913935AEFC4B}"/>
                    </a:ext>
                  </a:extLst>
                </p:cNvPr>
                <p:cNvGrpSpPr/>
                <p:nvPr/>
              </p:nvGrpSpPr>
              <p:grpSpPr>
                <a:xfrm>
                  <a:off x="5200473" y="4115138"/>
                  <a:ext cx="105255" cy="780475"/>
                  <a:chOff x="11538543" y="1367262"/>
                  <a:chExt cx="105255" cy="780475"/>
                </a:xfrm>
              </p:grpSpPr>
              <p:sp>
                <p:nvSpPr>
                  <p:cNvPr id="53" name="타원 52">
                    <a:extLst>
                      <a:ext uri="{FF2B5EF4-FFF2-40B4-BE49-F238E27FC236}">
                        <a16:creationId xmlns:a16="http://schemas.microsoft.com/office/drawing/2014/main" id="{883470E6-7C72-9D4A-AFEF-A27195D0438B}"/>
                      </a:ext>
                    </a:extLst>
                  </p:cNvPr>
                  <p:cNvSpPr/>
                  <p:nvPr/>
                </p:nvSpPr>
                <p:spPr>
                  <a:xfrm>
                    <a:off x="11538543" y="136726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54" name="타원 53">
                    <a:extLst>
                      <a:ext uri="{FF2B5EF4-FFF2-40B4-BE49-F238E27FC236}">
                        <a16:creationId xmlns:a16="http://schemas.microsoft.com/office/drawing/2014/main" id="{F03DF779-6943-4B43-AB95-68AFF666F133}"/>
                      </a:ext>
                    </a:extLst>
                  </p:cNvPr>
                  <p:cNvSpPr/>
                  <p:nvPr/>
                </p:nvSpPr>
                <p:spPr>
                  <a:xfrm>
                    <a:off x="11538543" y="2044595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cxnSp>
                <p:nvCxnSpPr>
                  <p:cNvPr id="55" name="직선 연결선[R] 54">
                    <a:extLst>
                      <a:ext uri="{FF2B5EF4-FFF2-40B4-BE49-F238E27FC236}">
                        <a16:creationId xmlns:a16="http://schemas.microsoft.com/office/drawing/2014/main" id="{FB6A4E06-2ADE-7842-A046-A5BFA68031D2}"/>
                      </a:ext>
                    </a:extLst>
                  </p:cNvPr>
                  <p:cNvCxnSpPr>
                    <a:stCxn id="53" idx="4"/>
                    <a:endCxn id="54" idx="0"/>
                  </p:cNvCxnSpPr>
                  <p:nvPr/>
                </p:nvCxnSpPr>
                <p:spPr>
                  <a:xfrm>
                    <a:off x="11591171" y="1470404"/>
                    <a:ext cx="0" cy="574191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A4C9B44E-6181-A64E-8ADD-26D3F9FABEA0}"/>
                    </a:ext>
                  </a:extLst>
                </p:cNvPr>
                <p:cNvGrpSpPr/>
                <p:nvPr/>
              </p:nvGrpSpPr>
              <p:grpSpPr>
                <a:xfrm>
                  <a:off x="3445131" y="700080"/>
                  <a:ext cx="105255" cy="1451772"/>
                  <a:chOff x="11538543" y="1367262"/>
                  <a:chExt cx="105255" cy="1451772"/>
                </a:xfrm>
              </p:grpSpPr>
              <p:sp>
                <p:nvSpPr>
                  <p:cNvPr id="57" name="타원 56">
                    <a:extLst>
                      <a:ext uri="{FF2B5EF4-FFF2-40B4-BE49-F238E27FC236}">
                        <a16:creationId xmlns:a16="http://schemas.microsoft.com/office/drawing/2014/main" id="{FF75155D-24F5-CC46-B4F3-29762E3A5F1C}"/>
                      </a:ext>
                    </a:extLst>
                  </p:cNvPr>
                  <p:cNvSpPr/>
                  <p:nvPr/>
                </p:nvSpPr>
                <p:spPr>
                  <a:xfrm>
                    <a:off x="11538543" y="136726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58" name="타원 57">
                    <a:extLst>
                      <a:ext uri="{FF2B5EF4-FFF2-40B4-BE49-F238E27FC236}">
                        <a16:creationId xmlns:a16="http://schemas.microsoft.com/office/drawing/2014/main" id="{238CCDE4-BCB3-3244-BBF0-3B0A7FCB7A95}"/>
                      </a:ext>
                    </a:extLst>
                  </p:cNvPr>
                  <p:cNvSpPr/>
                  <p:nvPr/>
                </p:nvSpPr>
                <p:spPr>
                  <a:xfrm>
                    <a:off x="11538543" y="271589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cxnSp>
                <p:nvCxnSpPr>
                  <p:cNvPr id="59" name="직선 연결선[R] 58">
                    <a:extLst>
                      <a:ext uri="{FF2B5EF4-FFF2-40B4-BE49-F238E27FC236}">
                        <a16:creationId xmlns:a16="http://schemas.microsoft.com/office/drawing/2014/main" id="{BE389EF8-A1A4-F841-B0EA-3EC71530D554}"/>
                      </a:ext>
                    </a:extLst>
                  </p:cNvPr>
                  <p:cNvCxnSpPr>
                    <a:stCxn id="57" idx="4"/>
                    <a:endCxn id="58" idx="0"/>
                  </p:cNvCxnSpPr>
                  <p:nvPr/>
                </p:nvCxnSpPr>
                <p:spPr>
                  <a:xfrm>
                    <a:off x="11591171" y="1470404"/>
                    <a:ext cx="0" cy="1245488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id="{0E0C0CC2-F8F1-E546-8684-4B62EFD0C212}"/>
                    </a:ext>
                  </a:extLst>
                </p:cNvPr>
                <p:cNvGrpSpPr/>
                <p:nvPr/>
              </p:nvGrpSpPr>
              <p:grpSpPr>
                <a:xfrm>
                  <a:off x="3550386" y="1370280"/>
                  <a:ext cx="105255" cy="1451772"/>
                  <a:chOff x="11538543" y="1367262"/>
                  <a:chExt cx="105255" cy="1451772"/>
                </a:xfrm>
              </p:grpSpPr>
              <p:sp>
                <p:nvSpPr>
                  <p:cNvPr id="63" name="타원 62">
                    <a:extLst>
                      <a:ext uri="{FF2B5EF4-FFF2-40B4-BE49-F238E27FC236}">
                        <a16:creationId xmlns:a16="http://schemas.microsoft.com/office/drawing/2014/main" id="{43117544-70B5-3D44-ADC3-71DD674F5E64}"/>
                      </a:ext>
                    </a:extLst>
                  </p:cNvPr>
                  <p:cNvSpPr/>
                  <p:nvPr/>
                </p:nvSpPr>
                <p:spPr>
                  <a:xfrm>
                    <a:off x="11538543" y="136726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64" name="타원 63">
                    <a:extLst>
                      <a:ext uri="{FF2B5EF4-FFF2-40B4-BE49-F238E27FC236}">
                        <a16:creationId xmlns:a16="http://schemas.microsoft.com/office/drawing/2014/main" id="{A14A5FBE-AC78-8048-82AE-1B0B5B54242E}"/>
                      </a:ext>
                    </a:extLst>
                  </p:cNvPr>
                  <p:cNvSpPr/>
                  <p:nvPr/>
                </p:nvSpPr>
                <p:spPr>
                  <a:xfrm>
                    <a:off x="11538543" y="271589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cxnSp>
                <p:nvCxnSpPr>
                  <p:cNvPr id="65" name="직선 연결선[R] 64">
                    <a:extLst>
                      <a:ext uri="{FF2B5EF4-FFF2-40B4-BE49-F238E27FC236}">
                        <a16:creationId xmlns:a16="http://schemas.microsoft.com/office/drawing/2014/main" id="{750B7816-C999-F84B-AAD4-07822FACDA6B}"/>
                      </a:ext>
                    </a:extLst>
                  </p:cNvPr>
                  <p:cNvCxnSpPr>
                    <a:stCxn id="63" idx="4"/>
                    <a:endCxn id="64" idx="0"/>
                  </p:cNvCxnSpPr>
                  <p:nvPr/>
                </p:nvCxnSpPr>
                <p:spPr>
                  <a:xfrm>
                    <a:off x="11591171" y="1470404"/>
                    <a:ext cx="0" cy="1245488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그룹 65">
                  <a:extLst>
                    <a:ext uri="{FF2B5EF4-FFF2-40B4-BE49-F238E27FC236}">
                      <a16:creationId xmlns:a16="http://schemas.microsoft.com/office/drawing/2014/main" id="{8DF1070B-A12A-2242-8BA9-38FD48D4A81F}"/>
                    </a:ext>
                  </a:extLst>
                </p:cNvPr>
                <p:cNvGrpSpPr/>
                <p:nvPr/>
              </p:nvGrpSpPr>
              <p:grpSpPr>
                <a:xfrm>
                  <a:off x="3445131" y="3438043"/>
                  <a:ext cx="105255" cy="1451772"/>
                  <a:chOff x="11538543" y="1367262"/>
                  <a:chExt cx="105255" cy="1451772"/>
                </a:xfrm>
              </p:grpSpPr>
              <p:sp>
                <p:nvSpPr>
                  <p:cNvPr id="67" name="타원 66">
                    <a:extLst>
                      <a:ext uri="{FF2B5EF4-FFF2-40B4-BE49-F238E27FC236}">
                        <a16:creationId xmlns:a16="http://schemas.microsoft.com/office/drawing/2014/main" id="{BFD0C912-9857-A54A-9941-DB89502D1B32}"/>
                      </a:ext>
                    </a:extLst>
                  </p:cNvPr>
                  <p:cNvSpPr/>
                  <p:nvPr/>
                </p:nvSpPr>
                <p:spPr>
                  <a:xfrm>
                    <a:off x="11538543" y="136726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68" name="타원 67">
                    <a:extLst>
                      <a:ext uri="{FF2B5EF4-FFF2-40B4-BE49-F238E27FC236}">
                        <a16:creationId xmlns:a16="http://schemas.microsoft.com/office/drawing/2014/main" id="{B73B3A6F-8F44-D049-AC9F-D888DBCC3E66}"/>
                      </a:ext>
                    </a:extLst>
                  </p:cNvPr>
                  <p:cNvSpPr/>
                  <p:nvPr/>
                </p:nvSpPr>
                <p:spPr>
                  <a:xfrm>
                    <a:off x="11538543" y="271589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cxnSp>
                <p:nvCxnSpPr>
                  <p:cNvPr id="69" name="직선 연결선[R] 68">
                    <a:extLst>
                      <a:ext uri="{FF2B5EF4-FFF2-40B4-BE49-F238E27FC236}">
                        <a16:creationId xmlns:a16="http://schemas.microsoft.com/office/drawing/2014/main" id="{A9871977-DD42-534E-B8EE-034924083F2D}"/>
                      </a:ext>
                    </a:extLst>
                  </p:cNvPr>
                  <p:cNvCxnSpPr>
                    <a:stCxn id="67" idx="4"/>
                    <a:endCxn id="68" idx="0"/>
                  </p:cNvCxnSpPr>
                  <p:nvPr/>
                </p:nvCxnSpPr>
                <p:spPr>
                  <a:xfrm>
                    <a:off x="11591171" y="1470404"/>
                    <a:ext cx="0" cy="1245488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" name="그룹 69">
                  <a:extLst>
                    <a:ext uri="{FF2B5EF4-FFF2-40B4-BE49-F238E27FC236}">
                      <a16:creationId xmlns:a16="http://schemas.microsoft.com/office/drawing/2014/main" id="{5DC6070F-CC45-0340-905D-48147F9ED76E}"/>
                    </a:ext>
                  </a:extLst>
                </p:cNvPr>
                <p:cNvGrpSpPr/>
                <p:nvPr/>
              </p:nvGrpSpPr>
              <p:grpSpPr>
                <a:xfrm>
                  <a:off x="3550385" y="4108016"/>
                  <a:ext cx="105255" cy="1451772"/>
                  <a:chOff x="11538543" y="1367262"/>
                  <a:chExt cx="105255" cy="1451772"/>
                </a:xfrm>
              </p:grpSpPr>
              <p:sp>
                <p:nvSpPr>
                  <p:cNvPr id="71" name="타원 70">
                    <a:extLst>
                      <a:ext uri="{FF2B5EF4-FFF2-40B4-BE49-F238E27FC236}">
                        <a16:creationId xmlns:a16="http://schemas.microsoft.com/office/drawing/2014/main" id="{8FCE21E0-A780-DB43-A326-01B10FE3E11D}"/>
                      </a:ext>
                    </a:extLst>
                  </p:cNvPr>
                  <p:cNvSpPr/>
                  <p:nvPr/>
                </p:nvSpPr>
                <p:spPr>
                  <a:xfrm>
                    <a:off x="11538543" y="136726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72" name="타원 71">
                    <a:extLst>
                      <a:ext uri="{FF2B5EF4-FFF2-40B4-BE49-F238E27FC236}">
                        <a16:creationId xmlns:a16="http://schemas.microsoft.com/office/drawing/2014/main" id="{3889DFC6-F7BE-FE4A-8BCE-5A581793707E}"/>
                      </a:ext>
                    </a:extLst>
                  </p:cNvPr>
                  <p:cNvSpPr/>
                  <p:nvPr/>
                </p:nvSpPr>
                <p:spPr>
                  <a:xfrm>
                    <a:off x="11538543" y="271589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cxnSp>
                <p:nvCxnSpPr>
                  <p:cNvPr id="73" name="직선 연결선[R] 72">
                    <a:extLst>
                      <a:ext uri="{FF2B5EF4-FFF2-40B4-BE49-F238E27FC236}">
                        <a16:creationId xmlns:a16="http://schemas.microsoft.com/office/drawing/2014/main" id="{E7552783-234E-5446-B74D-97C292AF4866}"/>
                      </a:ext>
                    </a:extLst>
                  </p:cNvPr>
                  <p:cNvCxnSpPr>
                    <a:stCxn id="71" idx="4"/>
                    <a:endCxn id="72" idx="0"/>
                  </p:cNvCxnSpPr>
                  <p:nvPr/>
                </p:nvCxnSpPr>
                <p:spPr>
                  <a:xfrm>
                    <a:off x="11591171" y="1470404"/>
                    <a:ext cx="0" cy="1245488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그룹 73">
                  <a:extLst>
                    <a:ext uri="{FF2B5EF4-FFF2-40B4-BE49-F238E27FC236}">
                      <a16:creationId xmlns:a16="http://schemas.microsoft.com/office/drawing/2014/main" id="{A6B943EE-6A54-E042-ABE7-EDF268909D17}"/>
                    </a:ext>
                  </a:extLst>
                </p:cNvPr>
                <p:cNvGrpSpPr/>
                <p:nvPr/>
              </p:nvGrpSpPr>
              <p:grpSpPr>
                <a:xfrm>
                  <a:off x="8992491" y="2042810"/>
                  <a:ext cx="105255" cy="1451772"/>
                  <a:chOff x="11538543" y="1367262"/>
                  <a:chExt cx="105255" cy="1451772"/>
                </a:xfrm>
              </p:grpSpPr>
              <p:sp>
                <p:nvSpPr>
                  <p:cNvPr id="75" name="타원 74">
                    <a:extLst>
                      <a:ext uri="{FF2B5EF4-FFF2-40B4-BE49-F238E27FC236}">
                        <a16:creationId xmlns:a16="http://schemas.microsoft.com/office/drawing/2014/main" id="{76E4352F-2A4F-1E48-91DA-69B8C096491C}"/>
                      </a:ext>
                    </a:extLst>
                  </p:cNvPr>
                  <p:cNvSpPr/>
                  <p:nvPr/>
                </p:nvSpPr>
                <p:spPr>
                  <a:xfrm>
                    <a:off x="11538543" y="136726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76" name="타원 75">
                    <a:extLst>
                      <a:ext uri="{FF2B5EF4-FFF2-40B4-BE49-F238E27FC236}">
                        <a16:creationId xmlns:a16="http://schemas.microsoft.com/office/drawing/2014/main" id="{B3CAF908-B28B-494A-8B32-CFF64747F195}"/>
                      </a:ext>
                    </a:extLst>
                  </p:cNvPr>
                  <p:cNvSpPr/>
                  <p:nvPr/>
                </p:nvSpPr>
                <p:spPr>
                  <a:xfrm>
                    <a:off x="11538543" y="271589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cxnSp>
                <p:nvCxnSpPr>
                  <p:cNvPr id="77" name="직선 연결선[R] 76">
                    <a:extLst>
                      <a:ext uri="{FF2B5EF4-FFF2-40B4-BE49-F238E27FC236}">
                        <a16:creationId xmlns:a16="http://schemas.microsoft.com/office/drawing/2014/main" id="{B2114EBD-A75F-5248-877D-3807C19253EC}"/>
                      </a:ext>
                    </a:extLst>
                  </p:cNvPr>
                  <p:cNvCxnSpPr>
                    <a:stCxn id="75" idx="4"/>
                    <a:endCxn id="76" idx="0"/>
                  </p:cNvCxnSpPr>
                  <p:nvPr/>
                </p:nvCxnSpPr>
                <p:spPr>
                  <a:xfrm>
                    <a:off x="11591171" y="1470404"/>
                    <a:ext cx="0" cy="1245488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6E595186-6096-9C43-BBD7-1A9A44F657C6}"/>
                    </a:ext>
                  </a:extLst>
                </p:cNvPr>
                <p:cNvGrpSpPr/>
                <p:nvPr/>
              </p:nvGrpSpPr>
              <p:grpSpPr>
                <a:xfrm>
                  <a:off x="9117546" y="2734598"/>
                  <a:ext cx="105255" cy="1451772"/>
                  <a:chOff x="11538543" y="1367262"/>
                  <a:chExt cx="105255" cy="1451772"/>
                </a:xfrm>
              </p:grpSpPr>
              <p:sp>
                <p:nvSpPr>
                  <p:cNvPr id="79" name="타원 78">
                    <a:extLst>
                      <a:ext uri="{FF2B5EF4-FFF2-40B4-BE49-F238E27FC236}">
                        <a16:creationId xmlns:a16="http://schemas.microsoft.com/office/drawing/2014/main" id="{7BEAEEE7-17F0-694A-AD2B-EA6AF9E8C409}"/>
                      </a:ext>
                    </a:extLst>
                  </p:cNvPr>
                  <p:cNvSpPr/>
                  <p:nvPr/>
                </p:nvSpPr>
                <p:spPr>
                  <a:xfrm>
                    <a:off x="11538543" y="136726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80" name="타원 79">
                    <a:extLst>
                      <a:ext uri="{FF2B5EF4-FFF2-40B4-BE49-F238E27FC236}">
                        <a16:creationId xmlns:a16="http://schemas.microsoft.com/office/drawing/2014/main" id="{AC5EBAEC-6487-8941-8FC0-0A533118F420}"/>
                      </a:ext>
                    </a:extLst>
                  </p:cNvPr>
                  <p:cNvSpPr/>
                  <p:nvPr/>
                </p:nvSpPr>
                <p:spPr>
                  <a:xfrm>
                    <a:off x="11538543" y="271589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cxnSp>
                <p:nvCxnSpPr>
                  <p:cNvPr id="81" name="직선 연결선[R] 80">
                    <a:extLst>
                      <a:ext uri="{FF2B5EF4-FFF2-40B4-BE49-F238E27FC236}">
                        <a16:creationId xmlns:a16="http://schemas.microsoft.com/office/drawing/2014/main" id="{899FAA4C-F0CD-FC47-99B3-A868C70F151D}"/>
                      </a:ext>
                    </a:extLst>
                  </p:cNvPr>
                  <p:cNvCxnSpPr>
                    <a:stCxn id="79" idx="4"/>
                    <a:endCxn id="80" idx="0"/>
                  </p:cNvCxnSpPr>
                  <p:nvPr/>
                </p:nvCxnSpPr>
                <p:spPr>
                  <a:xfrm>
                    <a:off x="11591171" y="1470404"/>
                    <a:ext cx="0" cy="1245488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8EF1B993-6FF4-8748-AD7B-1A5EF6008084}"/>
                    </a:ext>
                  </a:extLst>
                </p:cNvPr>
                <p:cNvGrpSpPr/>
                <p:nvPr/>
              </p:nvGrpSpPr>
              <p:grpSpPr>
                <a:xfrm>
                  <a:off x="6745305" y="689980"/>
                  <a:ext cx="105255" cy="2832124"/>
                  <a:chOff x="11538543" y="1367262"/>
                  <a:chExt cx="105255" cy="2832124"/>
                </a:xfrm>
              </p:grpSpPr>
              <p:sp>
                <p:nvSpPr>
                  <p:cNvPr id="83" name="타원 82">
                    <a:extLst>
                      <a:ext uri="{FF2B5EF4-FFF2-40B4-BE49-F238E27FC236}">
                        <a16:creationId xmlns:a16="http://schemas.microsoft.com/office/drawing/2014/main" id="{373DB6E0-E7E4-B642-A14B-58F627C04938}"/>
                      </a:ext>
                    </a:extLst>
                  </p:cNvPr>
                  <p:cNvSpPr/>
                  <p:nvPr/>
                </p:nvSpPr>
                <p:spPr>
                  <a:xfrm>
                    <a:off x="11538543" y="136726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84" name="타원 83">
                    <a:extLst>
                      <a:ext uri="{FF2B5EF4-FFF2-40B4-BE49-F238E27FC236}">
                        <a16:creationId xmlns:a16="http://schemas.microsoft.com/office/drawing/2014/main" id="{0723D337-CA75-4B40-9D97-47FD81922E01}"/>
                      </a:ext>
                    </a:extLst>
                  </p:cNvPr>
                  <p:cNvSpPr/>
                  <p:nvPr/>
                </p:nvSpPr>
                <p:spPr>
                  <a:xfrm>
                    <a:off x="11538543" y="4096244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  <p:cxnSp>
                <p:nvCxnSpPr>
                  <p:cNvPr id="85" name="직선 연결선[R] 84">
                    <a:extLst>
                      <a:ext uri="{FF2B5EF4-FFF2-40B4-BE49-F238E27FC236}">
                        <a16:creationId xmlns:a16="http://schemas.microsoft.com/office/drawing/2014/main" id="{F986F631-BF49-9741-93C1-4D05114F67C0}"/>
                      </a:ext>
                    </a:extLst>
                  </p:cNvPr>
                  <p:cNvCxnSpPr>
                    <a:stCxn id="83" idx="4"/>
                    <a:endCxn id="84" idx="0"/>
                  </p:cNvCxnSpPr>
                  <p:nvPr/>
                </p:nvCxnSpPr>
                <p:spPr>
                  <a:xfrm>
                    <a:off x="11591171" y="1470404"/>
                    <a:ext cx="0" cy="262584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7" name="그룹 86">
                  <a:extLst>
                    <a:ext uri="{FF2B5EF4-FFF2-40B4-BE49-F238E27FC236}">
                      <a16:creationId xmlns:a16="http://schemas.microsoft.com/office/drawing/2014/main" id="{0B5545FD-231D-6E40-8615-DD0333C4837A}"/>
                    </a:ext>
                  </a:extLst>
                </p:cNvPr>
                <p:cNvGrpSpPr/>
                <p:nvPr/>
              </p:nvGrpSpPr>
              <p:grpSpPr>
                <a:xfrm>
                  <a:off x="6879417" y="1354444"/>
                  <a:ext cx="105255" cy="2832124"/>
                  <a:chOff x="11538543" y="1367262"/>
                  <a:chExt cx="105255" cy="2832124"/>
                </a:xfrm>
              </p:grpSpPr>
              <p:sp>
                <p:nvSpPr>
                  <p:cNvPr id="88" name="타원 87">
                    <a:extLst>
                      <a:ext uri="{FF2B5EF4-FFF2-40B4-BE49-F238E27FC236}">
                        <a16:creationId xmlns:a16="http://schemas.microsoft.com/office/drawing/2014/main" id="{ABC6B5A9-04C9-464D-909B-F1A2122FC5F4}"/>
                      </a:ext>
                    </a:extLst>
                  </p:cNvPr>
                  <p:cNvSpPr/>
                  <p:nvPr/>
                </p:nvSpPr>
                <p:spPr>
                  <a:xfrm>
                    <a:off x="11538543" y="136726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89" name="타원 88">
                    <a:extLst>
                      <a:ext uri="{FF2B5EF4-FFF2-40B4-BE49-F238E27FC236}">
                        <a16:creationId xmlns:a16="http://schemas.microsoft.com/office/drawing/2014/main" id="{E89A2597-C8AB-784F-B92C-D4FC0CC27449}"/>
                      </a:ext>
                    </a:extLst>
                  </p:cNvPr>
                  <p:cNvSpPr/>
                  <p:nvPr/>
                </p:nvSpPr>
                <p:spPr>
                  <a:xfrm>
                    <a:off x="11538543" y="4096244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  <p:cxnSp>
                <p:nvCxnSpPr>
                  <p:cNvPr id="90" name="직선 연결선[R] 89">
                    <a:extLst>
                      <a:ext uri="{FF2B5EF4-FFF2-40B4-BE49-F238E27FC236}">
                        <a16:creationId xmlns:a16="http://schemas.microsoft.com/office/drawing/2014/main" id="{B8DA2AD9-E118-514A-81EB-6EC73883F1B4}"/>
                      </a:ext>
                    </a:extLst>
                  </p:cNvPr>
                  <p:cNvCxnSpPr>
                    <a:stCxn id="88" idx="4"/>
                    <a:endCxn id="89" idx="0"/>
                  </p:cNvCxnSpPr>
                  <p:nvPr/>
                </p:nvCxnSpPr>
                <p:spPr>
                  <a:xfrm>
                    <a:off x="11591171" y="1470404"/>
                    <a:ext cx="0" cy="262584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1" name="그룹 90">
                  <a:extLst>
                    <a:ext uri="{FF2B5EF4-FFF2-40B4-BE49-F238E27FC236}">
                      <a16:creationId xmlns:a16="http://schemas.microsoft.com/office/drawing/2014/main" id="{C852BC5F-3861-0B42-8C74-32243984CDA8}"/>
                    </a:ext>
                  </a:extLst>
                </p:cNvPr>
                <p:cNvGrpSpPr/>
                <p:nvPr/>
              </p:nvGrpSpPr>
              <p:grpSpPr>
                <a:xfrm>
                  <a:off x="7007433" y="2049388"/>
                  <a:ext cx="105255" cy="2832124"/>
                  <a:chOff x="11538543" y="1367262"/>
                  <a:chExt cx="105255" cy="2832124"/>
                </a:xfrm>
              </p:grpSpPr>
              <p:sp>
                <p:nvSpPr>
                  <p:cNvPr id="92" name="타원 91">
                    <a:extLst>
                      <a:ext uri="{FF2B5EF4-FFF2-40B4-BE49-F238E27FC236}">
                        <a16:creationId xmlns:a16="http://schemas.microsoft.com/office/drawing/2014/main" id="{02D4B88B-063E-5646-B01D-C82C8E1FBABA}"/>
                      </a:ext>
                    </a:extLst>
                  </p:cNvPr>
                  <p:cNvSpPr/>
                  <p:nvPr/>
                </p:nvSpPr>
                <p:spPr>
                  <a:xfrm>
                    <a:off x="11538543" y="136726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93" name="타원 92">
                    <a:extLst>
                      <a:ext uri="{FF2B5EF4-FFF2-40B4-BE49-F238E27FC236}">
                        <a16:creationId xmlns:a16="http://schemas.microsoft.com/office/drawing/2014/main" id="{32A5033C-31EC-4F46-9821-2085E763DD74}"/>
                      </a:ext>
                    </a:extLst>
                  </p:cNvPr>
                  <p:cNvSpPr/>
                  <p:nvPr/>
                </p:nvSpPr>
                <p:spPr>
                  <a:xfrm>
                    <a:off x="11538543" y="4096244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  <p:cxnSp>
                <p:nvCxnSpPr>
                  <p:cNvPr id="94" name="직선 연결선[R] 93">
                    <a:extLst>
                      <a:ext uri="{FF2B5EF4-FFF2-40B4-BE49-F238E27FC236}">
                        <a16:creationId xmlns:a16="http://schemas.microsoft.com/office/drawing/2014/main" id="{E950569A-BBE6-974E-8C6D-03994126F89F}"/>
                      </a:ext>
                    </a:extLst>
                  </p:cNvPr>
                  <p:cNvCxnSpPr>
                    <a:stCxn id="92" idx="4"/>
                    <a:endCxn id="93" idx="0"/>
                  </p:cNvCxnSpPr>
                  <p:nvPr/>
                </p:nvCxnSpPr>
                <p:spPr>
                  <a:xfrm>
                    <a:off x="11591171" y="1470404"/>
                    <a:ext cx="0" cy="262584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그룹 94">
                  <a:extLst>
                    <a:ext uri="{FF2B5EF4-FFF2-40B4-BE49-F238E27FC236}">
                      <a16:creationId xmlns:a16="http://schemas.microsoft.com/office/drawing/2014/main" id="{F6AD8D52-63EA-EA4E-A47E-111147E802EC}"/>
                    </a:ext>
                  </a:extLst>
                </p:cNvPr>
                <p:cNvGrpSpPr/>
                <p:nvPr/>
              </p:nvGrpSpPr>
              <p:grpSpPr>
                <a:xfrm>
                  <a:off x="7117161" y="2744332"/>
                  <a:ext cx="105255" cy="2832124"/>
                  <a:chOff x="11538543" y="1367262"/>
                  <a:chExt cx="105255" cy="2832124"/>
                </a:xfrm>
              </p:grpSpPr>
              <p:sp>
                <p:nvSpPr>
                  <p:cNvPr id="96" name="타원 95">
                    <a:extLst>
                      <a:ext uri="{FF2B5EF4-FFF2-40B4-BE49-F238E27FC236}">
                        <a16:creationId xmlns:a16="http://schemas.microsoft.com/office/drawing/2014/main" id="{A0F4DD46-A42E-1340-A174-9807F2094142}"/>
                      </a:ext>
                    </a:extLst>
                  </p:cNvPr>
                  <p:cNvSpPr/>
                  <p:nvPr/>
                </p:nvSpPr>
                <p:spPr>
                  <a:xfrm>
                    <a:off x="11538543" y="136726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97" name="타원 96">
                    <a:extLst>
                      <a:ext uri="{FF2B5EF4-FFF2-40B4-BE49-F238E27FC236}">
                        <a16:creationId xmlns:a16="http://schemas.microsoft.com/office/drawing/2014/main" id="{F724C8E7-E168-6340-A0E6-98D344BC3B88}"/>
                      </a:ext>
                    </a:extLst>
                  </p:cNvPr>
                  <p:cNvSpPr/>
                  <p:nvPr/>
                </p:nvSpPr>
                <p:spPr>
                  <a:xfrm>
                    <a:off x="11538543" y="4096244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  <p:cxnSp>
                <p:nvCxnSpPr>
                  <p:cNvPr id="98" name="직선 연결선[R] 97">
                    <a:extLst>
                      <a:ext uri="{FF2B5EF4-FFF2-40B4-BE49-F238E27FC236}">
                        <a16:creationId xmlns:a16="http://schemas.microsoft.com/office/drawing/2014/main" id="{54AE4752-0CFC-FE4C-8CBC-AE228B0DE279}"/>
                      </a:ext>
                    </a:extLst>
                  </p:cNvPr>
                  <p:cNvCxnSpPr>
                    <a:stCxn id="96" idx="4"/>
                    <a:endCxn id="97" idx="0"/>
                  </p:cNvCxnSpPr>
                  <p:nvPr/>
                </p:nvCxnSpPr>
                <p:spPr>
                  <a:xfrm>
                    <a:off x="11591171" y="1470404"/>
                    <a:ext cx="0" cy="262584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80A1B0C0-784C-9745-A57F-378C74FAB065}"/>
                  </a:ext>
                </a:extLst>
              </p:cNvPr>
              <p:cNvGrpSpPr/>
              <p:nvPr/>
            </p:nvGrpSpPr>
            <p:grpSpPr>
              <a:xfrm rot="5400000">
                <a:off x="6983516" y="3606897"/>
                <a:ext cx="3997476" cy="255253"/>
                <a:chOff x="8353698" y="2332008"/>
                <a:chExt cx="529936" cy="318262"/>
              </a:xfrm>
            </p:grpSpPr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C2BA2373-499A-4844-B18F-F838F21F3BB2}"/>
                    </a:ext>
                  </a:extLst>
                </p:cNvPr>
                <p:cNvSpPr/>
                <p:nvPr/>
              </p:nvSpPr>
              <p:spPr>
                <a:xfrm>
                  <a:off x="8443978" y="2549196"/>
                  <a:ext cx="94043" cy="10107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EAC42257-4167-1446-AD65-9C36F940A4DB}"/>
                    </a:ext>
                  </a:extLst>
                </p:cNvPr>
                <p:cNvSpPr/>
                <p:nvPr/>
              </p:nvSpPr>
              <p:spPr>
                <a:xfrm>
                  <a:off x="8690971" y="2549200"/>
                  <a:ext cx="94043" cy="10107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grpSp>
              <p:nvGrpSpPr>
                <p:cNvPr id="103" name="그룹 102">
                  <a:extLst>
                    <a:ext uri="{FF2B5EF4-FFF2-40B4-BE49-F238E27FC236}">
                      <a16:creationId xmlns:a16="http://schemas.microsoft.com/office/drawing/2014/main" id="{D1227103-6C4B-C14A-8A03-ED68D25BF0BD}"/>
                    </a:ext>
                  </a:extLst>
                </p:cNvPr>
                <p:cNvGrpSpPr/>
                <p:nvPr/>
              </p:nvGrpSpPr>
              <p:grpSpPr>
                <a:xfrm>
                  <a:off x="8353698" y="2332008"/>
                  <a:ext cx="529936" cy="312423"/>
                  <a:chOff x="8349396" y="2796887"/>
                  <a:chExt cx="529936" cy="312423"/>
                </a:xfrm>
              </p:grpSpPr>
              <p:sp>
                <p:nvSpPr>
                  <p:cNvPr id="104" name="타원 103">
                    <a:extLst>
                      <a:ext uri="{FF2B5EF4-FFF2-40B4-BE49-F238E27FC236}">
                        <a16:creationId xmlns:a16="http://schemas.microsoft.com/office/drawing/2014/main" id="{9A5BC058-7828-F346-8973-DFBC53AC059A}"/>
                      </a:ext>
                    </a:extLst>
                  </p:cNvPr>
                  <p:cNvSpPr/>
                  <p:nvPr/>
                </p:nvSpPr>
                <p:spPr>
                  <a:xfrm>
                    <a:off x="8435309" y="3008239"/>
                    <a:ext cx="113836" cy="10107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grpSp>
                <p:nvGrpSpPr>
                  <p:cNvPr id="105" name="그룹 104">
                    <a:extLst>
                      <a:ext uri="{FF2B5EF4-FFF2-40B4-BE49-F238E27FC236}">
                        <a16:creationId xmlns:a16="http://schemas.microsoft.com/office/drawing/2014/main" id="{08672B72-EFF3-6943-96FD-F1430CE677CB}"/>
                      </a:ext>
                    </a:extLst>
                  </p:cNvPr>
                  <p:cNvGrpSpPr/>
                  <p:nvPr/>
                </p:nvGrpSpPr>
                <p:grpSpPr>
                  <a:xfrm>
                    <a:off x="8349396" y="2796887"/>
                    <a:ext cx="529936" cy="311727"/>
                    <a:chOff x="8390768" y="2730763"/>
                    <a:chExt cx="529936" cy="311727"/>
                  </a:xfrm>
                </p:grpSpPr>
                <p:sp>
                  <p:nvSpPr>
                    <p:cNvPr id="106" name="타원 105">
                      <a:extLst>
                        <a:ext uri="{FF2B5EF4-FFF2-40B4-BE49-F238E27FC236}">
                          <a16:creationId xmlns:a16="http://schemas.microsoft.com/office/drawing/2014/main" id="{0D07C440-2E02-D342-8DC0-95DB71BA39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08385" y="2929925"/>
                      <a:ext cx="113836" cy="101071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sp>
                  <p:nvSpPr>
                    <p:cNvPr id="107" name="사다리꼴[T] 106">
                      <a:extLst>
                        <a:ext uri="{FF2B5EF4-FFF2-40B4-BE49-F238E27FC236}">
                          <a16:creationId xmlns:a16="http://schemas.microsoft.com/office/drawing/2014/main" id="{CF53FF2C-16EB-2543-9ECF-FA2038EA8E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90768" y="2730763"/>
                      <a:ext cx="529936" cy="311727"/>
                    </a:xfrm>
                    <a:prstGeom prst="trapezoid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700" dirty="0"/>
                        <a:t>MUX</a:t>
                      </a:r>
                      <a:endParaRPr kumimoji="1" lang="ko-Kore-KR" altLang="en-US" sz="700" dirty="0"/>
                    </a:p>
                  </p:txBody>
                </p:sp>
              </p:grpSp>
            </p:grpSp>
          </p:grp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F6CBD180-B907-BE40-8E00-E541D34CD2C2}"/>
                </a:ext>
              </a:extLst>
            </p:cNvPr>
            <p:cNvGrpSpPr/>
            <p:nvPr/>
          </p:nvGrpSpPr>
          <p:grpSpPr>
            <a:xfrm>
              <a:off x="9969862" y="1527130"/>
              <a:ext cx="2192749" cy="4195134"/>
              <a:chOff x="9969862" y="1527130"/>
              <a:chExt cx="2192749" cy="4195134"/>
            </a:xfrm>
          </p:grpSpPr>
          <p:grpSp>
            <p:nvGrpSpPr>
              <p:cNvPr id="164" name="그룹 163">
                <a:extLst>
                  <a:ext uri="{FF2B5EF4-FFF2-40B4-BE49-F238E27FC236}">
                    <a16:creationId xmlns:a16="http://schemas.microsoft.com/office/drawing/2014/main" id="{D78C8483-FA39-5F47-9471-E45CC16FFA46}"/>
                  </a:ext>
                </a:extLst>
              </p:cNvPr>
              <p:cNvGrpSpPr/>
              <p:nvPr/>
            </p:nvGrpSpPr>
            <p:grpSpPr>
              <a:xfrm rot="10800000">
                <a:off x="9974174" y="1552072"/>
                <a:ext cx="390814" cy="243564"/>
                <a:chOff x="3570898" y="3755298"/>
                <a:chExt cx="536009" cy="340449"/>
              </a:xfrm>
            </p:grpSpPr>
            <p:sp>
              <p:nvSpPr>
                <p:cNvPr id="166" name="타원 165">
                  <a:extLst>
                    <a:ext uri="{FF2B5EF4-FFF2-40B4-BE49-F238E27FC236}">
                      <a16:creationId xmlns:a16="http://schemas.microsoft.com/office/drawing/2014/main" id="{84878C10-D776-2F4E-AB84-27343F323A4C}"/>
                    </a:ext>
                  </a:extLst>
                </p:cNvPr>
                <p:cNvSpPr/>
                <p:nvPr/>
              </p:nvSpPr>
              <p:spPr>
                <a:xfrm rot="10800000">
                  <a:off x="3981985" y="402517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67" name="타원 166">
                  <a:extLst>
                    <a:ext uri="{FF2B5EF4-FFF2-40B4-BE49-F238E27FC236}">
                      <a16:creationId xmlns:a16="http://schemas.microsoft.com/office/drawing/2014/main" id="{77ECF7BC-194E-CE4E-B9F0-AFAF342260BA}"/>
                    </a:ext>
                  </a:extLst>
                </p:cNvPr>
                <p:cNvSpPr/>
                <p:nvPr/>
              </p:nvSpPr>
              <p:spPr>
                <a:xfrm rot="10800000">
                  <a:off x="3981789" y="3755298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68" name="타원 167">
                  <a:extLst>
                    <a:ext uri="{FF2B5EF4-FFF2-40B4-BE49-F238E27FC236}">
                      <a16:creationId xmlns:a16="http://schemas.microsoft.com/office/drawing/2014/main" id="{A4D8861D-B144-8349-B416-56F0B7BB6052}"/>
                    </a:ext>
                  </a:extLst>
                </p:cNvPr>
                <p:cNvSpPr/>
                <p:nvPr/>
              </p:nvSpPr>
              <p:spPr>
                <a:xfrm rot="10800000">
                  <a:off x="3923228" y="390050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65" name="달 164">
                  <a:extLst>
                    <a:ext uri="{FF2B5EF4-FFF2-40B4-BE49-F238E27FC236}">
                      <a16:creationId xmlns:a16="http://schemas.microsoft.com/office/drawing/2014/main" id="{0EBF7740-4AA2-144F-96F6-BFE8527AB5FF}"/>
                    </a:ext>
                  </a:extLst>
                </p:cNvPr>
                <p:cNvSpPr/>
                <p:nvPr/>
              </p:nvSpPr>
              <p:spPr>
                <a:xfrm>
                  <a:off x="3570898" y="3755771"/>
                  <a:ext cx="536009" cy="339976"/>
                </a:xfrm>
                <a:prstGeom prst="moon">
                  <a:avLst>
                    <a:gd name="adj" fmla="val 7728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grpSp>
            <p:nvGrpSpPr>
              <p:cNvPr id="169" name="그룹 168">
                <a:extLst>
                  <a:ext uri="{FF2B5EF4-FFF2-40B4-BE49-F238E27FC236}">
                    <a16:creationId xmlns:a16="http://schemas.microsoft.com/office/drawing/2014/main" id="{A605C373-2AA1-A745-9679-9DFB05DF8F2B}"/>
                  </a:ext>
                </a:extLst>
              </p:cNvPr>
              <p:cNvGrpSpPr/>
              <p:nvPr/>
            </p:nvGrpSpPr>
            <p:grpSpPr>
              <a:xfrm rot="10800000">
                <a:off x="9974174" y="1895628"/>
                <a:ext cx="390814" cy="243564"/>
                <a:chOff x="3570898" y="3755298"/>
                <a:chExt cx="536009" cy="340449"/>
              </a:xfrm>
            </p:grpSpPr>
            <p:sp>
              <p:nvSpPr>
                <p:cNvPr id="170" name="타원 169">
                  <a:extLst>
                    <a:ext uri="{FF2B5EF4-FFF2-40B4-BE49-F238E27FC236}">
                      <a16:creationId xmlns:a16="http://schemas.microsoft.com/office/drawing/2014/main" id="{1FE744AF-311B-AE44-B1AE-8BC4E2B81834}"/>
                    </a:ext>
                  </a:extLst>
                </p:cNvPr>
                <p:cNvSpPr/>
                <p:nvPr/>
              </p:nvSpPr>
              <p:spPr>
                <a:xfrm rot="10800000">
                  <a:off x="3981985" y="402517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71" name="타원 170">
                  <a:extLst>
                    <a:ext uri="{FF2B5EF4-FFF2-40B4-BE49-F238E27FC236}">
                      <a16:creationId xmlns:a16="http://schemas.microsoft.com/office/drawing/2014/main" id="{0B6BC61D-D670-C147-8BA6-0A7111F84E5F}"/>
                    </a:ext>
                  </a:extLst>
                </p:cNvPr>
                <p:cNvSpPr/>
                <p:nvPr/>
              </p:nvSpPr>
              <p:spPr>
                <a:xfrm rot="10800000">
                  <a:off x="3981789" y="3755298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72" name="타원 171">
                  <a:extLst>
                    <a:ext uri="{FF2B5EF4-FFF2-40B4-BE49-F238E27FC236}">
                      <a16:creationId xmlns:a16="http://schemas.microsoft.com/office/drawing/2014/main" id="{F3A24E2B-8068-2641-9144-9145D57A1E14}"/>
                    </a:ext>
                  </a:extLst>
                </p:cNvPr>
                <p:cNvSpPr/>
                <p:nvPr/>
              </p:nvSpPr>
              <p:spPr>
                <a:xfrm rot="10800000">
                  <a:off x="3923228" y="390050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73" name="달 172">
                  <a:extLst>
                    <a:ext uri="{FF2B5EF4-FFF2-40B4-BE49-F238E27FC236}">
                      <a16:creationId xmlns:a16="http://schemas.microsoft.com/office/drawing/2014/main" id="{A79629B0-CB09-B84A-8752-1453D9DF57F7}"/>
                    </a:ext>
                  </a:extLst>
                </p:cNvPr>
                <p:cNvSpPr/>
                <p:nvPr/>
              </p:nvSpPr>
              <p:spPr>
                <a:xfrm>
                  <a:off x="3570898" y="3755771"/>
                  <a:ext cx="536009" cy="339976"/>
                </a:xfrm>
                <a:prstGeom prst="moon">
                  <a:avLst>
                    <a:gd name="adj" fmla="val 7728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C89A630E-5C7D-5E4A-9B63-D17C44CBB348}"/>
                  </a:ext>
                </a:extLst>
              </p:cNvPr>
              <p:cNvGrpSpPr/>
              <p:nvPr/>
            </p:nvGrpSpPr>
            <p:grpSpPr>
              <a:xfrm rot="10800000">
                <a:off x="9974174" y="2274774"/>
                <a:ext cx="390814" cy="243564"/>
                <a:chOff x="3570898" y="3755298"/>
                <a:chExt cx="536009" cy="340449"/>
              </a:xfrm>
            </p:grpSpPr>
            <p:sp>
              <p:nvSpPr>
                <p:cNvPr id="175" name="타원 174">
                  <a:extLst>
                    <a:ext uri="{FF2B5EF4-FFF2-40B4-BE49-F238E27FC236}">
                      <a16:creationId xmlns:a16="http://schemas.microsoft.com/office/drawing/2014/main" id="{30332966-A7AD-634B-B8B9-B71665EBE9EF}"/>
                    </a:ext>
                  </a:extLst>
                </p:cNvPr>
                <p:cNvSpPr/>
                <p:nvPr/>
              </p:nvSpPr>
              <p:spPr>
                <a:xfrm rot="10800000">
                  <a:off x="3981985" y="402517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76" name="타원 175">
                  <a:extLst>
                    <a:ext uri="{FF2B5EF4-FFF2-40B4-BE49-F238E27FC236}">
                      <a16:creationId xmlns:a16="http://schemas.microsoft.com/office/drawing/2014/main" id="{4F642B29-BFBB-5C49-8D68-D120DAF98D2E}"/>
                    </a:ext>
                  </a:extLst>
                </p:cNvPr>
                <p:cNvSpPr/>
                <p:nvPr/>
              </p:nvSpPr>
              <p:spPr>
                <a:xfrm rot="10800000">
                  <a:off x="3981789" y="3755298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77" name="타원 176">
                  <a:extLst>
                    <a:ext uri="{FF2B5EF4-FFF2-40B4-BE49-F238E27FC236}">
                      <a16:creationId xmlns:a16="http://schemas.microsoft.com/office/drawing/2014/main" id="{68EBE126-ADA3-9840-9444-290FFCADF751}"/>
                    </a:ext>
                  </a:extLst>
                </p:cNvPr>
                <p:cNvSpPr/>
                <p:nvPr/>
              </p:nvSpPr>
              <p:spPr>
                <a:xfrm rot="10800000">
                  <a:off x="3923228" y="390050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78" name="달 177">
                  <a:extLst>
                    <a:ext uri="{FF2B5EF4-FFF2-40B4-BE49-F238E27FC236}">
                      <a16:creationId xmlns:a16="http://schemas.microsoft.com/office/drawing/2014/main" id="{26620FC5-4338-0C42-A69E-5EC0B22722F7}"/>
                    </a:ext>
                  </a:extLst>
                </p:cNvPr>
                <p:cNvSpPr/>
                <p:nvPr/>
              </p:nvSpPr>
              <p:spPr>
                <a:xfrm>
                  <a:off x="3570898" y="3755771"/>
                  <a:ext cx="536009" cy="339976"/>
                </a:xfrm>
                <a:prstGeom prst="moon">
                  <a:avLst>
                    <a:gd name="adj" fmla="val 7728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12A78161-A83B-1248-BE81-54FB7D1A6487}"/>
                  </a:ext>
                </a:extLst>
              </p:cNvPr>
              <p:cNvSpPr/>
              <p:nvPr/>
            </p:nvSpPr>
            <p:spPr>
              <a:xfrm>
                <a:off x="10470329" y="1527130"/>
                <a:ext cx="1677802" cy="2741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ttl_serdes_7series.InOut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" name="꺾인 연결선[E] 3">
                <a:extLst>
                  <a:ext uri="{FF2B5EF4-FFF2-40B4-BE49-F238E27FC236}">
                    <a16:creationId xmlns:a16="http://schemas.microsoft.com/office/drawing/2014/main" id="{1ED1787D-B257-5F47-A144-90A03248AE6B}"/>
                  </a:ext>
                </a:extLst>
              </p:cNvPr>
              <p:cNvCxnSpPr>
                <a:stCxn id="165" idx="1"/>
                <a:endCxn id="179" idx="1"/>
              </p:cNvCxnSpPr>
              <p:nvPr/>
            </p:nvCxnSpPr>
            <p:spPr>
              <a:xfrm flipV="1">
                <a:off x="10364988" y="1664192"/>
                <a:ext cx="105341" cy="9493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6E72AAF5-2066-A04F-88E5-79A9D751B0CC}"/>
                  </a:ext>
                </a:extLst>
              </p:cNvPr>
              <p:cNvSpPr/>
              <p:nvPr/>
            </p:nvSpPr>
            <p:spPr>
              <a:xfrm>
                <a:off x="10470329" y="1884503"/>
                <a:ext cx="1677802" cy="2741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ttl_serdes_7series.InOut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1" name="꺾인 연결선[E] 180">
                <a:extLst>
                  <a:ext uri="{FF2B5EF4-FFF2-40B4-BE49-F238E27FC236}">
                    <a16:creationId xmlns:a16="http://schemas.microsoft.com/office/drawing/2014/main" id="{270F4D6B-1AAE-BE44-BA44-9E84B7CF0F7C}"/>
                  </a:ext>
                </a:extLst>
              </p:cNvPr>
              <p:cNvCxnSpPr>
                <a:cxnSpLocks/>
                <a:stCxn id="173" idx="1"/>
                <a:endCxn id="180" idx="1"/>
              </p:cNvCxnSpPr>
              <p:nvPr/>
            </p:nvCxnSpPr>
            <p:spPr>
              <a:xfrm>
                <a:off x="10364988" y="2017241"/>
                <a:ext cx="105341" cy="432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0AB0194E-68F7-A04A-B95F-4AB98B120389}"/>
                  </a:ext>
                </a:extLst>
              </p:cNvPr>
              <p:cNvSpPr/>
              <p:nvPr/>
            </p:nvSpPr>
            <p:spPr>
              <a:xfrm>
                <a:off x="10476311" y="2253354"/>
                <a:ext cx="1677802" cy="2741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ttl_serdes_7series.InOut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3" name="꺾인 연결선[E] 182">
                <a:extLst>
                  <a:ext uri="{FF2B5EF4-FFF2-40B4-BE49-F238E27FC236}">
                    <a16:creationId xmlns:a16="http://schemas.microsoft.com/office/drawing/2014/main" id="{0DCC569E-5E63-5F44-84FE-35FFA0AEB089}"/>
                  </a:ext>
                </a:extLst>
              </p:cNvPr>
              <p:cNvCxnSpPr>
                <a:cxnSpLocks/>
                <a:stCxn id="178" idx="1"/>
                <a:endCxn id="182" idx="1"/>
              </p:cNvCxnSpPr>
              <p:nvPr/>
            </p:nvCxnSpPr>
            <p:spPr>
              <a:xfrm flipV="1">
                <a:off x="10364988" y="2390416"/>
                <a:ext cx="111323" cy="5971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4" name="그룹 183">
                <a:extLst>
                  <a:ext uri="{FF2B5EF4-FFF2-40B4-BE49-F238E27FC236}">
                    <a16:creationId xmlns:a16="http://schemas.microsoft.com/office/drawing/2014/main" id="{841BA84D-CE40-B24C-8D41-58FD26AFE5FD}"/>
                  </a:ext>
                </a:extLst>
              </p:cNvPr>
              <p:cNvGrpSpPr/>
              <p:nvPr/>
            </p:nvGrpSpPr>
            <p:grpSpPr>
              <a:xfrm rot="10800000">
                <a:off x="9969862" y="2606494"/>
                <a:ext cx="390814" cy="243564"/>
                <a:chOff x="3570898" y="3755298"/>
                <a:chExt cx="536009" cy="340449"/>
              </a:xfrm>
            </p:grpSpPr>
            <p:sp>
              <p:nvSpPr>
                <p:cNvPr id="185" name="타원 184">
                  <a:extLst>
                    <a:ext uri="{FF2B5EF4-FFF2-40B4-BE49-F238E27FC236}">
                      <a16:creationId xmlns:a16="http://schemas.microsoft.com/office/drawing/2014/main" id="{5729D3A6-45CC-B24B-81AB-098541A0B889}"/>
                    </a:ext>
                  </a:extLst>
                </p:cNvPr>
                <p:cNvSpPr/>
                <p:nvPr/>
              </p:nvSpPr>
              <p:spPr>
                <a:xfrm rot="10800000">
                  <a:off x="3981985" y="402517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86" name="타원 185">
                  <a:extLst>
                    <a:ext uri="{FF2B5EF4-FFF2-40B4-BE49-F238E27FC236}">
                      <a16:creationId xmlns:a16="http://schemas.microsoft.com/office/drawing/2014/main" id="{DFFD7447-8CE5-DC48-A4C2-438AFC57A5C8}"/>
                    </a:ext>
                  </a:extLst>
                </p:cNvPr>
                <p:cNvSpPr/>
                <p:nvPr/>
              </p:nvSpPr>
              <p:spPr>
                <a:xfrm rot="10800000">
                  <a:off x="3981789" y="3755298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87" name="타원 186">
                  <a:extLst>
                    <a:ext uri="{FF2B5EF4-FFF2-40B4-BE49-F238E27FC236}">
                      <a16:creationId xmlns:a16="http://schemas.microsoft.com/office/drawing/2014/main" id="{4E827867-8D8C-8A46-BF7E-7D6F619B580D}"/>
                    </a:ext>
                  </a:extLst>
                </p:cNvPr>
                <p:cNvSpPr/>
                <p:nvPr/>
              </p:nvSpPr>
              <p:spPr>
                <a:xfrm rot="10800000">
                  <a:off x="3923228" y="390050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88" name="달 187">
                  <a:extLst>
                    <a:ext uri="{FF2B5EF4-FFF2-40B4-BE49-F238E27FC236}">
                      <a16:creationId xmlns:a16="http://schemas.microsoft.com/office/drawing/2014/main" id="{0020BD21-2CA3-A04B-96CD-966208CD0784}"/>
                    </a:ext>
                  </a:extLst>
                </p:cNvPr>
                <p:cNvSpPr/>
                <p:nvPr/>
              </p:nvSpPr>
              <p:spPr>
                <a:xfrm>
                  <a:off x="3570898" y="3755771"/>
                  <a:ext cx="536009" cy="339976"/>
                </a:xfrm>
                <a:prstGeom prst="moon">
                  <a:avLst>
                    <a:gd name="adj" fmla="val 7728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1E50F057-CB62-5147-BB44-9008FBF664ED}"/>
                  </a:ext>
                </a:extLst>
              </p:cNvPr>
              <p:cNvGrpSpPr/>
              <p:nvPr/>
            </p:nvGrpSpPr>
            <p:grpSpPr>
              <a:xfrm rot="10800000">
                <a:off x="9969862" y="2950050"/>
                <a:ext cx="390814" cy="243564"/>
                <a:chOff x="3570898" y="3755298"/>
                <a:chExt cx="536009" cy="340449"/>
              </a:xfrm>
            </p:grpSpPr>
            <p:sp>
              <p:nvSpPr>
                <p:cNvPr id="190" name="타원 189">
                  <a:extLst>
                    <a:ext uri="{FF2B5EF4-FFF2-40B4-BE49-F238E27FC236}">
                      <a16:creationId xmlns:a16="http://schemas.microsoft.com/office/drawing/2014/main" id="{86F1572E-C569-5A4A-8ECD-C713F24083A5}"/>
                    </a:ext>
                  </a:extLst>
                </p:cNvPr>
                <p:cNvSpPr/>
                <p:nvPr/>
              </p:nvSpPr>
              <p:spPr>
                <a:xfrm rot="10800000">
                  <a:off x="3981985" y="402517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91" name="타원 190">
                  <a:extLst>
                    <a:ext uri="{FF2B5EF4-FFF2-40B4-BE49-F238E27FC236}">
                      <a16:creationId xmlns:a16="http://schemas.microsoft.com/office/drawing/2014/main" id="{8D522DEB-E337-7D41-8F3F-60ABCE386671}"/>
                    </a:ext>
                  </a:extLst>
                </p:cNvPr>
                <p:cNvSpPr/>
                <p:nvPr/>
              </p:nvSpPr>
              <p:spPr>
                <a:xfrm rot="10800000">
                  <a:off x="3981789" y="3755298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B172DD6D-480E-B04D-AC4B-50E82F4723A2}"/>
                    </a:ext>
                  </a:extLst>
                </p:cNvPr>
                <p:cNvSpPr/>
                <p:nvPr/>
              </p:nvSpPr>
              <p:spPr>
                <a:xfrm rot="10800000">
                  <a:off x="3923228" y="390050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93" name="달 192">
                  <a:extLst>
                    <a:ext uri="{FF2B5EF4-FFF2-40B4-BE49-F238E27FC236}">
                      <a16:creationId xmlns:a16="http://schemas.microsoft.com/office/drawing/2014/main" id="{68D93CFE-1066-4E44-89BC-39CAF3862804}"/>
                    </a:ext>
                  </a:extLst>
                </p:cNvPr>
                <p:cNvSpPr/>
                <p:nvPr/>
              </p:nvSpPr>
              <p:spPr>
                <a:xfrm>
                  <a:off x="3570898" y="3755771"/>
                  <a:ext cx="536009" cy="339976"/>
                </a:xfrm>
                <a:prstGeom prst="moon">
                  <a:avLst>
                    <a:gd name="adj" fmla="val 7728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grpSp>
            <p:nvGrpSpPr>
              <p:cNvPr id="194" name="그룹 193">
                <a:extLst>
                  <a:ext uri="{FF2B5EF4-FFF2-40B4-BE49-F238E27FC236}">
                    <a16:creationId xmlns:a16="http://schemas.microsoft.com/office/drawing/2014/main" id="{1CA81FAF-9E1E-504F-A927-F2EF8C963D01}"/>
                  </a:ext>
                </a:extLst>
              </p:cNvPr>
              <p:cNvGrpSpPr/>
              <p:nvPr/>
            </p:nvGrpSpPr>
            <p:grpSpPr>
              <a:xfrm rot="10800000">
                <a:off x="9969862" y="3329196"/>
                <a:ext cx="390814" cy="243564"/>
                <a:chOff x="3570898" y="3755298"/>
                <a:chExt cx="536009" cy="340449"/>
              </a:xfrm>
            </p:grpSpPr>
            <p:sp>
              <p:nvSpPr>
                <p:cNvPr id="195" name="타원 194">
                  <a:extLst>
                    <a:ext uri="{FF2B5EF4-FFF2-40B4-BE49-F238E27FC236}">
                      <a16:creationId xmlns:a16="http://schemas.microsoft.com/office/drawing/2014/main" id="{F31D73DF-99E4-E54B-9D8C-1E2FCE0A60AA}"/>
                    </a:ext>
                  </a:extLst>
                </p:cNvPr>
                <p:cNvSpPr/>
                <p:nvPr/>
              </p:nvSpPr>
              <p:spPr>
                <a:xfrm rot="10800000">
                  <a:off x="3981985" y="402517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D3B91F6E-A998-5E4A-AD58-8707F19FD52E}"/>
                    </a:ext>
                  </a:extLst>
                </p:cNvPr>
                <p:cNvSpPr/>
                <p:nvPr/>
              </p:nvSpPr>
              <p:spPr>
                <a:xfrm rot="10800000">
                  <a:off x="3981789" y="3755298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97" name="타원 196">
                  <a:extLst>
                    <a:ext uri="{FF2B5EF4-FFF2-40B4-BE49-F238E27FC236}">
                      <a16:creationId xmlns:a16="http://schemas.microsoft.com/office/drawing/2014/main" id="{52DE2C08-9665-9A4D-87DB-B69199ADE5ED}"/>
                    </a:ext>
                  </a:extLst>
                </p:cNvPr>
                <p:cNvSpPr/>
                <p:nvPr/>
              </p:nvSpPr>
              <p:spPr>
                <a:xfrm rot="10800000">
                  <a:off x="3923228" y="390050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98" name="달 197">
                  <a:extLst>
                    <a:ext uri="{FF2B5EF4-FFF2-40B4-BE49-F238E27FC236}">
                      <a16:creationId xmlns:a16="http://schemas.microsoft.com/office/drawing/2014/main" id="{B4D19014-435D-DE4D-B25B-590897FEA2F9}"/>
                    </a:ext>
                  </a:extLst>
                </p:cNvPr>
                <p:cNvSpPr/>
                <p:nvPr/>
              </p:nvSpPr>
              <p:spPr>
                <a:xfrm>
                  <a:off x="3570898" y="3755771"/>
                  <a:ext cx="536009" cy="339976"/>
                </a:xfrm>
                <a:prstGeom prst="moon">
                  <a:avLst>
                    <a:gd name="adj" fmla="val 7728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sp>
            <p:nvSpPr>
              <p:cNvPr id="199" name="직사각형 198">
                <a:extLst>
                  <a:ext uri="{FF2B5EF4-FFF2-40B4-BE49-F238E27FC236}">
                    <a16:creationId xmlns:a16="http://schemas.microsoft.com/office/drawing/2014/main" id="{D359876D-7C51-7E40-AD7A-DF0D8D7EE232}"/>
                  </a:ext>
                </a:extLst>
              </p:cNvPr>
              <p:cNvSpPr/>
              <p:nvPr/>
            </p:nvSpPr>
            <p:spPr>
              <a:xfrm>
                <a:off x="10466017" y="2581552"/>
                <a:ext cx="1677802" cy="2741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ttl_serdes_7series.Output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0" name="꺾인 연결선[E] 199">
                <a:extLst>
                  <a:ext uri="{FF2B5EF4-FFF2-40B4-BE49-F238E27FC236}">
                    <a16:creationId xmlns:a16="http://schemas.microsoft.com/office/drawing/2014/main" id="{54EBF918-1FB0-0F4C-B1AA-C308505452C1}"/>
                  </a:ext>
                </a:extLst>
              </p:cNvPr>
              <p:cNvCxnSpPr>
                <a:stCxn id="188" idx="1"/>
                <a:endCxn id="199" idx="1"/>
              </p:cNvCxnSpPr>
              <p:nvPr/>
            </p:nvCxnSpPr>
            <p:spPr>
              <a:xfrm flipV="1">
                <a:off x="10360676" y="2718614"/>
                <a:ext cx="105341" cy="9493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1C9B9D86-7976-6B45-A49F-B099CD58A8A2}"/>
                  </a:ext>
                </a:extLst>
              </p:cNvPr>
              <p:cNvSpPr/>
              <p:nvPr/>
            </p:nvSpPr>
            <p:spPr>
              <a:xfrm>
                <a:off x="10466017" y="2938925"/>
                <a:ext cx="1677802" cy="2741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ttl_serdes_7series.InOut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  <a:p>
                <a:pPr algn="ctr"/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2" name="꺾인 연결선[E] 201">
                <a:extLst>
                  <a:ext uri="{FF2B5EF4-FFF2-40B4-BE49-F238E27FC236}">
                    <a16:creationId xmlns:a16="http://schemas.microsoft.com/office/drawing/2014/main" id="{65078179-55B5-CB4E-9F7E-3B8B71021214}"/>
                  </a:ext>
                </a:extLst>
              </p:cNvPr>
              <p:cNvCxnSpPr>
                <a:cxnSpLocks/>
                <a:stCxn id="193" idx="1"/>
                <a:endCxn id="201" idx="1"/>
              </p:cNvCxnSpPr>
              <p:nvPr/>
            </p:nvCxnSpPr>
            <p:spPr>
              <a:xfrm>
                <a:off x="10360676" y="3071663"/>
                <a:ext cx="105341" cy="432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1122CDBB-18AB-6C42-86B7-17DA9C636AD6}"/>
                  </a:ext>
                </a:extLst>
              </p:cNvPr>
              <p:cNvSpPr/>
              <p:nvPr/>
            </p:nvSpPr>
            <p:spPr>
              <a:xfrm>
                <a:off x="10471999" y="3307776"/>
                <a:ext cx="1677802" cy="2741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ttl_serdes_7series.InOut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  <a:p>
                <a:pPr algn="ctr"/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4" name="꺾인 연결선[E] 203">
                <a:extLst>
                  <a:ext uri="{FF2B5EF4-FFF2-40B4-BE49-F238E27FC236}">
                    <a16:creationId xmlns:a16="http://schemas.microsoft.com/office/drawing/2014/main" id="{D50F34FC-936B-8C45-BCD6-9B69AA673FA8}"/>
                  </a:ext>
                </a:extLst>
              </p:cNvPr>
              <p:cNvCxnSpPr>
                <a:cxnSpLocks/>
                <a:stCxn id="198" idx="1"/>
                <a:endCxn id="203" idx="1"/>
              </p:cNvCxnSpPr>
              <p:nvPr/>
            </p:nvCxnSpPr>
            <p:spPr>
              <a:xfrm flipV="1">
                <a:off x="10360676" y="3444838"/>
                <a:ext cx="111323" cy="5971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5" name="그룹 204">
                <a:extLst>
                  <a:ext uri="{FF2B5EF4-FFF2-40B4-BE49-F238E27FC236}">
                    <a16:creationId xmlns:a16="http://schemas.microsoft.com/office/drawing/2014/main" id="{8E445991-5C2E-5940-98D4-459AE8EC76DA}"/>
                  </a:ext>
                </a:extLst>
              </p:cNvPr>
              <p:cNvGrpSpPr/>
              <p:nvPr/>
            </p:nvGrpSpPr>
            <p:grpSpPr>
              <a:xfrm rot="10800000">
                <a:off x="9982672" y="3684636"/>
                <a:ext cx="390814" cy="243564"/>
                <a:chOff x="3570898" y="3755298"/>
                <a:chExt cx="536009" cy="340449"/>
              </a:xfrm>
            </p:grpSpPr>
            <p:sp>
              <p:nvSpPr>
                <p:cNvPr id="206" name="타원 205">
                  <a:extLst>
                    <a:ext uri="{FF2B5EF4-FFF2-40B4-BE49-F238E27FC236}">
                      <a16:creationId xmlns:a16="http://schemas.microsoft.com/office/drawing/2014/main" id="{1B270CA1-5FBD-2E46-ADD0-C39C617E7600}"/>
                    </a:ext>
                  </a:extLst>
                </p:cNvPr>
                <p:cNvSpPr/>
                <p:nvPr/>
              </p:nvSpPr>
              <p:spPr>
                <a:xfrm rot="10800000">
                  <a:off x="3981985" y="402517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07" name="타원 206">
                  <a:extLst>
                    <a:ext uri="{FF2B5EF4-FFF2-40B4-BE49-F238E27FC236}">
                      <a16:creationId xmlns:a16="http://schemas.microsoft.com/office/drawing/2014/main" id="{D6E09B0F-8039-4445-A3B8-3118FDC4F1DE}"/>
                    </a:ext>
                  </a:extLst>
                </p:cNvPr>
                <p:cNvSpPr/>
                <p:nvPr/>
              </p:nvSpPr>
              <p:spPr>
                <a:xfrm rot="10800000">
                  <a:off x="3981789" y="3755298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08" name="타원 207">
                  <a:extLst>
                    <a:ext uri="{FF2B5EF4-FFF2-40B4-BE49-F238E27FC236}">
                      <a16:creationId xmlns:a16="http://schemas.microsoft.com/office/drawing/2014/main" id="{47880129-E4A5-D24C-8BB1-6764C8667449}"/>
                    </a:ext>
                  </a:extLst>
                </p:cNvPr>
                <p:cNvSpPr/>
                <p:nvPr/>
              </p:nvSpPr>
              <p:spPr>
                <a:xfrm rot="10800000">
                  <a:off x="3923228" y="390050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09" name="달 208">
                  <a:extLst>
                    <a:ext uri="{FF2B5EF4-FFF2-40B4-BE49-F238E27FC236}">
                      <a16:creationId xmlns:a16="http://schemas.microsoft.com/office/drawing/2014/main" id="{A8E216C0-A3C0-B342-84E0-AB563CB31049}"/>
                    </a:ext>
                  </a:extLst>
                </p:cNvPr>
                <p:cNvSpPr/>
                <p:nvPr/>
              </p:nvSpPr>
              <p:spPr>
                <a:xfrm>
                  <a:off x="3570898" y="3755771"/>
                  <a:ext cx="536009" cy="339976"/>
                </a:xfrm>
                <a:prstGeom prst="moon">
                  <a:avLst>
                    <a:gd name="adj" fmla="val 7728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grpSp>
            <p:nvGrpSpPr>
              <p:cNvPr id="210" name="그룹 209">
                <a:extLst>
                  <a:ext uri="{FF2B5EF4-FFF2-40B4-BE49-F238E27FC236}">
                    <a16:creationId xmlns:a16="http://schemas.microsoft.com/office/drawing/2014/main" id="{C06E5BE3-475D-FC4D-A4C3-995ABAA5C5D1}"/>
                  </a:ext>
                </a:extLst>
              </p:cNvPr>
              <p:cNvGrpSpPr/>
              <p:nvPr/>
            </p:nvGrpSpPr>
            <p:grpSpPr>
              <a:xfrm rot="10800000">
                <a:off x="9982672" y="4028192"/>
                <a:ext cx="390814" cy="243564"/>
                <a:chOff x="3570898" y="3755298"/>
                <a:chExt cx="536009" cy="340449"/>
              </a:xfrm>
            </p:grpSpPr>
            <p:sp>
              <p:nvSpPr>
                <p:cNvPr id="211" name="타원 210">
                  <a:extLst>
                    <a:ext uri="{FF2B5EF4-FFF2-40B4-BE49-F238E27FC236}">
                      <a16:creationId xmlns:a16="http://schemas.microsoft.com/office/drawing/2014/main" id="{2A06CCF6-2942-514A-820A-5F7B5F6D03C2}"/>
                    </a:ext>
                  </a:extLst>
                </p:cNvPr>
                <p:cNvSpPr/>
                <p:nvPr/>
              </p:nvSpPr>
              <p:spPr>
                <a:xfrm rot="10800000">
                  <a:off x="3981985" y="402517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12" name="타원 211">
                  <a:extLst>
                    <a:ext uri="{FF2B5EF4-FFF2-40B4-BE49-F238E27FC236}">
                      <a16:creationId xmlns:a16="http://schemas.microsoft.com/office/drawing/2014/main" id="{8A6DF581-8B60-0D4B-B6E4-DB16F3787807}"/>
                    </a:ext>
                  </a:extLst>
                </p:cNvPr>
                <p:cNvSpPr/>
                <p:nvPr/>
              </p:nvSpPr>
              <p:spPr>
                <a:xfrm rot="10800000">
                  <a:off x="3981789" y="3755298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13" name="타원 212">
                  <a:extLst>
                    <a:ext uri="{FF2B5EF4-FFF2-40B4-BE49-F238E27FC236}">
                      <a16:creationId xmlns:a16="http://schemas.microsoft.com/office/drawing/2014/main" id="{3A20A28E-2DCA-2E40-94B3-CF203C2E9B32}"/>
                    </a:ext>
                  </a:extLst>
                </p:cNvPr>
                <p:cNvSpPr/>
                <p:nvPr/>
              </p:nvSpPr>
              <p:spPr>
                <a:xfrm rot="10800000">
                  <a:off x="3923228" y="390050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14" name="달 213">
                  <a:extLst>
                    <a:ext uri="{FF2B5EF4-FFF2-40B4-BE49-F238E27FC236}">
                      <a16:creationId xmlns:a16="http://schemas.microsoft.com/office/drawing/2014/main" id="{1D641859-FFE9-0F49-B57A-090BFD31499B}"/>
                    </a:ext>
                  </a:extLst>
                </p:cNvPr>
                <p:cNvSpPr/>
                <p:nvPr/>
              </p:nvSpPr>
              <p:spPr>
                <a:xfrm>
                  <a:off x="3570898" y="3755771"/>
                  <a:ext cx="536009" cy="339976"/>
                </a:xfrm>
                <a:prstGeom prst="moon">
                  <a:avLst>
                    <a:gd name="adj" fmla="val 7728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grpSp>
            <p:nvGrpSpPr>
              <p:cNvPr id="215" name="그룹 214">
                <a:extLst>
                  <a:ext uri="{FF2B5EF4-FFF2-40B4-BE49-F238E27FC236}">
                    <a16:creationId xmlns:a16="http://schemas.microsoft.com/office/drawing/2014/main" id="{3858D5A3-4F35-B545-B4C8-88386705D6B0}"/>
                  </a:ext>
                </a:extLst>
              </p:cNvPr>
              <p:cNvGrpSpPr/>
              <p:nvPr/>
            </p:nvGrpSpPr>
            <p:grpSpPr>
              <a:xfrm rot="10800000">
                <a:off x="9982672" y="4407338"/>
                <a:ext cx="390814" cy="243564"/>
                <a:chOff x="3570898" y="3755298"/>
                <a:chExt cx="536009" cy="340449"/>
              </a:xfrm>
            </p:grpSpPr>
            <p:sp>
              <p:nvSpPr>
                <p:cNvPr id="216" name="타원 215">
                  <a:extLst>
                    <a:ext uri="{FF2B5EF4-FFF2-40B4-BE49-F238E27FC236}">
                      <a16:creationId xmlns:a16="http://schemas.microsoft.com/office/drawing/2014/main" id="{80F08878-5F0C-1A45-8FBB-DFBD6B768DE9}"/>
                    </a:ext>
                  </a:extLst>
                </p:cNvPr>
                <p:cNvSpPr/>
                <p:nvPr/>
              </p:nvSpPr>
              <p:spPr>
                <a:xfrm rot="10800000">
                  <a:off x="3981985" y="402517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17" name="타원 216">
                  <a:extLst>
                    <a:ext uri="{FF2B5EF4-FFF2-40B4-BE49-F238E27FC236}">
                      <a16:creationId xmlns:a16="http://schemas.microsoft.com/office/drawing/2014/main" id="{02F08F15-5593-ED48-A2B3-73F0CA993BCA}"/>
                    </a:ext>
                  </a:extLst>
                </p:cNvPr>
                <p:cNvSpPr/>
                <p:nvPr/>
              </p:nvSpPr>
              <p:spPr>
                <a:xfrm rot="10800000">
                  <a:off x="3981789" y="3755298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18" name="타원 217">
                  <a:extLst>
                    <a:ext uri="{FF2B5EF4-FFF2-40B4-BE49-F238E27FC236}">
                      <a16:creationId xmlns:a16="http://schemas.microsoft.com/office/drawing/2014/main" id="{A3F974E0-CBB2-FC4D-80AA-2281C501B44D}"/>
                    </a:ext>
                  </a:extLst>
                </p:cNvPr>
                <p:cNvSpPr/>
                <p:nvPr/>
              </p:nvSpPr>
              <p:spPr>
                <a:xfrm rot="10800000">
                  <a:off x="3923228" y="390050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19" name="달 218">
                  <a:extLst>
                    <a:ext uri="{FF2B5EF4-FFF2-40B4-BE49-F238E27FC236}">
                      <a16:creationId xmlns:a16="http://schemas.microsoft.com/office/drawing/2014/main" id="{96F4EEC1-1F9C-F445-8D84-5EE1F11A18A9}"/>
                    </a:ext>
                  </a:extLst>
                </p:cNvPr>
                <p:cNvSpPr/>
                <p:nvPr/>
              </p:nvSpPr>
              <p:spPr>
                <a:xfrm>
                  <a:off x="3570898" y="3755771"/>
                  <a:ext cx="536009" cy="339976"/>
                </a:xfrm>
                <a:prstGeom prst="moon">
                  <a:avLst>
                    <a:gd name="adj" fmla="val 7728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A296E919-291E-D748-ADF9-F6997444606A}"/>
                  </a:ext>
                </a:extLst>
              </p:cNvPr>
              <p:cNvSpPr/>
              <p:nvPr/>
            </p:nvSpPr>
            <p:spPr>
              <a:xfrm>
                <a:off x="10478827" y="3659694"/>
                <a:ext cx="1677802" cy="2741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ttl_serdes_7series.InOut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21" name="꺾인 연결선[E] 220">
                <a:extLst>
                  <a:ext uri="{FF2B5EF4-FFF2-40B4-BE49-F238E27FC236}">
                    <a16:creationId xmlns:a16="http://schemas.microsoft.com/office/drawing/2014/main" id="{0F103877-B2F8-3948-8A1F-D4182191706A}"/>
                  </a:ext>
                </a:extLst>
              </p:cNvPr>
              <p:cNvCxnSpPr>
                <a:stCxn id="209" idx="1"/>
                <a:endCxn id="220" idx="1"/>
              </p:cNvCxnSpPr>
              <p:nvPr/>
            </p:nvCxnSpPr>
            <p:spPr>
              <a:xfrm flipV="1">
                <a:off x="10373486" y="3796756"/>
                <a:ext cx="105341" cy="9493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03116D81-AB12-A54B-B592-0A17893BDB7C}"/>
                  </a:ext>
                </a:extLst>
              </p:cNvPr>
              <p:cNvSpPr/>
              <p:nvPr/>
            </p:nvSpPr>
            <p:spPr>
              <a:xfrm>
                <a:off x="10478827" y="4017067"/>
                <a:ext cx="1677802" cy="2741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ttl_serdes_simple.Output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23" name="꺾인 연결선[E] 222">
                <a:extLst>
                  <a:ext uri="{FF2B5EF4-FFF2-40B4-BE49-F238E27FC236}">
                    <a16:creationId xmlns:a16="http://schemas.microsoft.com/office/drawing/2014/main" id="{5BBBFD38-853D-B54A-B2C5-E067AA3B3496}"/>
                  </a:ext>
                </a:extLst>
              </p:cNvPr>
              <p:cNvCxnSpPr>
                <a:cxnSpLocks/>
                <a:stCxn id="214" idx="1"/>
                <a:endCxn id="222" idx="1"/>
              </p:cNvCxnSpPr>
              <p:nvPr/>
            </p:nvCxnSpPr>
            <p:spPr>
              <a:xfrm>
                <a:off x="10373486" y="4149805"/>
                <a:ext cx="105341" cy="432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6DD600FB-7926-B84C-90C4-36CC692FA734}"/>
                  </a:ext>
                </a:extLst>
              </p:cNvPr>
              <p:cNvSpPr/>
              <p:nvPr/>
            </p:nvSpPr>
            <p:spPr>
              <a:xfrm>
                <a:off x="10484809" y="4385918"/>
                <a:ext cx="1677802" cy="2741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spi2.SPIMaster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25" name="꺾인 연결선[E] 224">
                <a:extLst>
                  <a:ext uri="{FF2B5EF4-FFF2-40B4-BE49-F238E27FC236}">
                    <a16:creationId xmlns:a16="http://schemas.microsoft.com/office/drawing/2014/main" id="{E88EE114-F188-9140-AE39-CA2DE0BEAF11}"/>
                  </a:ext>
                </a:extLst>
              </p:cNvPr>
              <p:cNvCxnSpPr>
                <a:cxnSpLocks/>
                <a:stCxn id="219" idx="1"/>
                <a:endCxn id="224" idx="1"/>
              </p:cNvCxnSpPr>
              <p:nvPr/>
            </p:nvCxnSpPr>
            <p:spPr>
              <a:xfrm flipV="1">
                <a:off x="10373486" y="4522980"/>
                <a:ext cx="111323" cy="5971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C36DAD6A-6021-044F-89E6-0D309D1CC4DC}"/>
                  </a:ext>
                </a:extLst>
              </p:cNvPr>
              <p:cNvGrpSpPr/>
              <p:nvPr/>
            </p:nvGrpSpPr>
            <p:grpSpPr>
              <a:xfrm rot="10800000">
                <a:off x="9969862" y="4746859"/>
                <a:ext cx="390814" cy="243564"/>
                <a:chOff x="3570898" y="3755298"/>
                <a:chExt cx="536009" cy="340449"/>
              </a:xfrm>
            </p:grpSpPr>
            <p:sp>
              <p:nvSpPr>
                <p:cNvPr id="227" name="타원 226">
                  <a:extLst>
                    <a:ext uri="{FF2B5EF4-FFF2-40B4-BE49-F238E27FC236}">
                      <a16:creationId xmlns:a16="http://schemas.microsoft.com/office/drawing/2014/main" id="{F5773621-5F1B-464C-A38A-F8D4CE1EA901}"/>
                    </a:ext>
                  </a:extLst>
                </p:cNvPr>
                <p:cNvSpPr/>
                <p:nvPr/>
              </p:nvSpPr>
              <p:spPr>
                <a:xfrm rot="10800000">
                  <a:off x="3981985" y="402517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28" name="타원 227">
                  <a:extLst>
                    <a:ext uri="{FF2B5EF4-FFF2-40B4-BE49-F238E27FC236}">
                      <a16:creationId xmlns:a16="http://schemas.microsoft.com/office/drawing/2014/main" id="{A0D03316-FF76-B94A-939F-AED5B67D143A}"/>
                    </a:ext>
                  </a:extLst>
                </p:cNvPr>
                <p:cNvSpPr/>
                <p:nvPr/>
              </p:nvSpPr>
              <p:spPr>
                <a:xfrm rot="10800000">
                  <a:off x="3981789" y="3755298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29" name="타원 228">
                  <a:extLst>
                    <a:ext uri="{FF2B5EF4-FFF2-40B4-BE49-F238E27FC236}">
                      <a16:creationId xmlns:a16="http://schemas.microsoft.com/office/drawing/2014/main" id="{AFD7B530-0077-E447-8D43-8A13E661D0E3}"/>
                    </a:ext>
                  </a:extLst>
                </p:cNvPr>
                <p:cNvSpPr/>
                <p:nvPr/>
              </p:nvSpPr>
              <p:spPr>
                <a:xfrm rot="10800000">
                  <a:off x="3923228" y="390050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30" name="달 229">
                  <a:extLst>
                    <a:ext uri="{FF2B5EF4-FFF2-40B4-BE49-F238E27FC236}">
                      <a16:creationId xmlns:a16="http://schemas.microsoft.com/office/drawing/2014/main" id="{9FF4889D-9299-E644-9002-5C186BF8F4BC}"/>
                    </a:ext>
                  </a:extLst>
                </p:cNvPr>
                <p:cNvSpPr/>
                <p:nvPr/>
              </p:nvSpPr>
              <p:spPr>
                <a:xfrm>
                  <a:off x="3570898" y="3755771"/>
                  <a:ext cx="536009" cy="339976"/>
                </a:xfrm>
                <a:prstGeom prst="moon">
                  <a:avLst>
                    <a:gd name="adj" fmla="val 7728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grpSp>
            <p:nvGrpSpPr>
              <p:cNvPr id="231" name="그룹 230">
                <a:extLst>
                  <a:ext uri="{FF2B5EF4-FFF2-40B4-BE49-F238E27FC236}">
                    <a16:creationId xmlns:a16="http://schemas.microsoft.com/office/drawing/2014/main" id="{799134A2-91CD-2944-8D99-74D12B90951B}"/>
                  </a:ext>
                </a:extLst>
              </p:cNvPr>
              <p:cNvGrpSpPr/>
              <p:nvPr/>
            </p:nvGrpSpPr>
            <p:grpSpPr>
              <a:xfrm rot="10800000">
                <a:off x="9969862" y="5090415"/>
                <a:ext cx="390814" cy="243564"/>
                <a:chOff x="3570898" y="3755298"/>
                <a:chExt cx="536009" cy="340449"/>
              </a:xfrm>
            </p:grpSpPr>
            <p:sp>
              <p:nvSpPr>
                <p:cNvPr id="232" name="타원 231">
                  <a:extLst>
                    <a:ext uri="{FF2B5EF4-FFF2-40B4-BE49-F238E27FC236}">
                      <a16:creationId xmlns:a16="http://schemas.microsoft.com/office/drawing/2014/main" id="{D926DDD5-DA0E-9D46-922E-2B627A48A6A5}"/>
                    </a:ext>
                  </a:extLst>
                </p:cNvPr>
                <p:cNvSpPr/>
                <p:nvPr/>
              </p:nvSpPr>
              <p:spPr>
                <a:xfrm rot="10800000">
                  <a:off x="3981985" y="402517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33" name="타원 232">
                  <a:extLst>
                    <a:ext uri="{FF2B5EF4-FFF2-40B4-BE49-F238E27FC236}">
                      <a16:creationId xmlns:a16="http://schemas.microsoft.com/office/drawing/2014/main" id="{3EF85E4C-FA60-7144-8739-A92CD133920F}"/>
                    </a:ext>
                  </a:extLst>
                </p:cNvPr>
                <p:cNvSpPr/>
                <p:nvPr/>
              </p:nvSpPr>
              <p:spPr>
                <a:xfrm rot="10800000">
                  <a:off x="3981789" y="3755298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34" name="타원 233">
                  <a:extLst>
                    <a:ext uri="{FF2B5EF4-FFF2-40B4-BE49-F238E27FC236}">
                      <a16:creationId xmlns:a16="http://schemas.microsoft.com/office/drawing/2014/main" id="{A4923566-165F-D44F-94D0-71A9304C1791}"/>
                    </a:ext>
                  </a:extLst>
                </p:cNvPr>
                <p:cNvSpPr/>
                <p:nvPr/>
              </p:nvSpPr>
              <p:spPr>
                <a:xfrm rot="10800000">
                  <a:off x="3923228" y="390050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35" name="달 234">
                  <a:extLst>
                    <a:ext uri="{FF2B5EF4-FFF2-40B4-BE49-F238E27FC236}">
                      <a16:creationId xmlns:a16="http://schemas.microsoft.com/office/drawing/2014/main" id="{2B68BDFE-D60E-414A-BD78-916938D06517}"/>
                    </a:ext>
                  </a:extLst>
                </p:cNvPr>
                <p:cNvSpPr/>
                <p:nvPr/>
              </p:nvSpPr>
              <p:spPr>
                <a:xfrm>
                  <a:off x="3570898" y="3755771"/>
                  <a:ext cx="536009" cy="339976"/>
                </a:xfrm>
                <a:prstGeom prst="moon">
                  <a:avLst>
                    <a:gd name="adj" fmla="val 7728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grpSp>
            <p:nvGrpSpPr>
              <p:cNvPr id="236" name="그룹 235">
                <a:extLst>
                  <a:ext uri="{FF2B5EF4-FFF2-40B4-BE49-F238E27FC236}">
                    <a16:creationId xmlns:a16="http://schemas.microsoft.com/office/drawing/2014/main" id="{4AF9D684-3671-EA47-9CBC-80DE7BF65214}"/>
                  </a:ext>
                </a:extLst>
              </p:cNvPr>
              <p:cNvGrpSpPr/>
              <p:nvPr/>
            </p:nvGrpSpPr>
            <p:grpSpPr>
              <a:xfrm rot="10800000">
                <a:off x="9969862" y="5469561"/>
                <a:ext cx="390814" cy="243564"/>
                <a:chOff x="3570898" y="3755298"/>
                <a:chExt cx="536009" cy="340449"/>
              </a:xfrm>
            </p:grpSpPr>
            <p:sp>
              <p:nvSpPr>
                <p:cNvPr id="237" name="타원 236">
                  <a:extLst>
                    <a:ext uri="{FF2B5EF4-FFF2-40B4-BE49-F238E27FC236}">
                      <a16:creationId xmlns:a16="http://schemas.microsoft.com/office/drawing/2014/main" id="{417D6781-73E2-1F49-84C2-9F2D72D05844}"/>
                    </a:ext>
                  </a:extLst>
                </p:cNvPr>
                <p:cNvSpPr/>
                <p:nvPr/>
              </p:nvSpPr>
              <p:spPr>
                <a:xfrm rot="10800000">
                  <a:off x="3981985" y="402517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38" name="타원 237">
                  <a:extLst>
                    <a:ext uri="{FF2B5EF4-FFF2-40B4-BE49-F238E27FC236}">
                      <a16:creationId xmlns:a16="http://schemas.microsoft.com/office/drawing/2014/main" id="{232F141A-EC41-2848-BB8F-65EFF597D6BE}"/>
                    </a:ext>
                  </a:extLst>
                </p:cNvPr>
                <p:cNvSpPr/>
                <p:nvPr/>
              </p:nvSpPr>
              <p:spPr>
                <a:xfrm rot="10800000">
                  <a:off x="3981789" y="3755298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39" name="타원 238">
                  <a:extLst>
                    <a:ext uri="{FF2B5EF4-FFF2-40B4-BE49-F238E27FC236}">
                      <a16:creationId xmlns:a16="http://schemas.microsoft.com/office/drawing/2014/main" id="{91416795-EC34-ED42-A62A-A4988E4AF26C}"/>
                    </a:ext>
                  </a:extLst>
                </p:cNvPr>
                <p:cNvSpPr/>
                <p:nvPr/>
              </p:nvSpPr>
              <p:spPr>
                <a:xfrm rot="10800000">
                  <a:off x="3923228" y="390050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40" name="달 239">
                  <a:extLst>
                    <a:ext uri="{FF2B5EF4-FFF2-40B4-BE49-F238E27FC236}">
                      <a16:creationId xmlns:a16="http://schemas.microsoft.com/office/drawing/2014/main" id="{7C68C24E-0ADD-524E-A636-B620114FD4DD}"/>
                    </a:ext>
                  </a:extLst>
                </p:cNvPr>
                <p:cNvSpPr/>
                <p:nvPr/>
              </p:nvSpPr>
              <p:spPr>
                <a:xfrm>
                  <a:off x="3570898" y="3755771"/>
                  <a:ext cx="536009" cy="339976"/>
                </a:xfrm>
                <a:prstGeom prst="moon">
                  <a:avLst>
                    <a:gd name="adj" fmla="val 7728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35B6D441-3300-BE40-B6F4-EB533E57E8A6}"/>
                  </a:ext>
                </a:extLst>
              </p:cNvPr>
              <p:cNvSpPr/>
              <p:nvPr/>
            </p:nvSpPr>
            <p:spPr>
              <a:xfrm>
                <a:off x="10466017" y="4721917"/>
                <a:ext cx="1677802" cy="2741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spi2.SPIMaster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42" name="꺾인 연결선[E] 241">
                <a:extLst>
                  <a:ext uri="{FF2B5EF4-FFF2-40B4-BE49-F238E27FC236}">
                    <a16:creationId xmlns:a16="http://schemas.microsoft.com/office/drawing/2014/main" id="{A7BBE338-AEE0-2A44-A9ED-53947470168F}"/>
                  </a:ext>
                </a:extLst>
              </p:cNvPr>
              <p:cNvCxnSpPr>
                <a:stCxn id="230" idx="1"/>
                <a:endCxn id="241" idx="1"/>
              </p:cNvCxnSpPr>
              <p:nvPr/>
            </p:nvCxnSpPr>
            <p:spPr>
              <a:xfrm flipV="1">
                <a:off x="10360676" y="4858979"/>
                <a:ext cx="105341" cy="9493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3" name="직사각형 242">
                <a:extLst>
                  <a:ext uri="{FF2B5EF4-FFF2-40B4-BE49-F238E27FC236}">
                    <a16:creationId xmlns:a16="http://schemas.microsoft.com/office/drawing/2014/main" id="{CEAB8C2E-E0DD-ED41-B1C7-AE6666A1FB6A}"/>
                  </a:ext>
                </a:extLst>
              </p:cNvPr>
              <p:cNvSpPr/>
              <p:nvPr/>
            </p:nvSpPr>
            <p:spPr>
              <a:xfrm>
                <a:off x="10466017" y="5079290"/>
                <a:ext cx="1677802" cy="2741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spi2.SPIMaster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44" name="꺾인 연결선[E] 243">
                <a:extLst>
                  <a:ext uri="{FF2B5EF4-FFF2-40B4-BE49-F238E27FC236}">
                    <a16:creationId xmlns:a16="http://schemas.microsoft.com/office/drawing/2014/main" id="{800662B4-AFE5-7D4F-82EE-C872D04FB99C}"/>
                  </a:ext>
                </a:extLst>
              </p:cNvPr>
              <p:cNvCxnSpPr>
                <a:cxnSpLocks/>
                <a:stCxn id="235" idx="1"/>
                <a:endCxn id="243" idx="1"/>
              </p:cNvCxnSpPr>
              <p:nvPr/>
            </p:nvCxnSpPr>
            <p:spPr>
              <a:xfrm>
                <a:off x="10360676" y="5212028"/>
                <a:ext cx="105341" cy="432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07E7E8A4-5AFC-7A45-93CB-62B55928B498}"/>
                  </a:ext>
                </a:extLst>
              </p:cNvPr>
              <p:cNvSpPr/>
              <p:nvPr/>
            </p:nvSpPr>
            <p:spPr>
              <a:xfrm>
                <a:off x="10471999" y="5448141"/>
                <a:ext cx="1677802" cy="2741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dds.AD9914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46" name="꺾인 연결선[E] 245">
                <a:extLst>
                  <a:ext uri="{FF2B5EF4-FFF2-40B4-BE49-F238E27FC236}">
                    <a16:creationId xmlns:a16="http://schemas.microsoft.com/office/drawing/2014/main" id="{C174E389-1225-214A-B682-0B6064A6C0B3}"/>
                  </a:ext>
                </a:extLst>
              </p:cNvPr>
              <p:cNvCxnSpPr>
                <a:cxnSpLocks/>
                <a:stCxn id="240" idx="1"/>
                <a:endCxn id="245" idx="1"/>
              </p:cNvCxnSpPr>
              <p:nvPr/>
            </p:nvCxnSpPr>
            <p:spPr>
              <a:xfrm flipV="1">
                <a:off x="10360676" y="5585203"/>
                <a:ext cx="111323" cy="5971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553C43A5-8EA0-3C4D-A12A-81019971A9A6}"/>
                </a:ext>
              </a:extLst>
            </p:cNvPr>
            <p:cNvCxnSpPr>
              <a:endCxn id="165" idx="3"/>
            </p:cNvCxnSpPr>
            <p:nvPr/>
          </p:nvCxnSpPr>
          <p:spPr>
            <a:xfrm flipV="1">
              <a:off x="9119286" y="1673685"/>
              <a:ext cx="943665" cy="2457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ECB1B04D-6867-2942-A638-5AF1D2E636FB}"/>
                </a:ext>
              </a:extLst>
            </p:cNvPr>
            <p:cNvCxnSpPr>
              <a:endCxn id="165" idx="3"/>
            </p:cNvCxnSpPr>
            <p:nvPr/>
          </p:nvCxnSpPr>
          <p:spPr>
            <a:xfrm flipV="1">
              <a:off x="9097198" y="1673685"/>
              <a:ext cx="965753" cy="7407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[R] 247">
              <a:extLst>
                <a:ext uri="{FF2B5EF4-FFF2-40B4-BE49-F238E27FC236}">
                  <a16:creationId xmlns:a16="http://schemas.microsoft.com/office/drawing/2014/main" id="{0BD355F6-E1D8-F44A-8D25-5884F03390EC}"/>
                </a:ext>
              </a:extLst>
            </p:cNvPr>
            <p:cNvCxnSpPr>
              <a:endCxn id="165" idx="3"/>
            </p:cNvCxnSpPr>
            <p:nvPr/>
          </p:nvCxnSpPr>
          <p:spPr>
            <a:xfrm flipV="1">
              <a:off x="9143100" y="1673685"/>
              <a:ext cx="919851" cy="12652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[R] 249">
              <a:extLst>
                <a:ext uri="{FF2B5EF4-FFF2-40B4-BE49-F238E27FC236}">
                  <a16:creationId xmlns:a16="http://schemas.microsoft.com/office/drawing/2014/main" id="{B358B31A-DCAA-CF45-9A1E-2C6893B407E6}"/>
                </a:ext>
              </a:extLst>
            </p:cNvPr>
            <p:cNvCxnSpPr>
              <a:endCxn id="165" idx="3"/>
            </p:cNvCxnSpPr>
            <p:nvPr/>
          </p:nvCxnSpPr>
          <p:spPr>
            <a:xfrm flipV="1">
              <a:off x="9116838" y="1673685"/>
              <a:ext cx="946113" cy="17951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연결선[R] 251">
              <a:extLst>
                <a:ext uri="{FF2B5EF4-FFF2-40B4-BE49-F238E27FC236}">
                  <a16:creationId xmlns:a16="http://schemas.microsoft.com/office/drawing/2014/main" id="{2A4C9B0E-832B-0C45-9D49-85C4A8B7EB9A}"/>
                </a:ext>
              </a:extLst>
            </p:cNvPr>
            <p:cNvCxnSpPr>
              <a:endCxn id="165" idx="3"/>
            </p:cNvCxnSpPr>
            <p:nvPr/>
          </p:nvCxnSpPr>
          <p:spPr>
            <a:xfrm flipV="1">
              <a:off x="9143100" y="1673685"/>
              <a:ext cx="919851" cy="23433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직선 연결선[R] 253">
              <a:extLst>
                <a:ext uri="{FF2B5EF4-FFF2-40B4-BE49-F238E27FC236}">
                  <a16:creationId xmlns:a16="http://schemas.microsoft.com/office/drawing/2014/main" id="{759E9B3B-551C-E14F-83DF-5926F0A34282}"/>
                </a:ext>
              </a:extLst>
            </p:cNvPr>
            <p:cNvCxnSpPr>
              <a:endCxn id="165" idx="3"/>
            </p:cNvCxnSpPr>
            <p:nvPr/>
          </p:nvCxnSpPr>
          <p:spPr>
            <a:xfrm flipV="1">
              <a:off x="9116838" y="1673685"/>
              <a:ext cx="946113" cy="28492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연결선[R] 255">
              <a:extLst>
                <a:ext uri="{FF2B5EF4-FFF2-40B4-BE49-F238E27FC236}">
                  <a16:creationId xmlns:a16="http://schemas.microsoft.com/office/drawing/2014/main" id="{7F6EB2DC-6915-4C46-9209-C886FA429467}"/>
                </a:ext>
              </a:extLst>
            </p:cNvPr>
            <p:cNvCxnSpPr>
              <a:endCxn id="165" idx="3"/>
            </p:cNvCxnSpPr>
            <p:nvPr/>
          </p:nvCxnSpPr>
          <p:spPr>
            <a:xfrm flipV="1">
              <a:off x="9143100" y="1673685"/>
              <a:ext cx="919851" cy="3388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직선 연결선[R] 257">
              <a:extLst>
                <a:ext uri="{FF2B5EF4-FFF2-40B4-BE49-F238E27FC236}">
                  <a16:creationId xmlns:a16="http://schemas.microsoft.com/office/drawing/2014/main" id="{690E6324-CC23-2440-8541-A52D9F50FE34}"/>
                </a:ext>
              </a:extLst>
            </p:cNvPr>
            <p:cNvCxnSpPr>
              <a:endCxn id="165" idx="3"/>
            </p:cNvCxnSpPr>
            <p:nvPr/>
          </p:nvCxnSpPr>
          <p:spPr>
            <a:xfrm flipV="1">
              <a:off x="9143100" y="1673685"/>
              <a:ext cx="919851" cy="38888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EA11BEA5-65F2-1E40-97DD-16B4DD3B8809}"/>
              </a:ext>
            </a:extLst>
          </p:cNvPr>
          <p:cNvSpPr/>
          <p:nvPr/>
        </p:nvSpPr>
        <p:spPr>
          <a:xfrm>
            <a:off x="3595816" y="2469137"/>
            <a:ext cx="960092" cy="386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gates</a:t>
            </a:r>
            <a:endParaRPr kumimoji="1" lang="ko-Kore-KR" altLang="en-US" dirty="0"/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55C09F49-A2E7-7B4F-A967-A95973EECE5F}"/>
              </a:ext>
            </a:extLst>
          </p:cNvPr>
          <p:cNvSpPr/>
          <p:nvPr/>
        </p:nvSpPr>
        <p:spPr>
          <a:xfrm>
            <a:off x="3602954" y="2940563"/>
            <a:ext cx="960092" cy="386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gates</a:t>
            </a:r>
            <a:endParaRPr kumimoji="1" lang="ko-Kore-KR" altLang="en-US" dirty="0"/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BEA4071F-209E-AD48-B905-B0B01714651B}"/>
              </a:ext>
            </a:extLst>
          </p:cNvPr>
          <p:cNvSpPr/>
          <p:nvPr/>
        </p:nvSpPr>
        <p:spPr>
          <a:xfrm>
            <a:off x="3602954" y="3496657"/>
            <a:ext cx="960092" cy="386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gates</a:t>
            </a:r>
            <a:endParaRPr kumimoji="1" lang="ko-Kore-KR" altLang="en-US" dirty="0"/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5074B545-1436-974F-B3B1-5F75AA66E0C4}"/>
              </a:ext>
            </a:extLst>
          </p:cNvPr>
          <p:cNvSpPr/>
          <p:nvPr/>
        </p:nvSpPr>
        <p:spPr>
          <a:xfrm>
            <a:off x="3602180" y="4031198"/>
            <a:ext cx="960092" cy="386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gates</a:t>
            </a:r>
            <a:endParaRPr kumimoji="1" lang="ko-Kore-KR" altLang="en-US" dirty="0"/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EB433430-20E2-5E4A-85BA-F228F306D99D}"/>
              </a:ext>
            </a:extLst>
          </p:cNvPr>
          <p:cNvSpPr/>
          <p:nvPr/>
        </p:nvSpPr>
        <p:spPr>
          <a:xfrm>
            <a:off x="3602180" y="4536976"/>
            <a:ext cx="960092" cy="386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gates</a:t>
            </a:r>
            <a:endParaRPr kumimoji="1" lang="ko-Kore-KR" altLang="en-US" dirty="0"/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5A7B7B9-52A6-774E-89C5-8A4BBAC8F720}"/>
              </a:ext>
            </a:extLst>
          </p:cNvPr>
          <p:cNvSpPr/>
          <p:nvPr/>
        </p:nvSpPr>
        <p:spPr>
          <a:xfrm>
            <a:off x="3599972" y="5055205"/>
            <a:ext cx="960092" cy="386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gates</a:t>
            </a:r>
            <a:endParaRPr kumimoji="1" lang="ko-Kore-KR" altLang="en-US" dirty="0"/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A9C0A254-7B03-9147-88FA-4A38395EBFBD}"/>
              </a:ext>
            </a:extLst>
          </p:cNvPr>
          <p:cNvSpPr/>
          <p:nvPr/>
        </p:nvSpPr>
        <p:spPr>
          <a:xfrm>
            <a:off x="3602180" y="5624688"/>
            <a:ext cx="960092" cy="386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gates</a:t>
            </a:r>
            <a:endParaRPr kumimoji="1" lang="ko-Kore-KR" altLang="en-US" dirty="0"/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8291B080-4A5B-7242-8083-55EEAA4AB851}"/>
              </a:ext>
            </a:extLst>
          </p:cNvPr>
          <p:cNvSpPr/>
          <p:nvPr/>
        </p:nvSpPr>
        <p:spPr>
          <a:xfrm>
            <a:off x="3602180" y="6130466"/>
            <a:ext cx="960092" cy="386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gates</a:t>
            </a:r>
            <a:endParaRPr kumimoji="1" lang="ko-Kore-KR" altLang="en-US" dirty="0"/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3C2C6027-269B-C744-BB39-874340C0019D}"/>
              </a:ext>
            </a:extLst>
          </p:cNvPr>
          <p:cNvSpPr/>
          <p:nvPr/>
        </p:nvSpPr>
        <p:spPr>
          <a:xfrm>
            <a:off x="2530383" y="2469137"/>
            <a:ext cx="960092" cy="386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FIFO</a:t>
            </a:r>
            <a:endParaRPr kumimoji="1" lang="ko-Kore-KR" altLang="en-US" dirty="0"/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6BBE0B6C-665B-8B49-B001-3751FBF69863}"/>
              </a:ext>
            </a:extLst>
          </p:cNvPr>
          <p:cNvSpPr/>
          <p:nvPr/>
        </p:nvSpPr>
        <p:spPr>
          <a:xfrm>
            <a:off x="2537521" y="2940563"/>
            <a:ext cx="960092" cy="386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FIFO</a:t>
            </a:r>
            <a:endParaRPr kumimoji="1" lang="ko-Kore-KR" altLang="en-US" dirty="0"/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D7CB9DB0-E2CB-C949-8BCA-90ECD8E8620A}"/>
              </a:ext>
            </a:extLst>
          </p:cNvPr>
          <p:cNvSpPr/>
          <p:nvPr/>
        </p:nvSpPr>
        <p:spPr>
          <a:xfrm>
            <a:off x="2537521" y="3496657"/>
            <a:ext cx="960092" cy="386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FIFO</a:t>
            </a:r>
            <a:endParaRPr kumimoji="1" lang="ko-Kore-KR" altLang="en-US" dirty="0"/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8258D664-DDBA-904D-968F-830B936635C5}"/>
              </a:ext>
            </a:extLst>
          </p:cNvPr>
          <p:cNvSpPr/>
          <p:nvPr/>
        </p:nvSpPr>
        <p:spPr>
          <a:xfrm>
            <a:off x="2536747" y="4031198"/>
            <a:ext cx="960092" cy="386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FIFO</a:t>
            </a:r>
            <a:endParaRPr kumimoji="1" lang="ko-Kore-KR" altLang="en-US" dirty="0"/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88BCB4DA-2F3F-8B4D-897D-B13AE989E8EF}"/>
              </a:ext>
            </a:extLst>
          </p:cNvPr>
          <p:cNvSpPr/>
          <p:nvPr/>
        </p:nvSpPr>
        <p:spPr>
          <a:xfrm>
            <a:off x="2536747" y="4536976"/>
            <a:ext cx="960092" cy="386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FIFO</a:t>
            </a:r>
            <a:endParaRPr kumimoji="1" lang="ko-Kore-KR" altLang="en-US" dirty="0"/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C82ADF98-37C1-C74E-8DFE-B0E6B7FFE8C7}"/>
              </a:ext>
            </a:extLst>
          </p:cNvPr>
          <p:cNvSpPr/>
          <p:nvPr/>
        </p:nvSpPr>
        <p:spPr>
          <a:xfrm>
            <a:off x="2534539" y="5055205"/>
            <a:ext cx="960092" cy="386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FIFO</a:t>
            </a:r>
            <a:endParaRPr kumimoji="1" lang="ko-Kore-KR" altLang="en-US" dirty="0"/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25783378-752A-8842-B427-699C09ED80C0}"/>
              </a:ext>
            </a:extLst>
          </p:cNvPr>
          <p:cNvSpPr/>
          <p:nvPr/>
        </p:nvSpPr>
        <p:spPr>
          <a:xfrm>
            <a:off x="2536747" y="5624688"/>
            <a:ext cx="960092" cy="386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FIFO</a:t>
            </a:r>
            <a:endParaRPr kumimoji="1" lang="ko-Kore-KR" altLang="en-US" dirty="0"/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DB1B8567-27DF-D547-ACA4-4D193C081E19}"/>
              </a:ext>
            </a:extLst>
          </p:cNvPr>
          <p:cNvSpPr/>
          <p:nvPr/>
        </p:nvSpPr>
        <p:spPr>
          <a:xfrm>
            <a:off x="2536747" y="6130466"/>
            <a:ext cx="960092" cy="386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FIFO</a:t>
            </a:r>
            <a:endParaRPr kumimoji="1" lang="ko-Kore-KR" altLang="en-US" dirty="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E47D5127-836C-C14F-A160-3524E7DB2AF3}"/>
              </a:ext>
            </a:extLst>
          </p:cNvPr>
          <p:cNvCxnSpPr>
            <a:stCxn id="268" idx="3"/>
            <a:endCxn id="260" idx="1"/>
          </p:cNvCxnSpPr>
          <p:nvPr/>
        </p:nvCxnSpPr>
        <p:spPr>
          <a:xfrm>
            <a:off x="3490475" y="2662178"/>
            <a:ext cx="1053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화살표 연결선 278">
            <a:extLst>
              <a:ext uri="{FF2B5EF4-FFF2-40B4-BE49-F238E27FC236}">
                <a16:creationId xmlns:a16="http://schemas.microsoft.com/office/drawing/2014/main" id="{BEAE8377-A9A8-FE49-9CCE-44935436B116}"/>
              </a:ext>
            </a:extLst>
          </p:cNvPr>
          <p:cNvCxnSpPr>
            <a:stCxn id="269" idx="3"/>
            <a:endCxn id="261" idx="1"/>
          </p:cNvCxnSpPr>
          <p:nvPr/>
        </p:nvCxnSpPr>
        <p:spPr>
          <a:xfrm>
            <a:off x="3497613" y="3133604"/>
            <a:ext cx="1053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32C066F3-2176-8743-8C2A-A82762FE2503}"/>
              </a:ext>
            </a:extLst>
          </p:cNvPr>
          <p:cNvCxnSpPr>
            <a:stCxn id="270" idx="3"/>
            <a:endCxn id="262" idx="1"/>
          </p:cNvCxnSpPr>
          <p:nvPr/>
        </p:nvCxnSpPr>
        <p:spPr>
          <a:xfrm>
            <a:off x="3497613" y="3689698"/>
            <a:ext cx="1053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직선 화살표 연결선 282">
            <a:extLst>
              <a:ext uri="{FF2B5EF4-FFF2-40B4-BE49-F238E27FC236}">
                <a16:creationId xmlns:a16="http://schemas.microsoft.com/office/drawing/2014/main" id="{C52E7E1D-A5BB-0F46-AE6A-51B97E93E684}"/>
              </a:ext>
            </a:extLst>
          </p:cNvPr>
          <p:cNvCxnSpPr>
            <a:stCxn id="271" idx="3"/>
            <a:endCxn id="263" idx="1"/>
          </p:cNvCxnSpPr>
          <p:nvPr/>
        </p:nvCxnSpPr>
        <p:spPr>
          <a:xfrm>
            <a:off x="3496839" y="4224239"/>
            <a:ext cx="1053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5FC5250B-B31C-B24A-9239-0443CB053091}"/>
              </a:ext>
            </a:extLst>
          </p:cNvPr>
          <p:cNvCxnSpPr>
            <a:stCxn id="272" idx="3"/>
            <a:endCxn id="264" idx="1"/>
          </p:cNvCxnSpPr>
          <p:nvPr/>
        </p:nvCxnSpPr>
        <p:spPr>
          <a:xfrm>
            <a:off x="3496839" y="4730017"/>
            <a:ext cx="1053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직선 화살표 연결선 286">
            <a:extLst>
              <a:ext uri="{FF2B5EF4-FFF2-40B4-BE49-F238E27FC236}">
                <a16:creationId xmlns:a16="http://schemas.microsoft.com/office/drawing/2014/main" id="{501BC2E8-B292-F04A-9F32-E4CA1C3DC024}"/>
              </a:ext>
            </a:extLst>
          </p:cNvPr>
          <p:cNvCxnSpPr>
            <a:stCxn id="273" idx="3"/>
            <a:endCxn id="265" idx="1"/>
          </p:cNvCxnSpPr>
          <p:nvPr/>
        </p:nvCxnSpPr>
        <p:spPr>
          <a:xfrm>
            <a:off x="3494631" y="5248246"/>
            <a:ext cx="1053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491447D6-3DB6-AD40-8ED4-4B96A242A1A8}"/>
              </a:ext>
            </a:extLst>
          </p:cNvPr>
          <p:cNvCxnSpPr>
            <a:stCxn id="274" idx="3"/>
            <a:endCxn id="266" idx="1"/>
          </p:cNvCxnSpPr>
          <p:nvPr/>
        </p:nvCxnSpPr>
        <p:spPr>
          <a:xfrm>
            <a:off x="3496839" y="5817729"/>
            <a:ext cx="1053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직선 화살표 연결선 290">
            <a:extLst>
              <a:ext uri="{FF2B5EF4-FFF2-40B4-BE49-F238E27FC236}">
                <a16:creationId xmlns:a16="http://schemas.microsoft.com/office/drawing/2014/main" id="{19995E3B-05AC-F549-89A7-FA196BB9FD33}"/>
              </a:ext>
            </a:extLst>
          </p:cNvPr>
          <p:cNvCxnSpPr>
            <a:stCxn id="275" idx="3"/>
            <a:endCxn id="267" idx="1"/>
          </p:cNvCxnSpPr>
          <p:nvPr/>
        </p:nvCxnSpPr>
        <p:spPr>
          <a:xfrm>
            <a:off x="3496839" y="6323507"/>
            <a:ext cx="1053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6F8D3FC9-6D0C-9844-80C4-266D60A09975}"/>
              </a:ext>
            </a:extLst>
          </p:cNvPr>
          <p:cNvSpPr/>
          <p:nvPr/>
        </p:nvSpPr>
        <p:spPr>
          <a:xfrm>
            <a:off x="1552172" y="2442691"/>
            <a:ext cx="719189" cy="4073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Lane</a:t>
            </a:r>
          </a:p>
          <a:p>
            <a:pPr algn="ctr"/>
            <a:r>
              <a:rPr kumimoji="1" lang="en-US" altLang="ko-Kore-KR" dirty="0"/>
              <a:t>Distributor</a:t>
            </a:r>
            <a:endParaRPr kumimoji="1" lang="ko-Kore-KR" altLang="en-US" dirty="0"/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9269AC6C-A949-4B4E-9B13-ABD6E2A50D7E}"/>
              </a:ext>
            </a:extLst>
          </p:cNvPr>
          <p:cNvSpPr/>
          <p:nvPr/>
        </p:nvSpPr>
        <p:spPr>
          <a:xfrm>
            <a:off x="112035" y="2441743"/>
            <a:ext cx="842729" cy="19187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DMA</a:t>
            </a:r>
            <a:endParaRPr kumimoji="1" lang="ko-Kore-KR" altLang="en-US" dirty="0"/>
          </a:p>
        </p:txBody>
      </p:sp>
      <p:cxnSp>
        <p:nvCxnSpPr>
          <p:cNvPr id="295" name="직선 화살표 연결선 294">
            <a:extLst>
              <a:ext uri="{FF2B5EF4-FFF2-40B4-BE49-F238E27FC236}">
                <a16:creationId xmlns:a16="http://schemas.microsoft.com/office/drawing/2014/main" id="{B6B1D2B6-4A93-5744-B61E-058DEDC995A9}"/>
              </a:ext>
            </a:extLst>
          </p:cNvPr>
          <p:cNvCxnSpPr>
            <a:cxnSpLocks/>
            <a:stCxn id="292" idx="3"/>
            <a:endCxn id="268" idx="1"/>
          </p:cNvCxnSpPr>
          <p:nvPr/>
        </p:nvCxnSpPr>
        <p:spPr>
          <a:xfrm flipV="1">
            <a:off x="2271361" y="2662178"/>
            <a:ext cx="259022" cy="1817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직선 화살표 연결선 296">
            <a:extLst>
              <a:ext uri="{FF2B5EF4-FFF2-40B4-BE49-F238E27FC236}">
                <a16:creationId xmlns:a16="http://schemas.microsoft.com/office/drawing/2014/main" id="{A17E802D-3797-C349-880A-A89DD6209D05}"/>
              </a:ext>
            </a:extLst>
          </p:cNvPr>
          <p:cNvCxnSpPr>
            <a:cxnSpLocks/>
            <a:stCxn id="292" idx="3"/>
            <a:endCxn id="269" idx="1"/>
          </p:cNvCxnSpPr>
          <p:nvPr/>
        </p:nvCxnSpPr>
        <p:spPr>
          <a:xfrm flipV="1">
            <a:off x="2271361" y="3133604"/>
            <a:ext cx="266160" cy="1346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직선 화살표 연결선 298">
            <a:extLst>
              <a:ext uri="{FF2B5EF4-FFF2-40B4-BE49-F238E27FC236}">
                <a16:creationId xmlns:a16="http://schemas.microsoft.com/office/drawing/2014/main" id="{AEB1EFE5-CF74-384F-A515-E2E5E620099A}"/>
              </a:ext>
            </a:extLst>
          </p:cNvPr>
          <p:cNvCxnSpPr>
            <a:cxnSpLocks/>
            <a:stCxn id="292" idx="3"/>
            <a:endCxn id="270" idx="1"/>
          </p:cNvCxnSpPr>
          <p:nvPr/>
        </p:nvCxnSpPr>
        <p:spPr>
          <a:xfrm flipV="1">
            <a:off x="2271361" y="3689698"/>
            <a:ext cx="266160" cy="78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직선 화살표 연결선 300">
            <a:extLst>
              <a:ext uri="{FF2B5EF4-FFF2-40B4-BE49-F238E27FC236}">
                <a16:creationId xmlns:a16="http://schemas.microsoft.com/office/drawing/2014/main" id="{0B53D402-40A0-4B45-847A-B836A3F85ADB}"/>
              </a:ext>
            </a:extLst>
          </p:cNvPr>
          <p:cNvCxnSpPr>
            <a:cxnSpLocks/>
            <a:stCxn id="292" idx="3"/>
            <a:endCxn id="271" idx="1"/>
          </p:cNvCxnSpPr>
          <p:nvPr/>
        </p:nvCxnSpPr>
        <p:spPr>
          <a:xfrm flipV="1">
            <a:off x="2271361" y="4224239"/>
            <a:ext cx="265386" cy="255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직선 화살표 연결선 302">
            <a:extLst>
              <a:ext uri="{FF2B5EF4-FFF2-40B4-BE49-F238E27FC236}">
                <a16:creationId xmlns:a16="http://schemas.microsoft.com/office/drawing/2014/main" id="{A7104233-1538-504C-A2E4-ADDC7BA7E21E}"/>
              </a:ext>
            </a:extLst>
          </p:cNvPr>
          <p:cNvCxnSpPr>
            <a:cxnSpLocks/>
            <a:stCxn id="292" idx="3"/>
            <a:endCxn id="272" idx="1"/>
          </p:cNvCxnSpPr>
          <p:nvPr/>
        </p:nvCxnSpPr>
        <p:spPr>
          <a:xfrm>
            <a:off x="2271361" y="4479619"/>
            <a:ext cx="265386" cy="250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직선 화살표 연결선 304">
            <a:extLst>
              <a:ext uri="{FF2B5EF4-FFF2-40B4-BE49-F238E27FC236}">
                <a16:creationId xmlns:a16="http://schemas.microsoft.com/office/drawing/2014/main" id="{AF1D399A-3955-C74D-8981-34553C918AEB}"/>
              </a:ext>
            </a:extLst>
          </p:cNvPr>
          <p:cNvCxnSpPr>
            <a:cxnSpLocks/>
            <a:stCxn id="292" idx="3"/>
            <a:endCxn id="273" idx="1"/>
          </p:cNvCxnSpPr>
          <p:nvPr/>
        </p:nvCxnSpPr>
        <p:spPr>
          <a:xfrm>
            <a:off x="2271361" y="4479619"/>
            <a:ext cx="263178" cy="768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직선 화살표 연결선 306">
            <a:extLst>
              <a:ext uri="{FF2B5EF4-FFF2-40B4-BE49-F238E27FC236}">
                <a16:creationId xmlns:a16="http://schemas.microsoft.com/office/drawing/2014/main" id="{AEC2D676-9195-E341-AE37-830FCA94B5DC}"/>
              </a:ext>
            </a:extLst>
          </p:cNvPr>
          <p:cNvCxnSpPr>
            <a:cxnSpLocks/>
            <a:stCxn id="292" idx="3"/>
            <a:endCxn id="274" idx="1"/>
          </p:cNvCxnSpPr>
          <p:nvPr/>
        </p:nvCxnSpPr>
        <p:spPr>
          <a:xfrm>
            <a:off x="2271361" y="4479619"/>
            <a:ext cx="265386" cy="1338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직선 화살표 연결선 308">
            <a:extLst>
              <a:ext uri="{FF2B5EF4-FFF2-40B4-BE49-F238E27FC236}">
                <a16:creationId xmlns:a16="http://schemas.microsoft.com/office/drawing/2014/main" id="{AAA9B4D8-FE61-0B46-A789-DEEB45132343}"/>
              </a:ext>
            </a:extLst>
          </p:cNvPr>
          <p:cNvCxnSpPr>
            <a:cxnSpLocks/>
            <a:stCxn id="292" idx="3"/>
            <a:endCxn id="275" idx="1"/>
          </p:cNvCxnSpPr>
          <p:nvPr/>
        </p:nvCxnSpPr>
        <p:spPr>
          <a:xfrm>
            <a:off x="2271361" y="4479619"/>
            <a:ext cx="265386" cy="1843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한쪽 모서리가 잘린 사각형 311">
            <a:extLst>
              <a:ext uri="{FF2B5EF4-FFF2-40B4-BE49-F238E27FC236}">
                <a16:creationId xmlns:a16="http://schemas.microsoft.com/office/drawing/2014/main" id="{6D801385-D7A7-844F-9C3F-717BAEC8D28E}"/>
              </a:ext>
            </a:extLst>
          </p:cNvPr>
          <p:cNvSpPr/>
          <p:nvPr/>
        </p:nvSpPr>
        <p:spPr>
          <a:xfrm>
            <a:off x="17035" y="1721556"/>
            <a:ext cx="1152367" cy="496045"/>
          </a:xfrm>
          <a:prstGeom prst="snip1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SDRAM</a:t>
            </a:r>
            <a:endParaRPr kumimoji="1" lang="ko-Kore-KR" altLang="en-US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79715441-A51B-994C-819C-AC48C734F257}"/>
              </a:ext>
            </a:extLst>
          </p:cNvPr>
          <p:cNvSpPr txBox="1"/>
          <p:nvPr/>
        </p:nvSpPr>
        <p:spPr>
          <a:xfrm>
            <a:off x="5822051" y="2125560"/>
            <a:ext cx="20065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500" dirty="0"/>
              <a:t>Implement network sorting</a:t>
            </a:r>
            <a:endParaRPr kumimoji="1" lang="ko-Kore-KR" altLang="en-US" sz="1500" dirty="0"/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FF50D394-5FFB-3B40-B740-E7344F3AAC17}"/>
              </a:ext>
            </a:extLst>
          </p:cNvPr>
          <p:cNvSpPr txBox="1"/>
          <p:nvPr/>
        </p:nvSpPr>
        <p:spPr>
          <a:xfrm>
            <a:off x="2261913" y="2106085"/>
            <a:ext cx="27258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500" dirty="0"/>
              <a:t>depth of </a:t>
            </a:r>
            <a:r>
              <a:rPr kumimoji="1" lang="en-US" altLang="ko-Kore-KR" sz="1500" dirty="0" err="1"/>
              <a:t>fifo</a:t>
            </a:r>
            <a:r>
              <a:rPr kumimoji="1" lang="en-US" altLang="ko-Kore-KR" sz="1500" dirty="0"/>
              <a:t> = 128</a:t>
            </a:r>
            <a:endParaRPr kumimoji="1" lang="ko-Kore-KR" altLang="en-US" sz="1500" dirty="0"/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3FA0965A-BD92-3641-90EE-830397562EC5}"/>
              </a:ext>
            </a:extLst>
          </p:cNvPr>
          <p:cNvSpPr/>
          <p:nvPr/>
        </p:nvSpPr>
        <p:spPr>
          <a:xfrm>
            <a:off x="3797652" y="1207367"/>
            <a:ext cx="560592" cy="386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TSC</a:t>
            </a:r>
            <a:endParaRPr kumimoji="1" lang="ko-Kore-KR" altLang="en-US" dirty="0"/>
          </a:p>
        </p:txBody>
      </p:sp>
      <p:cxnSp>
        <p:nvCxnSpPr>
          <p:cNvPr id="320" name="직선 화살표 연결선 319">
            <a:extLst>
              <a:ext uri="{FF2B5EF4-FFF2-40B4-BE49-F238E27FC236}">
                <a16:creationId xmlns:a16="http://schemas.microsoft.com/office/drawing/2014/main" id="{0D8C0FF0-571A-8C4A-9B47-DEBB19FB5DF3}"/>
              </a:ext>
            </a:extLst>
          </p:cNvPr>
          <p:cNvCxnSpPr>
            <a:cxnSpLocks/>
            <a:stCxn id="318" idx="2"/>
            <a:endCxn id="260" idx="0"/>
          </p:cNvCxnSpPr>
          <p:nvPr/>
        </p:nvCxnSpPr>
        <p:spPr>
          <a:xfrm flipH="1">
            <a:off x="4075862" y="1593448"/>
            <a:ext cx="2086" cy="875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직선 연결선[R] 322">
            <a:extLst>
              <a:ext uri="{FF2B5EF4-FFF2-40B4-BE49-F238E27FC236}">
                <a16:creationId xmlns:a16="http://schemas.microsoft.com/office/drawing/2014/main" id="{F93267C2-DFAB-0D45-A3F6-C4AC9A768A42}"/>
              </a:ext>
            </a:extLst>
          </p:cNvPr>
          <p:cNvCxnSpPr>
            <a:cxnSpLocks/>
          </p:cNvCxnSpPr>
          <p:nvPr/>
        </p:nvCxnSpPr>
        <p:spPr>
          <a:xfrm>
            <a:off x="9130130" y="2665292"/>
            <a:ext cx="915539" cy="3681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직선 연결선[R] 323">
            <a:extLst>
              <a:ext uri="{FF2B5EF4-FFF2-40B4-BE49-F238E27FC236}">
                <a16:creationId xmlns:a16="http://schemas.microsoft.com/office/drawing/2014/main" id="{AC7488BB-4C54-8A42-9304-860915225928}"/>
              </a:ext>
            </a:extLst>
          </p:cNvPr>
          <p:cNvCxnSpPr>
            <a:cxnSpLocks/>
          </p:cNvCxnSpPr>
          <p:nvPr/>
        </p:nvCxnSpPr>
        <p:spPr>
          <a:xfrm>
            <a:off x="9108042" y="3160324"/>
            <a:ext cx="937627" cy="3186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직선 연결선[R] 324">
            <a:extLst>
              <a:ext uri="{FF2B5EF4-FFF2-40B4-BE49-F238E27FC236}">
                <a16:creationId xmlns:a16="http://schemas.microsoft.com/office/drawing/2014/main" id="{3545FC76-E9D6-7242-84DB-966C37886267}"/>
              </a:ext>
            </a:extLst>
          </p:cNvPr>
          <p:cNvCxnSpPr>
            <a:cxnSpLocks/>
          </p:cNvCxnSpPr>
          <p:nvPr/>
        </p:nvCxnSpPr>
        <p:spPr>
          <a:xfrm>
            <a:off x="9153944" y="3684796"/>
            <a:ext cx="891725" cy="2661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연결선[R] 325">
            <a:extLst>
              <a:ext uri="{FF2B5EF4-FFF2-40B4-BE49-F238E27FC236}">
                <a16:creationId xmlns:a16="http://schemas.microsoft.com/office/drawing/2014/main" id="{E76CEEAD-B714-C744-906D-D8B46A57CF6B}"/>
              </a:ext>
            </a:extLst>
          </p:cNvPr>
          <p:cNvCxnSpPr>
            <a:cxnSpLocks/>
          </p:cNvCxnSpPr>
          <p:nvPr/>
        </p:nvCxnSpPr>
        <p:spPr>
          <a:xfrm>
            <a:off x="9127682" y="4214746"/>
            <a:ext cx="917987" cy="21317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직선 연결선[R] 326">
            <a:extLst>
              <a:ext uri="{FF2B5EF4-FFF2-40B4-BE49-F238E27FC236}">
                <a16:creationId xmlns:a16="http://schemas.microsoft.com/office/drawing/2014/main" id="{469AE6C0-A568-B845-BE89-BB509CDC0A13}"/>
              </a:ext>
            </a:extLst>
          </p:cNvPr>
          <p:cNvCxnSpPr>
            <a:cxnSpLocks/>
          </p:cNvCxnSpPr>
          <p:nvPr/>
        </p:nvCxnSpPr>
        <p:spPr>
          <a:xfrm>
            <a:off x="9153944" y="4762938"/>
            <a:ext cx="891725" cy="158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직선 연결선[R] 327">
            <a:extLst>
              <a:ext uri="{FF2B5EF4-FFF2-40B4-BE49-F238E27FC236}">
                <a16:creationId xmlns:a16="http://schemas.microsoft.com/office/drawing/2014/main" id="{27989698-FB75-CA46-A63E-1CB3CBFCE550}"/>
              </a:ext>
            </a:extLst>
          </p:cNvPr>
          <p:cNvCxnSpPr>
            <a:cxnSpLocks/>
          </p:cNvCxnSpPr>
          <p:nvPr/>
        </p:nvCxnSpPr>
        <p:spPr>
          <a:xfrm>
            <a:off x="9127682" y="5268852"/>
            <a:ext cx="917987" cy="1077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직선 연결선[R] 328">
            <a:extLst>
              <a:ext uri="{FF2B5EF4-FFF2-40B4-BE49-F238E27FC236}">
                <a16:creationId xmlns:a16="http://schemas.microsoft.com/office/drawing/2014/main" id="{81C8B926-4E82-9A41-8976-B7FFB20B7D76}"/>
              </a:ext>
            </a:extLst>
          </p:cNvPr>
          <p:cNvCxnSpPr>
            <a:cxnSpLocks/>
          </p:cNvCxnSpPr>
          <p:nvPr/>
        </p:nvCxnSpPr>
        <p:spPr>
          <a:xfrm>
            <a:off x="9153944" y="5808236"/>
            <a:ext cx="891725" cy="538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직선 연결선[R] 329">
            <a:extLst>
              <a:ext uri="{FF2B5EF4-FFF2-40B4-BE49-F238E27FC236}">
                <a16:creationId xmlns:a16="http://schemas.microsoft.com/office/drawing/2014/main" id="{8E2FE10D-64A1-DA46-9CFE-F3A3A7B58214}"/>
              </a:ext>
            </a:extLst>
          </p:cNvPr>
          <p:cNvCxnSpPr>
            <a:cxnSpLocks/>
          </p:cNvCxnSpPr>
          <p:nvPr/>
        </p:nvCxnSpPr>
        <p:spPr>
          <a:xfrm>
            <a:off x="9153944" y="6308446"/>
            <a:ext cx="891725" cy="38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" name="TextBox 339">
            <a:extLst>
              <a:ext uri="{FF2B5EF4-FFF2-40B4-BE49-F238E27FC236}">
                <a16:creationId xmlns:a16="http://schemas.microsoft.com/office/drawing/2014/main" id="{42FC7698-AFD2-3944-8933-2E4D1892AA4D}"/>
              </a:ext>
            </a:extLst>
          </p:cNvPr>
          <p:cNvSpPr txBox="1"/>
          <p:nvPr/>
        </p:nvSpPr>
        <p:spPr>
          <a:xfrm>
            <a:off x="10821144" y="1869709"/>
            <a:ext cx="14548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500" dirty="0"/>
              <a:t>Total 29 of ports</a:t>
            </a:r>
          </a:p>
        </p:txBody>
      </p:sp>
      <p:sp>
        <p:nvSpPr>
          <p:cNvPr id="344" name="날짜 개체 틀 343">
            <a:extLst>
              <a:ext uri="{FF2B5EF4-FFF2-40B4-BE49-F238E27FC236}">
                <a16:creationId xmlns:a16="http://schemas.microsoft.com/office/drawing/2014/main" id="{DDB35E66-3866-2E48-9A0C-5B61450F0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345" name="바닥글 개체 틀 344">
            <a:extLst>
              <a:ext uri="{FF2B5EF4-FFF2-40B4-BE49-F238E27FC236}">
                <a16:creationId xmlns:a16="http://schemas.microsoft.com/office/drawing/2014/main" id="{0C8360FA-55C1-1A4C-ACC6-E60962BC0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346" name="슬라이드 번호 개체 틀 345">
            <a:extLst>
              <a:ext uri="{FF2B5EF4-FFF2-40B4-BE49-F238E27FC236}">
                <a16:creationId xmlns:a16="http://schemas.microsoft.com/office/drawing/2014/main" id="{A7EE6681-2C3A-954D-BE04-5BF7FE251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7</a:t>
            </a:fld>
            <a:endParaRPr kumimoji="1" lang="ko-Kore-KR" altLang="en-US" dirty="0"/>
          </a:p>
        </p:txBody>
      </p:sp>
      <p:grpSp>
        <p:nvGrpSpPr>
          <p:cNvPr id="253" name="그룹 252">
            <a:extLst>
              <a:ext uri="{FF2B5EF4-FFF2-40B4-BE49-F238E27FC236}">
                <a16:creationId xmlns:a16="http://schemas.microsoft.com/office/drawing/2014/main" id="{9664FFBE-2986-4141-B82E-A4DBE0C8E193}"/>
              </a:ext>
            </a:extLst>
          </p:cNvPr>
          <p:cNvGrpSpPr/>
          <p:nvPr/>
        </p:nvGrpSpPr>
        <p:grpSpPr>
          <a:xfrm>
            <a:off x="9341984" y="11985"/>
            <a:ext cx="1367336" cy="1742729"/>
            <a:chOff x="219638" y="260883"/>
            <a:chExt cx="6593757" cy="5951330"/>
          </a:xfrm>
        </p:grpSpPr>
        <p:grpSp>
          <p:nvGrpSpPr>
            <p:cNvPr id="365" name="그룹 364">
              <a:extLst>
                <a:ext uri="{FF2B5EF4-FFF2-40B4-BE49-F238E27FC236}">
                  <a16:creationId xmlns:a16="http://schemas.microsoft.com/office/drawing/2014/main" id="{81695172-C589-F14E-AC71-BC05DB27F455}"/>
                </a:ext>
              </a:extLst>
            </p:cNvPr>
            <p:cNvGrpSpPr/>
            <p:nvPr/>
          </p:nvGrpSpPr>
          <p:grpSpPr>
            <a:xfrm>
              <a:off x="219638" y="260883"/>
              <a:ext cx="6585735" cy="1407161"/>
              <a:chOff x="219638" y="260883"/>
              <a:chExt cx="6585735" cy="1407161"/>
            </a:xfrm>
          </p:grpSpPr>
          <p:cxnSp>
            <p:nvCxnSpPr>
              <p:cNvPr id="403" name="직선 화살표 연결선 402">
                <a:extLst>
                  <a:ext uri="{FF2B5EF4-FFF2-40B4-BE49-F238E27FC236}">
                    <a16:creationId xmlns:a16="http://schemas.microsoft.com/office/drawing/2014/main" id="{C7AC8F94-17C2-C146-ADF3-FC4A21CF4A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638" y="1178993"/>
                <a:ext cx="658573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4" name="직선 화살표 연결선 403">
                <a:extLst>
                  <a:ext uri="{FF2B5EF4-FFF2-40B4-BE49-F238E27FC236}">
                    <a16:creationId xmlns:a16="http://schemas.microsoft.com/office/drawing/2014/main" id="{5F896A5B-FB81-3A49-999F-E319593D16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4299" y="260883"/>
                <a:ext cx="0" cy="14071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5" name="직선 연결선[R] 404">
                <a:extLst>
                  <a:ext uri="{FF2B5EF4-FFF2-40B4-BE49-F238E27FC236}">
                    <a16:creationId xmlns:a16="http://schemas.microsoft.com/office/drawing/2014/main" id="{DA263C95-255A-1A45-950C-3CF976C564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3026" y="1049700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6" name="직선 연결선[R] 405">
                <a:extLst>
                  <a:ext uri="{FF2B5EF4-FFF2-40B4-BE49-F238E27FC236}">
                    <a16:creationId xmlns:a16="http://schemas.microsoft.com/office/drawing/2014/main" id="{D0E68B68-3F57-E24C-B400-F242FC5B80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9613" y="1049700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7" name="직선 연결선[R] 406">
                <a:extLst>
                  <a:ext uri="{FF2B5EF4-FFF2-40B4-BE49-F238E27FC236}">
                    <a16:creationId xmlns:a16="http://schemas.microsoft.com/office/drawing/2014/main" id="{579BB63D-6B6C-C145-B070-DDE144D3EF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8998" y="1049453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8" name="직선 연결선[R] 407">
                <a:extLst>
                  <a:ext uri="{FF2B5EF4-FFF2-40B4-BE49-F238E27FC236}">
                    <a16:creationId xmlns:a16="http://schemas.microsoft.com/office/drawing/2014/main" id="{FA62AE8C-2BAA-C147-859E-38A81649C9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4776" y="1051429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9" name="직선 연결선[R] 408">
                <a:extLst>
                  <a:ext uri="{FF2B5EF4-FFF2-40B4-BE49-F238E27FC236}">
                    <a16:creationId xmlns:a16="http://schemas.microsoft.com/office/drawing/2014/main" id="{AE0AD483-7E68-ED4D-A300-24419213AF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972" y="1051429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0" name="직선 연결선[R] 409">
                <a:extLst>
                  <a:ext uri="{FF2B5EF4-FFF2-40B4-BE49-F238E27FC236}">
                    <a16:creationId xmlns:a16="http://schemas.microsoft.com/office/drawing/2014/main" id="{A004C5C4-2656-AD49-A47A-D66CC9AE5A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1655" y="1051429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1" name="직선 연결선[R] 410">
                <a:extLst>
                  <a:ext uri="{FF2B5EF4-FFF2-40B4-BE49-F238E27FC236}">
                    <a16:creationId xmlns:a16="http://schemas.microsoft.com/office/drawing/2014/main" id="{30F614FE-352B-E646-9BA3-4DBEA28623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7710" y="1049453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2" name="직선 연결선[R] 411">
                <a:extLst>
                  <a:ext uri="{FF2B5EF4-FFF2-40B4-BE49-F238E27FC236}">
                    <a16:creationId xmlns:a16="http://schemas.microsoft.com/office/drawing/2014/main" id="{E9D3C939-6222-2D42-BE55-1C7C69C291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5906" y="1049453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66" name="자유형 365">
              <a:extLst>
                <a:ext uri="{FF2B5EF4-FFF2-40B4-BE49-F238E27FC236}">
                  <a16:creationId xmlns:a16="http://schemas.microsoft.com/office/drawing/2014/main" id="{0B341221-B861-884B-A89B-402D4942991F}"/>
                </a:ext>
              </a:extLst>
            </p:cNvPr>
            <p:cNvSpPr/>
            <p:nvPr/>
          </p:nvSpPr>
          <p:spPr>
            <a:xfrm>
              <a:off x="401444" y="457200"/>
              <a:ext cx="6411951" cy="724829"/>
            </a:xfrm>
            <a:custGeom>
              <a:avLst/>
              <a:gdLst>
                <a:gd name="connsiteX0" fmla="*/ 0 w 6411951"/>
                <a:gd name="connsiteY0" fmla="*/ 724829 h 724829"/>
                <a:gd name="connsiteX1" fmla="*/ 66907 w 6411951"/>
                <a:gd name="connsiteY1" fmla="*/ 0 h 724829"/>
                <a:gd name="connsiteX2" fmla="*/ 6411951 w 6411951"/>
                <a:gd name="connsiteY2" fmla="*/ 0 h 72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11951" h="724829">
                  <a:moveTo>
                    <a:pt x="0" y="724829"/>
                  </a:moveTo>
                  <a:lnTo>
                    <a:pt x="66907" y="0"/>
                  </a:lnTo>
                  <a:lnTo>
                    <a:pt x="6411951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367" name="그룹 366">
              <a:extLst>
                <a:ext uri="{FF2B5EF4-FFF2-40B4-BE49-F238E27FC236}">
                  <a16:creationId xmlns:a16="http://schemas.microsoft.com/office/drawing/2014/main" id="{7E92C1F4-F4D0-4B4B-88E3-33588B8482C7}"/>
                </a:ext>
              </a:extLst>
            </p:cNvPr>
            <p:cNvGrpSpPr/>
            <p:nvPr/>
          </p:nvGrpSpPr>
          <p:grpSpPr>
            <a:xfrm>
              <a:off x="227660" y="1795608"/>
              <a:ext cx="6585735" cy="1407161"/>
              <a:chOff x="219638" y="260883"/>
              <a:chExt cx="6585735" cy="1407161"/>
            </a:xfrm>
          </p:grpSpPr>
          <p:cxnSp>
            <p:nvCxnSpPr>
              <p:cNvPr id="393" name="직선 화살표 연결선 392">
                <a:extLst>
                  <a:ext uri="{FF2B5EF4-FFF2-40B4-BE49-F238E27FC236}">
                    <a16:creationId xmlns:a16="http://schemas.microsoft.com/office/drawing/2014/main" id="{E05088E6-8528-0E4B-A776-DFC3EFAF34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638" y="1178993"/>
                <a:ext cx="658573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4" name="직선 화살표 연결선 393">
                <a:extLst>
                  <a:ext uri="{FF2B5EF4-FFF2-40B4-BE49-F238E27FC236}">
                    <a16:creationId xmlns:a16="http://schemas.microsoft.com/office/drawing/2014/main" id="{7AFC2F3A-EB34-E14A-9335-7DB8BE49F9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4299" y="260883"/>
                <a:ext cx="0" cy="14071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5" name="직선 연결선[R] 394">
                <a:extLst>
                  <a:ext uri="{FF2B5EF4-FFF2-40B4-BE49-F238E27FC236}">
                    <a16:creationId xmlns:a16="http://schemas.microsoft.com/office/drawing/2014/main" id="{3975E496-A586-4943-9887-7A978A3053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3026" y="1049700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6" name="직선 연결선[R] 395">
                <a:extLst>
                  <a:ext uri="{FF2B5EF4-FFF2-40B4-BE49-F238E27FC236}">
                    <a16:creationId xmlns:a16="http://schemas.microsoft.com/office/drawing/2014/main" id="{DFCC6B90-A84E-7941-B49F-BECF42C5F1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9613" y="1049700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7" name="직선 연결선[R] 396">
                <a:extLst>
                  <a:ext uri="{FF2B5EF4-FFF2-40B4-BE49-F238E27FC236}">
                    <a16:creationId xmlns:a16="http://schemas.microsoft.com/office/drawing/2014/main" id="{93BF3A3A-01EB-6649-BAAB-5607932D24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8998" y="1049453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8" name="직선 연결선[R] 397">
                <a:extLst>
                  <a:ext uri="{FF2B5EF4-FFF2-40B4-BE49-F238E27FC236}">
                    <a16:creationId xmlns:a16="http://schemas.microsoft.com/office/drawing/2014/main" id="{6855AB0C-6FB6-BD41-851E-9331369D28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4776" y="1051429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9" name="직선 연결선[R] 398">
                <a:extLst>
                  <a:ext uri="{FF2B5EF4-FFF2-40B4-BE49-F238E27FC236}">
                    <a16:creationId xmlns:a16="http://schemas.microsoft.com/office/drawing/2014/main" id="{02E64BDA-0EF0-8D46-B3FE-F0F296738B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972" y="1051429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0" name="직선 연결선[R] 399">
                <a:extLst>
                  <a:ext uri="{FF2B5EF4-FFF2-40B4-BE49-F238E27FC236}">
                    <a16:creationId xmlns:a16="http://schemas.microsoft.com/office/drawing/2014/main" id="{07EC38B0-08C7-F547-8E06-FB6D48B6AA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1655" y="1051429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1" name="직선 연결선[R] 400">
                <a:extLst>
                  <a:ext uri="{FF2B5EF4-FFF2-40B4-BE49-F238E27FC236}">
                    <a16:creationId xmlns:a16="http://schemas.microsoft.com/office/drawing/2014/main" id="{D957A7BD-E846-6940-81A2-CCF35111E6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7710" y="1049453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2" name="직선 연결선[R] 401">
                <a:extLst>
                  <a:ext uri="{FF2B5EF4-FFF2-40B4-BE49-F238E27FC236}">
                    <a16:creationId xmlns:a16="http://schemas.microsoft.com/office/drawing/2014/main" id="{2B7FCF78-0700-9E4E-93A6-E96823ECDB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5906" y="1049453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68" name="자유형 367">
              <a:extLst>
                <a:ext uri="{FF2B5EF4-FFF2-40B4-BE49-F238E27FC236}">
                  <a16:creationId xmlns:a16="http://schemas.microsoft.com/office/drawing/2014/main" id="{D8FBB98F-44B1-9D44-AB6B-615E0095C366}"/>
                </a:ext>
              </a:extLst>
            </p:cNvPr>
            <p:cNvSpPr/>
            <p:nvPr/>
          </p:nvSpPr>
          <p:spPr>
            <a:xfrm>
              <a:off x="412595" y="2018371"/>
              <a:ext cx="6378498" cy="702527"/>
            </a:xfrm>
            <a:custGeom>
              <a:avLst/>
              <a:gdLst>
                <a:gd name="connsiteX0" fmla="*/ 0 w 6378498"/>
                <a:gd name="connsiteY0" fmla="*/ 702527 h 702527"/>
                <a:gd name="connsiteX1" fmla="*/ 747132 w 6378498"/>
                <a:gd name="connsiteY1" fmla="*/ 702527 h 702527"/>
                <a:gd name="connsiteX2" fmla="*/ 814039 w 6378498"/>
                <a:gd name="connsiteY2" fmla="*/ 0 h 702527"/>
                <a:gd name="connsiteX3" fmla="*/ 6378498 w 6378498"/>
                <a:gd name="connsiteY3" fmla="*/ 0 h 702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8498" h="702527">
                  <a:moveTo>
                    <a:pt x="0" y="702527"/>
                  </a:moveTo>
                  <a:lnTo>
                    <a:pt x="747132" y="702527"/>
                  </a:lnTo>
                  <a:lnTo>
                    <a:pt x="814039" y="0"/>
                  </a:lnTo>
                  <a:lnTo>
                    <a:pt x="6378498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369" name="그룹 368">
              <a:extLst>
                <a:ext uri="{FF2B5EF4-FFF2-40B4-BE49-F238E27FC236}">
                  <a16:creationId xmlns:a16="http://schemas.microsoft.com/office/drawing/2014/main" id="{540286C1-56BA-7B44-A5EB-95E415BDB95C}"/>
                </a:ext>
              </a:extLst>
            </p:cNvPr>
            <p:cNvGrpSpPr/>
            <p:nvPr/>
          </p:nvGrpSpPr>
          <p:grpSpPr>
            <a:xfrm>
              <a:off x="227660" y="3303920"/>
              <a:ext cx="6585735" cy="1407161"/>
              <a:chOff x="219638" y="260883"/>
              <a:chExt cx="6585735" cy="1407161"/>
            </a:xfrm>
          </p:grpSpPr>
          <p:cxnSp>
            <p:nvCxnSpPr>
              <p:cNvPr id="383" name="직선 화살표 연결선 382">
                <a:extLst>
                  <a:ext uri="{FF2B5EF4-FFF2-40B4-BE49-F238E27FC236}">
                    <a16:creationId xmlns:a16="http://schemas.microsoft.com/office/drawing/2014/main" id="{3719B3A9-5315-8046-AF62-FD564AE7C2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638" y="1178993"/>
                <a:ext cx="658573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4" name="직선 화살표 연결선 383">
                <a:extLst>
                  <a:ext uri="{FF2B5EF4-FFF2-40B4-BE49-F238E27FC236}">
                    <a16:creationId xmlns:a16="http://schemas.microsoft.com/office/drawing/2014/main" id="{450DBE63-6DEB-E046-8345-A7772FB46C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4299" y="260883"/>
                <a:ext cx="0" cy="14071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5" name="직선 연결선[R] 384">
                <a:extLst>
                  <a:ext uri="{FF2B5EF4-FFF2-40B4-BE49-F238E27FC236}">
                    <a16:creationId xmlns:a16="http://schemas.microsoft.com/office/drawing/2014/main" id="{D5C1B07F-1C0C-124A-804D-8FB3B5802B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3026" y="1049700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6" name="직선 연결선[R] 385">
                <a:extLst>
                  <a:ext uri="{FF2B5EF4-FFF2-40B4-BE49-F238E27FC236}">
                    <a16:creationId xmlns:a16="http://schemas.microsoft.com/office/drawing/2014/main" id="{DBE999DB-A3AC-7448-B2E4-AC869814B0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9613" y="1049700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7" name="직선 연결선[R] 386">
                <a:extLst>
                  <a:ext uri="{FF2B5EF4-FFF2-40B4-BE49-F238E27FC236}">
                    <a16:creationId xmlns:a16="http://schemas.microsoft.com/office/drawing/2014/main" id="{EBB9901C-1AA8-9940-9054-4B79FDBDF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8998" y="1049453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8" name="직선 연결선[R] 387">
                <a:extLst>
                  <a:ext uri="{FF2B5EF4-FFF2-40B4-BE49-F238E27FC236}">
                    <a16:creationId xmlns:a16="http://schemas.microsoft.com/office/drawing/2014/main" id="{3DC47F5B-4E50-2147-9B3D-50A3177B7A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4776" y="1051429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9" name="직선 연결선[R] 388">
                <a:extLst>
                  <a:ext uri="{FF2B5EF4-FFF2-40B4-BE49-F238E27FC236}">
                    <a16:creationId xmlns:a16="http://schemas.microsoft.com/office/drawing/2014/main" id="{03A0ACAF-54D7-F74C-B2AE-DC1C2404AF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972" y="1051429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0" name="직선 연결선[R] 389">
                <a:extLst>
                  <a:ext uri="{FF2B5EF4-FFF2-40B4-BE49-F238E27FC236}">
                    <a16:creationId xmlns:a16="http://schemas.microsoft.com/office/drawing/2014/main" id="{B0E66F64-EF3E-2447-BFF4-A60A921916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1655" y="1051429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1" name="직선 연결선[R] 390">
                <a:extLst>
                  <a:ext uri="{FF2B5EF4-FFF2-40B4-BE49-F238E27FC236}">
                    <a16:creationId xmlns:a16="http://schemas.microsoft.com/office/drawing/2014/main" id="{06DF4848-D1F2-FA49-8AC9-5A61F55AEC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7710" y="1049453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2" name="직선 연결선[R] 391">
                <a:extLst>
                  <a:ext uri="{FF2B5EF4-FFF2-40B4-BE49-F238E27FC236}">
                    <a16:creationId xmlns:a16="http://schemas.microsoft.com/office/drawing/2014/main" id="{AD7AB7E6-632C-8641-9253-2B16BC0485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5906" y="1049453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70" name="자유형 369">
              <a:extLst>
                <a:ext uri="{FF2B5EF4-FFF2-40B4-BE49-F238E27FC236}">
                  <a16:creationId xmlns:a16="http://schemas.microsoft.com/office/drawing/2014/main" id="{1BE2889B-AC23-6F4C-877E-5A720CE6383C}"/>
                </a:ext>
              </a:extLst>
            </p:cNvPr>
            <p:cNvSpPr/>
            <p:nvPr/>
          </p:nvSpPr>
          <p:spPr>
            <a:xfrm>
              <a:off x="412595" y="3456878"/>
              <a:ext cx="6311590" cy="769434"/>
            </a:xfrm>
            <a:custGeom>
              <a:avLst/>
              <a:gdLst>
                <a:gd name="connsiteX0" fmla="*/ 0 w 6311590"/>
                <a:gd name="connsiteY0" fmla="*/ 769434 h 769434"/>
                <a:gd name="connsiteX1" fmla="*/ 1550020 w 6311590"/>
                <a:gd name="connsiteY1" fmla="*/ 769434 h 769434"/>
                <a:gd name="connsiteX2" fmla="*/ 1628078 w 6311590"/>
                <a:gd name="connsiteY2" fmla="*/ 0 h 769434"/>
                <a:gd name="connsiteX3" fmla="*/ 6311590 w 6311590"/>
                <a:gd name="connsiteY3" fmla="*/ 0 h 76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11590" h="769434">
                  <a:moveTo>
                    <a:pt x="0" y="769434"/>
                  </a:moveTo>
                  <a:lnTo>
                    <a:pt x="1550020" y="769434"/>
                  </a:lnTo>
                  <a:lnTo>
                    <a:pt x="1628078" y="0"/>
                  </a:lnTo>
                  <a:lnTo>
                    <a:pt x="6311590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371" name="그룹 370">
              <a:extLst>
                <a:ext uri="{FF2B5EF4-FFF2-40B4-BE49-F238E27FC236}">
                  <a16:creationId xmlns:a16="http://schemas.microsoft.com/office/drawing/2014/main" id="{741F47B3-69F8-C54F-B998-B003F40A24D0}"/>
                </a:ext>
              </a:extLst>
            </p:cNvPr>
            <p:cNvGrpSpPr/>
            <p:nvPr/>
          </p:nvGrpSpPr>
          <p:grpSpPr>
            <a:xfrm>
              <a:off x="227660" y="4805052"/>
              <a:ext cx="6585735" cy="1407161"/>
              <a:chOff x="219638" y="260883"/>
              <a:chExt cx="6585735" cy="1407161"/>
            </a:xfrm>
          </p:grpSpPr>
          <p:cxnSp>
            <p:nvCxnSpPr>
              <p:cNvPr id="373" name="직선 화살표 연결선 372">
                <a:extLst>
                  <a:ext uri="{FF2B5EF4-FFF2-40B4-BE49-F238E27FC236}">
                    <a16:creationId xmlns:a16="http://schemas.microsoft.com/office/drawing/2014/main" id="{0B7BDEAE-C5AC-844C-A6A4-7A333858DA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638" y="1178993"/>
                <a:ext cx="658573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4" name="직선 화살표 연결선 373">
                <a:extLst>
                  <a:ext uri="{FF2B5EF4-FFF2-40B4-BE49-F238E27FC236}">
                    <a16:creationId xmlns:a16="http://schemas.microsoft.com/office/drawing/2014/main" id="{75420D58-8F16-1C4C-9B5E-EF7B968B11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4299" y="260883"/>
                <a:ext cx="0" cy="14071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5" name="직선 연결선[R] 374">
                <a:extLst>
                  <a:ext uri="{FF2B5EF4-FFF2-40B4-BE49-F238E27FC236}">
                    <a16:creationId xmlns:a16="http://schemas.microsoft.com/office/drawing/2014/main" id="{69B1FF32-FE95-3A40-B453-37C6050C23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3026" y="1049700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6" name="직선 연결선[R] 375">
                <a:extLst>
                  <a:ext uri="{FF2B5EF4-FFF2-40B4-BE49-F238E27FC236}">
                    <a16:creationId xmlns:a16="http://schemas.microsoft.com/office/drawing/2014/main" id="{89B0123E-C432-7B4C-88FC-B861A7FCF6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9613" y="1049700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7" name="직선 연결선[R] 376">
                <a:extLst>
                  <a:ext uri="{FF2B5EF4-FFF2-40B4-BE49-F238E27FC236}">
                    <a16:creationId xmlns:a16="http://schemas.microsoft.com/office/drawing/2014/main" id="{AA419BEF-4BB4-7A4D-8F20-D6009011FE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8998" y="1049453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8" name="직선 연결선[R] 377">
                <a:extLst>
                  <a:ext uri="{FF2B5EF4-FFF2-40B4-BE49-F238E27FC236}">
                    <a16:creationId xmlns:a16="http://schemas.microsoft.com/office/drawing/2014/main" id="{6ACEA0DB-B876-974E-932C-EDC799EC04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4776" y="1051429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9" name="직선 연결선[R] 378">
                <a:extLst>
                  <a:ext uri="{FF2B5EF4-FFF2-40B4-BE49-F238E27FC236}">
                    <a16:creationId xmlns:a16="http://schemas.microsoft.com/office/drawing/2014/main" id="{42E493FC-2351-1D42-96EA-73632909A5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972" y="1051429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0" name="직선 연결선[R] 379">
                <a:extLst>
                  <a:ext uri="{FF2B5EF4-FFF2-40B4-BE49-F238E27FC236}">
                    <a16:creationId xmlns:a16="http://schemas.microsoft.com/office/drawing/2014/main" id="{1F346148-ED85-2E4A-99A7-BB9B4D9E6E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1655" y="1051429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1" name="직선 연결선[R] 380">
                <a:extLst>
                  <a:ext uri="{FF2B5EF4-FFF2-40B4-BE49-F238E27FC236}">
                    <a16:creationId xmlns:a16="http://schemas.microsoft.com/office/drawing/2014/main" id="{2E00B49C-DD36-5B44-ADF3-379953EE02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7710" y="1049453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2" name="직선 연결선[R] 381">
                <a:extLst>
                  <a:ext uri="{FF2B5EF4-FFF2-40B4-BE49-F238E27FC236}">
                    <a16:creationId xmlns:a16="http://schemas.microsoft.com/office/drawing/2014/main" id="{113E486B-105A-6546-8171-ECCBCCEE75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5906" y="1049453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72" name="자유형 371">
              <a:extLst>
                <a:ext uri="{FF2B5EF4-FFF2-40B4-BE49-F238E27FC236}">
                  <a16:creationId xmlns:a16="http://schemas.microsoft.com/office/drawing/2014/main" id="{6747C293-C694-7947-8319-A7540C22EF3A}"/>
                </a:ext>
              </a:extLst>
            </p:cNvPr>
            <p:cNvSpPr/>
            <p:nvPr/>
          </p:nvSpPr>
          <p:spPr>
            <a:xfrm>
              <a:off x="412595" y="4884234"/>
              <a:ext cx="6289288" cy="825190"/>
            </a:xfrm>
            <a:custGeom>
              <a:avLst/>
              <a:gdLst>
                <a:gd name="connsiteX0" fmla="*/ 0 w 6289288"/>
                <a:gd name="connsiteY0" fmla="*/ 825190 h 825190"/>
                <a:gd name="connsiteX1" fmla="*/ 2308303 w 6289288"/>
                <a:gd name="connsiteY1" fmla="*/ 825190 h 825190"/>
                <a:gd name="connsiteX2" fmla="*/ 2375210 w 6289288"/>
                <a:gd name="connsiteY2" fmla="*/ 0 h 825190"/>
                <a:gd name="connsiteX3" fmla="*/ 6289288 w 6289288"/>
                <a:gd name="connsiteY3" fmla="*/ 0 h 8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89288" h="825190">
                  <a:moveTo>
                    <a:pt x="0" y="825190"/>
                  </a:moveTo>
                  <a:lnTo>
                    <a:pt x="2308303" y="825190"/>
                  </a:lnTo>
                  <a:lnTo>
                    <a:pt x="2375210" y="0"/>
                  </a:lnTo>
                  <a:lnTo>
                    <a:pt x="6289288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A2960A62-C3D5-F045-9BE3-A42FCB9D9BB6}"/>
              </a:ext>
            </a:extLst>
          </p:cNvPr>
          <p:cNvGrpSpPr/>
          <p:nvPr/>
        </p:nvGrpSpPr>
        <p:grpSpPr>
          <a:xfrm>
            <a:off x="10774690" y="25432"/>
            <a:ext cx="1379767" cy="1732482"/>
            <a:chOff x="7239377" y="274330"/>
            <a:chExt cx="1379767" cy="1732482"/>
          </a:xfrm>
        </p:grpSpPr>
        <p:grpSp>
          <p:nvGrpSpPr>
            <p:cNvPr id="257" name="그룹 256">
              <a:extLst>
                <a:ext uri="{FF2B5EF4-FFF2-40B4-BE49-F238E27FC236}">
                  <a16:creationId xmlns:a16="http://schemas.microsoft.com/office/drawing/2014/main" id="{10AAD327-4413-154A-9AC1-4FBB3AA8317B}"/>
                </a:ext>
              </a:extLst>
            </p:cNvPr>
            <p:cNvGrpSpPr/>
            <p:nvPr/>
          </p:nvGrpSpPr>
          <p:grpSpPr>
            <a:xfrm>
              <a:off x="7245347" y="274330"/>
              <a:ext cx="1365672" cy="412059"/>
              <a:chOff x="219638" y="260883"/>
              <a:chExt cx="6585735" cy="1407161"/>
            </a:xfrm>
          </p:grpSpPr>
          <p:cxnSp>
            <p:nvCxnSpPr>
              <p:cNvPr id="355" name="직선 화살표 연결선 354">
                <a:extLst>
                  <a:ext uri="{FF2B5EF4-FFF2-40B4-BE49-F238E27FC236}">
                    <a16:creationId xmlns:a16="http://schemas.microsoft.com/office/drawing/2014/main" id="{E61D61C8-A9C3-6B44-A572-312E82274B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638" y="1178993"/>
                <a:ext cx="658573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6" name="직선 화살표 연결선 355">
                <a:extLst>
                  <a:ext uri="{FF2B5EF4-FFF2-40B4-BE49-F238E27FC236}">
                    <a16:creationId xmlns:a16="http://schemas.microsoft.com/office/drawing/2014/main" id="{A89B925A-75A2-6C4C-B6F1-F06422A52C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4299" y="260883"/>
                <a:ext cx="0" cy="14071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7" name="직선 연결선[R] 356">
                <a:extLst>
                  <a:ext uri="{FF2B5EF4-FFF2-40B4-BE49-F238E27FC236}">
                    <a16:creationId xmlns:a16="http://schemas.microsoft.com/office/drawing/2014/main" id="{AAC58A16-05DB-184E-B436-AD8BFCF25B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3026" y="1049700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8" name="직선 연결선[R] 357">
                <a:extLst>
                  <a:ext uri="{FF2B5EF4-FFF2-40B4-BE49-F238E27FC236}">
                    <a16:creationId xmlns:a16="http://schemas.microsoft.com/office/drawing/2014/main" id="{B4AD3A4A-D2E4-EA40-92E5-17991CA0DD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9613" y="1049700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9" name="직선 연결선[R] 358">
                <a:extLst>
                  <a:ext uri="{FF2B5EF4-FFF2-40B4-BE49-F238E27FC236}">
                    <a16:creationId xmlns:a16="http://schemas.microsoft.com/office/drawing/2014/main" id="{616D0763-4BA0-2C41-8AAD-00E257B907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8998" y="1049453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0" name="직선 연결선[R] 359">
                <a:extLst>
                  <a:ext uri="{FF2B5EF4-FFF2-40B4-BE49-F238E27FC236}">
                    <a16:creationId xmlns:a16="http://schemas.microsoft.com/office/drawing/2014/main" id="{18877400-9AFF-CC43-92A0-614FA35F3C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4776" y="1051429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1" name="직선 연결선[R] 360">
                <a:extLst>
                  <a:ext uri="{FF2B5EF4-FFF2-40B4-BE49-F238E27FC236}">
                    <a16:creationId xmlns:a16="http://schemas.microsoft.com/office/drawing/2014/main" id="{BA0989FE-9A04-9640-9A62-BFB07926F0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972" y="1051429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2" name="직선 연결선[R] 361">
                <a:extLst>
                  <a:ext uri="{FF2B5EF4-FFF2-40B4-BE49-F238E27FC236}">
                    <a16:creationId xmlns:a16="http://schemas.microsoft.com/office/drawing/2014/main" id="{75B25AFE-4B20-AE4F-A963-93ACB6C5B3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1655" y="1051429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3" name="직선 연결선[R] 362">
                <a:extLst>
                  <a:ext uri="{FF2B5EF4-FFF2-40B4-BE49-F238E27FC236}">
                    <a16:creationId xmlns:a16="http://schemas.microsoft.com/office/drawing/2014/main" id="{A41B8218-0E70-E148-B50F-7339F51EF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7710" y="1049453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4" name="직선 연결선[R] 363">
                <a:extLst>
                  <a:ext uri="{FF2B5EF4-FFF2-40B4-BE49-F238E27FC236}">
                    <a16:creationId xmlns:a16="http://schemas.microsoft.com/office/drawing/2014/main" id="{C85E84A0-FFC7-8845-A991-58CD979817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5906" y="1049453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76" name="자유형 275">
              <a:extLst>
                <a:ext uri="{FF2B5EF4-FFF2-40B4-BE49-F238E27FC236}">
                  <a16:creationId xmlns:a16="http://schemas.microsoft.com/office/drawing/2014/main" id="{538FBBCF-A7C4-1C43-8088-6769E063BB1E}"/>
                </a:ext>
              </a:extLst>
            </p:cNvPr>
            <p:cNvSpPr/>
            <p:nvPr/>
          </p:nvSpPr>
          <p:spPr>
            <a:xfrm>
              <a:off x="7285831" y="302485"/>
              <a:ext cx="1308216" cy="238012"/>
            </a:xfrm>
            <a:custGeom>
              <a:avLst/>
              <a:gdLst>
                <a:gd name="connsiteX0" fmla="*/ 0 w 6308662"/>
                <a:gd name="connsiteY0" fmla="*/ 812800 h 812800"/>
                <a:gd name="connsiteX1" fmla="*/ 3090333 w 6308662"/>
                <a:gd name="connsiteY1" fmla="*/ 812800 h 812800"/>
                <a:gd name="connsiteX2" fmla="*/ 3141133 w 6308662"/>
                <a:gd name="connsiteY2" fmla="*/ 0 h 812800"/>
                <a:gd name="connsiteX3" fmla="*/ 6308662 w 6308662"/>
                <a:gd name="connsiteY3" fmla="*/ 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8662" h="812800">
                  <a:moveTo>
                    <a:pt x="0" y="812800"/>
                  </a:moveTo>
                  <a:lnTo>
                    <a:pt x="3090333" y="812800"/>
                  </a:lnTo>
                  <a:lnTo>
                    <a:pt x="3141133" y="0"/>
                  </a:lnTo>
                  <a:lnTo>
                    <a:pt x="6308662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78" name="그룹 277">
              <a:extLst>
                <a:ext uri="{FF2B5EF4-FFF2-40B4-BE49-F238E27FC236}">
                  <a16:creationId xmlns:a16="http://schemas.microsoft.com/office/drawing/2014/main" id="{7D6B4DD1-50C8-B84E-8D8B-5B0D3137E06B}"/>
                </a:ext>
              </a:extLst>
            </p:cNvPr>
            <p:cNvGrpSpPr/>
            <p:nvPr/>
          </p:nvGrpSpPr>
          <p:grpSpPr>
            <a:xfrm>
              <a:off x="7245347" y="723107"/>
              <a:ext cx="1365672" cy="412059"/>
              <a:chOff x="7245347" y="730664"/>
              <a:chExt cx="1365672" cy="412059"/>
            </a:xfrm>
          </p:grpSpPr>
          <p:grpSp>
            <p:nvGrpSpPr>
              <p:cNvPr id="339" name="그룹 338">
                <a:extLst>
                  <a:ext uri="{FF2B5EF4-FFF2-40B4-BE49-F238E27FC236}">
                    <a16:creationId xmlns:a16="http://schemas.microsoft.com/office/drawing/2014/main" id="{3DD32DD9-0032-B34A-B17D-7836BF131BA4}"/>
                  </a:ext>
                </a:extLst>
              </p:cNvPr>
              <p:cNvGrpSpPr/>
              <p:nvPr/>
            </p:nvGrpSpPr>
            <p:grpSpPr>
              <a:xfrm>
                <a:off x="7245347" y="730664"/>
                <a:ext cx="1365672" cy="412059"/>
                <a:chOff x="219638" y="260883"/>
                <a:chExt cx="6585735" cy="1407161"/>
              </a:xfrm>
            </p:grpSpPr>
            <p:cxnSp>
              <p:nvCxnSpPr>
                <p:cNvPr id="342" name="직선 화살표 연결선 341">
                  <a:extLst>
                    <a:ext uri="{FF2B5EF4-FFF2-40B4-BE49-F238E27FC236}">
                      <a16:creationId xmlns:a16="http://schemas.microsoft.com/office/drawing/2014/main" id="{02C9A16A-9EEF-BF41-9A9B-FE9E4F111B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9638" y="1178993"/>
                  <a:ext cx="6585735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직선 화살표 연결선 342">
                  <a:extLst>
                    <a:ext uri="{FF2B5EF4-FFF2-40B4-BE49-F238E27FC236}">
                      <a16:creationId xmlns:a16="http://schemas.microsoft.com/office/drawing/2014/main" id="{6678B4AA-A8A2-1141-89D3-A38EE0BC53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4299" y="260883"/>
                  <a:ext cx="0" cy="140716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직선 연결선[R] 346">
                  <a:extLst>
                    <a:ext uri="{FF2B5EF4-FFF2-40B4-BE49-F238E27FC236}">
                      <a16:creationId xmlns:a16="http://schemas.microsoft.com/office/drawing/2014/main" id="{8D231B4E-1B49-FC42-9E44-42867DC489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53026" y="1049700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직선 연결선[R] 347">
                  <a:extLst>
                    <a:ext uri="{FF2B5EF4-FFF2-40B4-BE49-F238E27FC236}">
                      <a16:creationId xmlns:a16="http://schemas.microsoft.com/office/drawing/2014/main" id="{54DE7F9C-D67C-F543-A145-F786A03931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49613" y="1049700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직선 연결선[R] 348">
                  <a:extLst>
                    <a:ext uri="{FF2B5EF4-FFF2-40B4-BE49-F238E27FC236}">
                      <a16:creationId xmlns:a16="http://schemas.microsoft.com/office/drawing/2014/main" id="{21A9111E-4BF5-654B-9C4B-808741D828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18998" y="1049453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직선 연결선[R] 349">
                  <a:extLst>
                    <a:ext uri="{FF2B5EF4-FFF2-40B4-BE49-F238E27FC236}">
                      <a16:creationId xmlns:a16="http://schemas.microsoft.com/office/drawing/2014/main" id="{DE4A3D58-B7DC-184D-A257-2B7113FA5B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04776" y="1051429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직선 연결선[R] 350">
                  <a:extLst>
                    <a:ext uri="{FF2B5EF4-FFF2-40B4-BE49-F238E27FC236}">
                      <a16:creationId xmlns:a16="http://schemas.microsoft.com/office/drawing/2014/main" id="{FE9EAAD2-3237-964E-A5AD-04BC2CDFFB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02972" y="1051429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직선 연결선[R] 351">
                  <a:extLst>
                    <a:ext uri="{FF2B5EF4-FFF2-40B4-BE49-F238E27FC236}">
                      <a16:creationId xmlns:a16="http://schemas.microsoft.com/office/drawing/2014/main" id="{0F541484-9F53-CC43-B799-A6F9A0D48A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31655" y="1051429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직선 연결선[R] 352">
                  <a:extLst>
                    <a:ext uri="{FF2B5EF4-FFF2-40B4-BE49-F238E27FC236}">
                      <a16:creationId xmlns:a16="http://schemas.microsoft.com/office/drawing/2014/main" id="{E5FC2776-3A51-4B47-ADD8-64012F19F4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07710" y="1049453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직선 연결선[R] 353">
                  <a:extLst>
                    <a:ext uri="{FF2B5EF4-FFF2-40B4-BE49-F238E27FC236}">
                      <a16:creationId xmlns:a16="http://schemas.microsoft.com/office/drawing/2014/main" id="{76658ED6-CD0E-0C4D-A92B-4F804D59F8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05906" y="1049453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1" name="자유형 340">
                <a:extLst>
                  <a:ext uri="{FF2B5EF4-FFF2-40B4-BE49-F238E27FC236}">
                    <a16:creationId xmlns:a16="http://schemas.microsoft.com/office/drawing/2014/main" id="{B42A05EC-73B7-F741-9E81-0BE5DDBF1D71}"/>
                  </a:ext>
                </a:extLst>
              </p:cNvPr>
              <p:cNvSpPr/>
              <p:nvPr/>
            </p:nvSpPr>
            <p:spPr>
              <a:xfrm>
                <a:off x="7283456" y="757351"/>
                <a:ext cx="1324534" cy="240200"/>
              </a:xfrm>
              <a:custGeom>
                <a:avLst/>
                <a:gdLst>
                  <a:gd name="connsiteX0" fmla="*/ 0 w 6387353"/>
                  <a:gd name="connsiteY0" fmla="*/ 820271 h 820271"/>
                  <a:gd name="connsiteX1" fmla="*/ 3899647 w 6387353"/>
                  <a:gd name="connsiteY1" fmla="*/ 820271 h 820271"/>
                  <a:gd name="connsiteX2" fmla="*/ 3993776 w 6387353"/>
                  <a:gd name="connsiteY2" fmla="*/ 0 h 820271"/>
                  <a:gd name="connsiteX3" fmla="*/ 6387353 w 6387353"/>
                  <a:gd name="connsiteY3" fmla="*/ 0 h 820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87353" h="820271">
                    <a:moveTo>
                      <a:pt x="0" y="820271"/>
                    </a:moveTo>
                    <a:lnTo>
                      <a:pt x="3899647" y="820271"/>
                    </a:lnTo>
                    <a:lnTo>
                      <a:pt x="3993776" y="0"/>
                    </a:lnTo>
                    <a:lnTo>
                      <a:pt x="6387353" y="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280" name="그룹 279">
              <a:extLst>
                <a:ext uri="{FF2B5EF4-FFF2-40B4-BE49-F238E27FC236}">
                  <a16:creationId xmlns:a16="http://schemas.microsoft.com/office/drawing/2014/main" id="{C2B0B7A1-F32A-6A4B-8D15-F86CBB47CB6B}"/>
                </a:ext>
              </a:extLst>
            </p:cNvPr>
            <p:cNvGrpSpPr/>
            <p:nvPr/>
          </p:nvGrpSpPr>
          <p:grpSpPr>
            <a:xfrm>
              <a:off x="7245347" y="1158552"/>
              <a:ext cx="1373797" cy="412059"/>
              <a:chOff x="7245347" y="1279464"/>
              <a:chExt cx="1373797" cy="412059"/>
            </a:xfrm>
          </p:grpSpPr>
          <p:grpSp>
            <p:nvGrpSpPr>
              <p:cNvPr id="310" name="그룹 309">
                <a:extLst>
                  <a:ext uri="{FF2B5EF4-FFF2-40B4-BE49-F238E27FC236}">
                    <a16:creationId xmlns:a16="http://schemas.microsoft.com/office/drawing/2014/main" id="{17412A2E-2049-8F4F-A309-92A9097708F1}"/>
                  </a:ext>
                </a:extLst>
              </p:cNvPr>
              <p:cNvGrpSpPr/>
              <p:nvPr/>
            </p:nvGrpSpPr>
            <p:grpSpPr>
              <a:xfrm>
                <a:off x="7245347" y="1279464"/>
                <a:ext cx="1365672" cy="412059"/>
                <a:chOff x="219638" y="260883"/>
                <a:chExt cx="6585735" cy="1407161"/>
              </a:xfrm>
            </p:grpSpPr>
            <p:cxnSp>
              <p:nvCxnSpPr>
                <p:cNvPr id="319" name="직선 화살표 연결선 318">
                  <a:extLst>
                    <a:ext uri="{FF2B5EF4-FFF2-40B4-BE49-F238E27FC236}">
                      <a16:creationId xmlns:a16="http://schemas.microsoft.com/office/drawing/2014/main" id="{9174F686-503B-C54D-9BA7-247334A4A0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9638" y="1178993"/>
                  <a:ext cx="6585735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직선 화살표 연결선 320">
                  <a:extLst>
                    <a:ext uri="{FF2B5EF4-FFF2-40B4-BE49-F238E27FC236}">
                      <a16:creationId xmlns:a16="http://schemas.microsoft.com/office/drawing/2014/main" id="{74C08C5B-828F-4D47-BA57-87ED353744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4299" y="260883"/>
                  <a:ext cx="0" cy="140716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직선 연결선[R] 330">
                  <a:extLst>
                    <a:ext uri="{FF2B5EF4-FFF2-40B4-BE49-F238E27FC236}">
                      <a16:creationId xmlns:a16="http://schemas.microsoft.com/office/drawing/2014/main" id="{68D947FF-C0E9-0F48-AF14-3944C827E6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53026" y="1049700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직선 연결선[R] 331">
                  <a:extLst>
                    <a:ext uri="{FF2B5EF4-FFF2-40B4-BE49-F238E27FC236}">
                      <a16:creationId xmlns:a16="http://schemas.microsoft.com/office/drawing/2014/main" id="{8DDB031E-F130-7C45-8B1C-C16836D98C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49613" y="1049700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직선 연결선[R] 332">
                  <a:extLst>
                    <a:ext uri="{FF2B5EF4-FFF2-40B4-BE49-F238E27FC236}">
                      <a16:creationId xmlns:a16="http://schemas.microsoft.com/office/drawing/2014/main" id="{7B0C3D6E-C3D0-6545-9100-9D98621712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18998" y="1049453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직선 연결선[R] 333">
                  <a:extLst>
                    <a:ext uri="{FF2B5EF4-FFF2-40B4-BE49-F238E27FC236}">
                      <a16:creationId xmlns:a16="http://schemas.microsoft.com/office/drawing/2014/main" id="{77C82846-8919-C349-AC86-B5F419C784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04776" y="1051429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직선 연결선[R] 334">
                  <a:extLst>
                    <a:ext uri="{FF2B5EF4-FFF2-40B4-BE49-F238E27FC236}">
                      <a16:creationId xmlns:a16="http://schemas.microsoft.com/office/drawing/2014/main" id="{487E44B4-BB74-C546-82CC-AB23958A2F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02972" y="1051429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직선 연결선[R] 335">
                  <a:extLst>
                    <a:ext uri="{FF2B5EF4-FFF2-40B4-BE49-F238E27FC236}">
                      <a16:creationId xmlns:a16="http://schemas.microsoft.com/office/drawing/2014/main" id="{FEF790E8-AE28-144F-816D-A9500A90C6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31655" y="1051429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직선 연결선[R] 336">
                  <a:extLst>
                    <a:ext uri="{FF2B5EF4-FFF2-40B4-BE49-F238E27FC236}">
                      <a16:creationId xmlns:a16="http://schemas.microsoft.com/office/drawing/2014/main" id="{C7F725EB-7EDB-5549-A6B3-16544BC0F3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07710" y="1049453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직선 연결선[R] 337">
                  <a:extLst>
                    <a:ext uri="{FF2B5EF4-FFF2-40B4-BE49-F238E27FC236}">
                      <a16:creationId xmlns:a16="http://schemas.microsoft.com/office/drawing/2014/main" id="{6255F868-FA78-104B-95DA-E774869C8C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05906" y="1049453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3" name="자유형 312">
                <a:extLst>
                  <a:ext uri="{FF2B5EF4-FFF2-40B4-BE49-F238E27FC236}">
                    <a16:creationId xmlns:a16="http://schemas.microsoft.com/office/drawing/2014/main" id="{D694ACA8-190F-2A4C-BEA9-A8BEA1A4882F}"/>
                  </a:ext>
                </a:extLst>
              </p:cNvPr>
              <p:cNvSpPr/>
              <p:nvPr/>
            </p:nvSpPr>
            <p:spPr>
              <a:xfrm>
                <a:off x="7283456" y="1307038"/>
                <a:ext cx="1335688" cy="240200"/>
              </a:xfrm>
              <a:custGeom>
                <a:avLst/>
                <a:gdLst>
                  <a:gd name="connsiteX0" fmla="*/ 0 w 6441141"/>
                  <a:gd name="connsiteY0" fmla="*/ 820271 h 820271"/>
                  <a:gd name="connsiteX1" fmla="*/ 4625788 w 6441141"/>
                  <a:gd name="connsiteY1" fmla="*/ 820271 h 820271"/>
                  <a:gd name="connsiteX2" fmla="*/ 4719917 w 6441141"/>
                  <a:gd name="connsiteY2" fmla="*/ 0 h 820271"/>
                  <a:gd name="connsiteX3" fmla="*/ 6441141 w 6441141"/>
                  <a:gd name="connsiteY3" fmla="*/ 0 h 820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41141" h="820271">
                    <a:moveTo>
                      <a:pt x="0" y="820271"/>
                    </a:moveTo>
                    <a:lnTo>
                      <a:pt x="4625788" y="820271"/>
                    </a:lnTo>
                    <a:lnTo>
                      <a:pt x="4719917" y="0"/>
                    </a:lnTo>
                    <a:lnTo>
                      <a:pt x="6441141" y="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282" name="그룹 281">
              <a:extLst>
                <a:ext uri="{FF2B5EF4-FFF2-40B4-BE49-F238E27FC236}">
                  <a16:creationId xmlns:a16="http://schemas.microsoft.com/office/drawing/2014/main" id="{F2D24A4B-672A-3845-893F-DBD842139F02}"/>
                </a:ext>
              </a:extLst>
            </p:cNvPr>
            <p:cNvGrpSpPr/>
            <p:nvPr/>
          </p:nvGrpSpPr>
          <p:grpSpPr>
            <a:xfrm>
              <a:off x="7239377" y="1594753"/>
              <a:ext cx="1372644" cy="412059"/>
              <a:chOff x="7252077" y="1738336"/>
              <a:chExt cx="1372644" cy="412059"/>
            </a:xfrm>
          </p:grpSpPr>
          <p:grpSp>
            <p:nvGrpSpPr>
              <p:cNvPr id="284" name="그룹 283">
                <a:extLst>
                  <a:ext uri="{FF2B5EF4-FFF2-40B4-BE49-F238E27FC236}">
                    <a16:creationId xmlns:a16="http://schemas.microsoft.com/office/drawing/2014/main" id="{9EC9124B-39DF-9E43-9EA1-046B12E44C15}"/>
                  </a:ext>
                </a:extLst>
              </p:cNvPr>
              <p:cNvGrpSpPr/>
              <p:nvPr/>
            </p:nvGrpSpPr>
            <p:grpSpPr>
              <a:xfrm>
                <a:off x="7252077" y="1738336"/>
                <a:ext cx="1365672" cy="412059"/>
                <a:chOff x="219638" y="260883"/>
                <a:chExt cx="6585735" cy="1407161"/>
              </a:xfrm>
            </p:grpSpPr>
            <p:cxnSp>
              <p:nvCxnSpPr>
                <p:cNvPr id="288" name="직선 화살표 연결선 287">
                  <a:extLst>
                    <a:ext uri="{FF2B5EF4-FFF2-40B4-BE49-F238E27FC236}">
                      <a16:creationId xmlns:a16="http://schemas.microsoft.com/office/drawing/2014/main" id="{A53BDD83-FB5D-F84F-B6B3-13FF95EA99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9638" y="1178993"/>
                  <a:ext cx="6585735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직선 화살표 연결선 289">
                  <a:extLst>
                    <a:ext uri="{FF2B5EF4-FFF2-40B4-BE49-F238E27FC236}">
                      <a16:creationId xmlns:a16="http://schemas.microsoft.com/office/drawing/2014/main" id="{389898DE-0725-BE42-B4A3-C5A94E1880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4299" y="260883"/>
                  <a:ext cx="0" cy="140716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직선 연결선[R] 293">
                  <a:extLst>
                    <a:ext uri="{FF2B5EF4-FFF2-40B4-BE49-F238E27FC236}">
                      <a16:creationId xmlns:a16="http://schemas.microsoft.com/office/drawing/2014/main" id="{CE94B158-2E26-9B40-8BA9-DFB199BFE5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53026" y="1049700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직선 연결선[R] 295">
                  <a:extLst>
                    <a:ext uri="{FF2B5EF4-FFF2-40B4-BE49-F238E27FC236}">
                      <a16:creationId xmlns:a16="http://schemas.microsoft.com/office/drawing/2014/main" id="{624E3AC8-7CB8-8349-B93F-6D32832DC4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49613" y="1049700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직선 연결선[R] 297">
                  <a:extLst>
                    <a:ext uri="{FF2B5EF4-FFF2-40B4-BE49-F238E27FC236}">
                      <a16:creationId xmlns:a16="http://schemas.microsoft.com/office/drawing/2014/main" id="{9F8BEA30-2FD7-0443-9432-CADAC9E345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18998" y="1049453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직선 연결선[R] 299">
                  <a:extLst>
                    <a:ext uri="{FF2B5EF4-FFF2-40B4-BE49-F238E27FC236}">
                      <a16:creationId xmlns:a16="http://schemas.microsoft.com/office/drawing/2014/main" id="{8EFAD324-A6E5-0C47-9F21-C8740E7557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04776" y="1051429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직선 연결선[R] 301">
                  <a:extLst>
                    <a:ext uri="{FF2B5EF4-FFF2-40B4-BE49-F238E27FC236}">
                      <a16:creationId xmlns:a16="http://schemas.microsoft.com/office/drawing/2014/main" id="{4BC9B856-C7A5-9047-B59A-292D37FCC6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02972" y="1051429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직선 연결선[R] 303">
                  <a:extLst>
                    <a:ext uri="{FF2B5EF4-FFF2-40B4-BE49-F238E27FC236}">
                      <a16:creationId xmlns:a16="http://schemas.microsoft.com/office/drawing/2014/main" id="{816EC0F7-ED31-3746-9252-979B3C593E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31655" y="1051429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직선 연결선[R] 305">
                  <a:extLst>
                    <a:ext uri="{FF2B5EF4-FFF2-40B4-BE49-F238E27FC236}">
                      <a16:creationId xmlns:a16="http://schemas.microsoft.com/office/drawing/2014/main" id="{CE26B6E7-271D-0740-B8C8-E231FD3DD2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07710" y="1049453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직선 연결선[R] 307">
                  <a:extLst>
                    <a:ext uri="{FF2B5EF4-FFF2-40B4-BE49-F238E27FC236}">
                      <a16:creationId xmlns:a16="http://schemas.microsoft.com/office/drawing/2014/main" id="{BC651B6F-B8AC-B146-BFFC-7E906B3E5C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05906" y="1049453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6" name="자유형 285">
                <a:extLst>
                  <a:ext uri="{FF2B5EF4-FFF2-40B4-BE49-F238E27FC236}">
                    <a16:creationId xmlns:a16="http://schemas.microsoft.com/office/drawing/2014/main" id="{BB574276-247F-6447-B3D5-AED83EA2A152}"/>
                  </a:ext>
                </a:extLst>
              </p:cNvPr>
              <p:cNvSpPr/>
              <p:nvPr/>
            </p:nvSpPr>
            <p:spPr>
              <a:xfrm>
                <a:off x="7291821" y="1779562"/>
                <a:ext cx="1332900" cy="224449"/>
              </a:xfrm>
              <a:custGeom>
                <a:avLst/>
                <a:gdLst>
                  <a:gd name="connsiteX0" fmla="*/ 0 w 6427694"/>
                  <a:gd name="connsiteY0" fmla="*/ 766483 h 766483"/>
                  <a:gd name="connsiteX1" fmla="*/ 5392271 w 6427694"/>
                  <a:gd name="connsiteY1" fmla="*/ 766483 h 766483"/>
                  <a:gd name="connsiteX2" fmla="*/ 5472953 w 6427694"/>
                  <a:gd name="connsiteY2" fmla="*/ 0 h 766483"/>
                  <a:gd name="connsiteX3" fmla="*/ 6427694 w 6427694"/>
                  <a:gd name="connsiteY3" fmla="*/ 0 h 76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27694" h="766483">
                    <a:moveTo>
                      <a:pt x="0" y="766483"/>
                    </a:moveTo>
                    <a:lnTo>
                      <a:pt x="5392271" y="766483"/>
                    </a:lnTo>
                    <a:lnTo>
                      <a:pt x="5472953" y="0"/>
                    </a:lnTo>
                    <a:lnTo>
                      <a:pt x="6427694" y="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sp>
        <p:nvSpPr>
          <p:cNvPr id="413" name="TextBox 412">
            <a:extLst>
              <a:ext uri="{FF2B5EF4-FFF2-40B4-BE49-F238E27FC236}">
                <a16:creationId xmlns:a16="http://schemas.microsoft.com/office/drawing/2014/main" id="{B61F9B5B-2EAC-D042-A2A0-4DEAE6071B19}"/>
              </a:ext>
            </a:extLst>
          </p:cNvPr>
          <p:cNvSpPr txBox="1"/>
          <p:nvPr/>
        </p:nvSpPr>
        <p:spPr>
          <a:xfrm>
            <a:off x="6458463" y="702942"/>
            <a:ext cx="23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500" dirty="0"/>
              <a:t>select signal form to release</a:t>
            </a:r>
          </a:p>
          <a:p>
            <a:pPr marL="285750" indent="-285750">
              <a:buFont typeface="Symbol" pitchFamily="2" charset="2"/>
              <a:buChar char="Þ"/>
            </a:pPr>
            <a:r>
              <a:rPr kumimoji="1" lang="en-US" altLang="ko-Kore-KR" sz="1500" dirty="0"/>
              <a:t>1[ns] scale</a:t>
            </a:r>
          </a:p>
          <a:p>
            <a:r>
              <a:rPr kumimoji="1" lang="en-US" altLang="ko-Kore-KR" sz="1500" dirty="0"/>
              <a:t>(500MHz*2)</a:t>
            </a:r>
            <a:endParaRPr kumimoji="1" lang="ko-Kore-KR" altLang="en-US" sz="15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A201B9-2BEE-254D-A711-3403B8C9D380}"/>
              </a:ext>
            </a:extLst>
          </p:cNvPr>
          <p:cNvGrpSpPr/>
          <p:nvPr/>
        </p:nvGrpSpPr>
        <p:grpSpPr>
          <a:xfrm>
            <a:off x="4975541" y="246370"/>
            <a:ext cx="2360464" cy="519262"/>
            <a:chOff x="5786437" y="44801"/>
            <a:chExt cx="2360464" cy="51926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34C69A3-21D2-AF4B-A860-9DFB077AB52D}"/>
                </a:ext>
              </a:extLst>
            </p:cNvPr>
            <p:cNvGrpSpPr/>
            <p:nvPr/>
          </p:nvGrpSpPr>
          <p:grpSpPr>
            <a:xfrm>
              <a:off x="5786437" y="44801"/>
              <a:ext cx="2360464" cy="308643"/>
              <a:chOff x="5786437" y="44801"/>
              <a:chExt cx="2360464" cy="308643"/>
            </a:xfrm>
          </p:grpSpPr>
          <p:sp>
            <p:nvSpPr>
              <p:cNvPr id="414" name="직사각형 413">
                <a:extLst>
                  <a:ext uri="{FF2B5EF4-FFF2-40B4-BE49-F238E27FC236}">
                    <a16:creationId xmlns:a16="http://schemas.microsoft.com/office/drawing/2014/main" id="{B170E1EF-00AD-F54B-9F14-EE692A4BB949}"/>
                  </a:ext>
                </a:extLst>
              </p:cNvPr>
              <p:cNvSpPr/>
              <p:nvPr/>
            </p:nvSpPr>
            <p:spPr>
              <a:xfrm>
                <a:off x="5786437" y="44801"/>
                <a:ext cx="2360464" cy="3086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15" name="직사각형 414">
                <a:extLst>
                  <a:ext uri="{FF2B5EF4-FFF2-40B4-BE49-F238E27FC236}">
                    <a16:creationId xmlns:a16="http://schemas.microsoft.com/office/drawing/2014/main" id="{0F8BCD0C-2D93-184E-ABB3-7555A54EBCCD}"/>
                  </a:ext>
                </a:extLst>
              </p:cNvPr>
              <p:cNvSpPr/>
              <p:nvPr/>
            </p:nvSpPr>
            <p:spPr>
              <a:xfrm>
                <a:off x="5817874" y="75799"/>
                <a:ext cx="1329635" cy="2380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tsc.corase_ts</a:t>
                </a:r>
                <a:r>
                  <a:rPr kumimoji="1" lang="en-US" altLang="ko-Kore-KR" sz="1100" dirty="0"/>
                  <a:t>[60:0]</a:t>
                </a:r>
                <a:endParaRPr kumimoji="1" lang="ko-Kore-KR" altLang="en-US" sz="1100" dirty="0"/>
              </a:p>
            </p:txBody>
          </p:sp>
          <p:sp>
            <p:nvSpPr>
              <p:cNvPr id="416" name="직사각형 415">
                <a:extLst>
                  <a:ext uri="{FF2B5EF4-FFF2-40B4-BE49-F238E27FC236}">
                    <a16:creationId xmlns:a16="http://schemas.microsoft.com/office/drawing/2014/main" id="{4EE3D16B-B980-2E47-8AF4-646F2DFB256D}"/>
                  </a:ext>
                </a:extLst>
              </p:cNvPr>
              <p:cNvSpPr/>
              <p:nvPr/>
            </p:nvSpPr>
            <p:spPr>
              <a:xfrm>
                <a:off x="7173439" y="75799"/>
                <a:ext cx="935640" cy="2380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fine_ts</a:t>
                </a:r>
                <a:r>
                  <a:rPr kumimoji="1" lang="en-US" altLang="ko-Kore-KR" sz="1100" dirty="0"/>
                  <a:t>[2:0]</a:t>
                </a:r>
                <a:endParaRPr kumimoji="1" lang="ko-Kore-KR" altLang="en-US" sz="1100" dirty="0"/>
              </a:p>
            </p:txBody>
          </p:sp>
        </p:grpSp>
        <p:sp>
          <p:nvSpPr>
            <p:cNvPr id="417" name="왼쪽 중괄호[L] 416">
              <a:extLst>
                <a:ext uri="{FF2B5EF4-FFF2-40B4-BE49-F238E27FC236}">
                  <a16:creationId xmlns:a16="http://schemas.microsoft.com/office/drawing/2014/main" id="{3018C8C7-3E1C-1848-A435-8A570D60BD4A}"/>
                </a:ext>
              </a:extLst>
            </p:cNvPr>
            <p:cNvSpPr/>
            <p:nvPr/>
          </p:nvSpPr>
          <p:spPr>
            <a:xfrm rot="16200000">
              <a:off x="6373791" y="-197354"/>
              <a:ext cx="174063" cy="134877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18" name="왼쪽 중괄호[L] 417">
              <a:extLst>
                <a:ext uri="{FF2B5EF4-FFF2-40B4-BE49-F238E27FC236}">
                  <a16:creationId xmlns:a16="http://schemas.microsoft.com/office/drawing/2014/main" id="{A8E1AA46-9E30-F44E-8558-7DC7D68EE51A}"/>
                </a:ext>
              </a:extLst>
            </p:cNvPr>
            <p:cNvSpPr/>
            <p:nvPr/>
          </p:nvSpPr>
          <p:spPr>
            <a:xfrm rot="16200000">
              <a:off x="7568001" y="16484"/>
              <a:ext cx="174063" cy="921096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419" name="TextBox 418">
            <a:extLst>
              <a:ext uri="{FF2B5EF4-FFF2-40B4-BE49-F238E27FC236}">
                <a16:creationId xmlns:a16="http://schemas.microsoft.com/office/drawing/2014/main" id="{B9F467AE-CA6A-0B40-9600-5F026BDF1C07}"/>
              </a:ext>
            </a:extLst>
          </p:cNvPr>
          <p:cNvSpPr txBox="1"/>
          <p:nvPr/>
        </p:nvSpPr>
        <p:spPr>
          <a:xfrm>
            <a:off x="4496057" y="701268"/>
            <a:ext cx="30822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500" dirty="0"/>
              <a:t>time for output occur</a:t>
            </a:r>
          </a:p>
          <a:p>
            <a:pPr marL="285750" indent="-285750">
              <a:buFont typeface="Symbol" pitchFamily="2" charset="2"/>
              <a:buChar char="Þ"/>
            </a:pPr>
            <a:r>
              <a:rPr kumimoji="1" lang="en-US" altLang="ko-Kore-KR" sz="1500" dirty="0"/>
              <a:t>8[ns] scale</a:t>
            </a:r>
          </a:p>
          <a:p>
            <a:r>
              <a:rPr kumimoji="1" lang="en-US" altLang="ko-Kore-KR" sz="1500" dirty="0"/>
              <a:t>(125 MHz)</a:t>
            </a:r>
            <a:endParaRPr kumimoji="1" lang="ko-Kore-KR" altLang="en-US" sz="1500" dirty="0"/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0C37A047-1085-334B-A302-7703836E803B}"/>
              </a:ext>
            </a:extLst>
          </p:cNvPr>
          <p:cNvCxnSpPr>
            <a:stCxn id="318" idx="0"/>
            <a:endCxn id="419" idx="1"/>
          </p:cNvCxnSpPr>
          <p:nvPr/>
        </p:nvCxnSpPr>
        <p:spPr>
          <a:xfrm flipV="1">
            <a:off x="4077948" y="1093683"/>
            <a:ext cx="418109" cy="11368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5649A9A6-9D05-1943-9C6D-8F10D6A47F30}"/>
              </a:ext>
            </a:extLst>
          </p:cNvPr>
          <p:cNvCxnSpPr>
            <a:cxnSpLocks/>
            <a:stCxn id="179" idx="0"/>
            <a:endCxn id="413" idx="2"/>
          </p:cNvCxnSpPr>
          <p:nvPr/>
        </p:nvCxnSpPr>
        <p:spPr>
          <a:xfrm flipH="1" flipV="1">
            <a:off x="7654463" y="1487772"/>
            <a:ext cx="3654767" cy="794722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0" name="TextBox 419">
            <a:extLst>
              <a:ext uri="{FF2B5EF4-FFF2-40B4-BE49-F238E27FC236}">
                <a16:creationId xmlns:a16="http://schemas.microsoft.com/office/drawing/2014/main" id="{F5E76C97-07AD-0A4B-A25C-2F94444B652C}"/>
              </a:ext>
            </a:extLst>
          </p:cNvPr>
          <p:cNvSpPr txBox="1"/>
          <p:nvPr/>
        </p:nvSpPr>
        <p:spPr>
          <a:xfrm>
            <a:off x="3874607" y="236668"/>
            <a:ext cx="10954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500" dirty="0"/>
              <a:t>RTIO clock</a:t>
            </a:r>
            <a:endParaRPr kumimoji="1" lang="ko-Kore-KR" altLang="en-US" sz="1500" dirty="0"/>
          </a:p>
        </p:txBody>
      </p:sp>
      <p:sp>
        <p:nvSpPr>
          <p:cNvPr id="421" name="오른쪽 화살표[R] 420">
            <a:extLst>
              <a:ext uri="{FF2B5EF4-FFF2-40B4-BE49-F238E27FC236}">
                <a16:creationId xmlns:a16="http://schemas.microsoft.com/office/drawing/2014/main" id="{332922D8-2E89-5F44-A63E-5B82897E5D35}"/>
              </a:ext>
            </a:extLst>
          </p:cNvPr>
          <p:cNvSpPr/>
          <p:nvPr/>
        </p:nvSpPr>
        <p:spPr>
          <a:xfrm rot="5400000">
            <a:off x="461420" y="2213521"/>
            <a:ext cx="194681" cy="236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2" name="직사각형 421">
            <a:extLst>
              <a:ext uri="{FF2B5EF4-FFF2-40B4-BE49-F238E27FC236}">
                <a16:creationId xmlns:a16="http://schemas.microsoft.com/office/drawing/2014/main" id="{D4E77DA4-7B83-074A-9D97-ADB797566A48}"/>
              </a:ext>
            </a:extLst>
          </p:cNvPr>
          <p:cNvSpPr/>
          <p:nvPr/>
        </p:nvSpPr>
        <p:spPr>
          <a:xfrm>
            <a:off x="112035" y="4645497"/>
            <a:ext cx="842729" cy="1867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cri</a:t>
            </a:r>
            <a:endParaRPr kumimoji="1" lang="ko-Kore-KR" altLang="en-US" dirty="0"/>
          </a:p>
        </p:txBody>
      </p:sp>
      <p:sp>
        <p:nvSpPr>
          <p:cNvPr id="110" name="왼쪽 중괄호[L] 109">
            <a:extLst>
              <a:ext uri="{FF2B5EF4-FFF2-40B4-BE49-F238E27FC236}">
                <a16:creationId xmlns:a16="http://schemas.microsoft.com/office/drawing/2014/main" id="{F02066EB-52B0-8047-A83B-D620289651C1}"/>
              </a:ext>
            </a:extLst>
          </p:cNvPr>
          <p:cNvSpPr/>
          <p:nvPr/>
        </p:nvSpPr>
        <p:spPr>
          <a:xfrm>
            <a:off x="9122554" y="53587"/>
            <a:ext cx="165093" cy="166796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424" name="그룹 423">
            <a:extLst>
              <a:ext uri="{FF2B5EF4-FFF2-40B4-BE49-F238E27FC236}">
                <a16:creationId xmlns:a16="http://schemas.microsoft.com/office/drawing/2014/main" id="{B951471E-DDA0-8440-B4F4-EBD4F7358A1A}"/>
              </a:ext>
            </a:extLst>
          </p:cNvPr>
          <p:cNvGrpSpPr/>
          <p:nvPr/>
        </p:nvGrpSpPr>
        <p:grpSpPr>
          <a:xfrm rot="10800000">
            <a:off x="1193172" y="4049423"/>
            <a:ext cx="233528" cy="860806"/>
            <a:chOff x="7120608" y="4760281"/>
            <a:chExt cx="103361" cy="460652"/>
          </a:xfrm>
          <a:noFill/>
        </p:grpSpPr>
        <p:sp>
          <p:nvSpPr>
            <p:cNvPr id="425" name="수행의 시작/종료 424">
              <a:extLst>
                <a:ext uri="{FF2B5EF4-FFF2-40B4-BE49-F238E27FC236}">
                  <a16:creationId xmlns:a16="http://schemas.microsoft.com/office/drawing/2014/main" id="{AD375B0C-CE55-EE4C-8EEC-1146F5A59918}"/>
                </a:ext>
              </a:extLst>
            </p:cNvPr>
            <p:cNvSpPr/>
            <p:nvPr/>
          </p:nvSpPr>
          <p:spPr>
            <a:xfrm rot="16200000">
              <a:off x="6941794" y="4939095"/>
              <a:ext cx="460652" cy="103024"/>
            </a:xfrm>
            <a:prstGeom prst="flowChartTerminator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700" dirty="0">
                  <a:solidFill>
                    <a:schemeClr val="tx1"/>
                  </a:solidFill>
                </a:rPr>
                <a:t>0                        1</a:t>
              </a:r>
              <a:endParaRPr kumimoji="1" lang="ko-Kore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DA036028-C0B2-0944-9826-B618C0DFE5EC}"/>
                </a:ext>
              </a:extLst>
            </p:cNvPr>
            <p:cNvSpPr/>
            <p:nvPr/>
          </p:nvSpPr>
          <p:spPr>
            <a:xfrm>
              <a:off x="7159209" y="4823284"/>
              <a:ext cx="644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F7729F33-DCC9-4148-8F63-CCE20A2711A6}"/>
                </a:ext>
              </a:extLst>
            </p:cNvPr>
            <p:cNvSpPr/>
            <p:nvPr/>
          </p:nvSpPr>
          <p:spPr>
            <a:xfrm>
              <a:off x="7159546" y="5109301"/>
              <a:ext cx="644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EA9DFA2A-6959-A34E-99D0-C91F30DBFEAF}"/>
              </a:ext>
            </a:extLst>
          </p:cNvPr>
          <p:cNvCxnSpPr>
            <a:stCxn id="425" idx="0"/>
            <a:endCxn id="292" idx="1"/>
          </p:cNvCxnSpPr>
          <p:nvPr/>
        </p:nvCxnSpPr>
        <p:spPr>
          <a:xfrm flipV="1">
            <a:off x="1426701" y="4479619"/>
            <a:ext cx="125471" cy="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꺾인 연결선[E] 124">
            <a:extLst>
              <a:ext uri="{FF2B5EF4-FFF2-40B4-BE49-F238E27FC236}">
                <a16:creationId xmlns:a16="http://schemas.microsoft.com/office/drawing/2014/main" id="{B135B4C5-569D-DD47-9D97-43CCAB67C885}"/>
              </a:ext>
            </a:extLst>
          </p:cNvPr>
          <p:cNvCxnSpPr>
            <a:stCxn id="293" idx="3"/>
            <a:endCxn id="427" idx="3"/>
          </p:cNvCxnSpPr>
          <p:nvPr/>
        </p:nvCxnSpPr>
        <p:spPr>
          <a:xfrm>
            <a:off x="954764" y="3401113"/>
            <a:ext cx="238408" cy="8141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꺾인 연결선[E] 126">
            <a:extLst>
              <a:ext uri="{FF2B5EF4-FFF2-40B4-BE49-F238E27FC236}">
                <a16:creationId xmlns:a16="http://schemas.microsoft.com/office/drawing/2014/main" id="{6878EC51-E39B-3141-8370-DB2454A4476B}"/>
              </a:ext>
            </a:extLst>
          </p:cNvPr>
          <p:cNvCxnSpPr>
            <a:stCxn id="422" idx="3"/>
            <a:endCxn id="426" idx="3"/>
          </p:cNvCxnSpPr>
          <p:nvPr/>
        </p:nvCxnSpPr>
        <p:spPr>
          <a:xfrm flipV="1">
            <a:off x="954764" y="4749781"/>
            <a:ext cx="239169" cy="8292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8238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그룹 99">
            <a:extLst>
              <a:ext uri="{FF2B5EF4-FFF2-40B4-BE49-F238E27FC236}">
                <a16:creationId xmlns:a16="http://schemas.microsoft.com/office/drawing/2014/main" id="{D710D660-D413-D340-AA6B-62B77CD2D5B2}"/>
              </a:ext>
            </a:extLst>
          </p:cNvPr>
          <p:cNvGrpSpPr/>
          <p:nvPr/>
        </p:nvGrpSpPr>
        <p:grpSpPr>
          <a:xfrm>
            <a:off x="1343665" y="689980"/>
            <a:ext cx="10277733" cy="4893269"/>
            <a:chOff x="1343665" y="689980"/>
            <a:chExt cx="10277733" cy="4893269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52148DCB-736B-B44C-97EC-96CF738D6CFF}"/>
                </a:ext>
              </a:extLst>
            </p:cNvPr>
            <p:cNvCxnSpPr>
              <a:cxnSpLocks/>
            </p:cNvCxnSpPr>
            <p:nvPr/>
          </p:nvCxnSpPr>
          <p:spPr>
            <a:xfrm>
              <a:off x="1343665" y="743919"/>
              <a:ext cx="1025139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71764954-0CC5-B64B-9773-DEAD1B1530AC}"/>
                </a:ext>
              </a:extLst>
            </p:cNvPr>
            <p:cNvCxnSpPr>
              <a:cxnSpLocks/>
            </p:cNvCxnSpPr>
            <p:nvPr/>
          </p:nvCxnSpPr>
          <p:spPr>
            <a:xfrm>
              <a:off x="1353074" y="1418833"/>
              <a:ext cx="1025139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140E506D-6228-6E43-85D4-BBB6C23441C1}"/>
                </a:ext>
              </a:extLst>
            </p:cNvPr>
            <p:cNvCxnSpPr>
              <a:cxnSpLocks/>
            </p:cNvCxnSpPr>
            <p:nvPr/>
          </p:nvCxnSpPr>
          <p:spPr>
            <a:xfrm>
              <a:off x="1353074" y="2096166"/>
              <a:ext cx="1025139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997F3D58-F8DA-CB4A-B57D-20516A3EA635}"/>
                </a:ext>
              </a:extLst>
            </p:cNvPr>
            <p:cNvCxnSpPr>
              <a:cxnSpLocks/>
            </p:cNvCxnSpPr>
            <p:nvPr/>
          </p:nvCxnSpPr>
          <p:spPr>
            <a:xfrm>
              <a:off x="1360598" y="2792853"/>
              <a:ext cx="1025139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C464ABEA-52D5-7D4E-9384-1E72020F3A16}"/>
                </a:ext>
              </a:extLst>
            </p:cNvPr>
            <p:cNvCxnSpPr>
              <a:cxnSpLocks/>
            </p:cNvCxnSpPr>
            <p:nvPr/>
          </p:nvCxnSpPr>
          <p:spPr>
            <a:xfrm>
              <a:off x="1370007" y="3467767"/>
              <a:ext cx="1025139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214587C9-CA3F-1C4A-832E-DA032231848A}"/>
                </a:ext>
              </a:extLst>
            </p:cNvPr>
            <p:cNvCxnSpPr>
              <a:cxnSpLocks/>
            </p:cNvCxnSpPr>
            <p:nvPr/>
          </p:nvCxnSpPr>
          <p:spPr>
            <a:xfrm>
              <a:off x="1370007" y="4145100"/>
              <a:ext cx="1025139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814D262B-9E9E-5940-8EB4-F9DF2816A37D}"/>
                </a:ext>
              </a:extLst>
            </p:cNvPr>
            <p:cNvCxnSpPr>
              <a:cxnSpLocks/>
            </p:cNvCxnSpPr>
            <p:nvPr/>
          </p:nvCxnSpPr>
          <p:spPr>
            <a:xfrm>
              <a:off x="1370007" y="4857994"/>
              <a:ext cx="1025139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E491844E-3B60-9A4C-880C-94EE474465C3}"/>
                </a:ext>
              </a:extLst>
            </p:cNvPr>
            <p:cNvCxnSpPr>
              <a:cxnSpLocks/>
            </p:cNvCxnSpPr>
            <p:nvPr/>
          </p:nvCxnSpPr>
          <p:spPr>
            <a:xfrm>
              <a:off x="1370007" y="5521071"/>
              <a:ext cx="1025139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3125532-DB06-DB44-99A6-C037B89ECF93}"/>
                </a:ext>
              </a:extLst>
            </p:cNvPr>
            <p:cNvGrpSpPr/>
            <p:nvPr/>
          </p:nvGrpSpPr>
          <p:grpSpPr>
            <a:xfrm>
              <a:off x="1847673" y="694392"/>
              <a:ext cx="105255" cy="780475"/>
              <a:chOff x="11538543" y="1367262"/>
              <a:chExt cx="105255" cy="780475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FB938F2E-BA44-454D-BD0C-9424243E866C}"/>
                  </a:ext>
                </a:extLst>
              </p:cNvPr>
              <p:cNvSpPr/>
              <p:nvPr/>
            </p:nvSpPr>
            <p:spPr>
              <a:xfrm>
                <a:off x="11538543" y="136726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622F21E6-12CD-2845-B4C8-BDD09AA3EA35}"/>
                  </a:ext>
                </a:extLst>
              </p:cNvPr>
              <p:cNvSpPr/>
              <p:nvPr/>
            </p:nvSpPr>
            <p:spPr>
              <a:xfrm>
                <a:off x="11538543" y="2044595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419B159B-A1D5-554A-B29C-5DE88DB052AB}"/>
                  </a:ext>
                </a:extLst>
              </p:cNvPr>
              <p:cNvCxnSpPr>
                <a:stCxn id="14" idx="4"/>
                <a:endCxn id="15" idx="0"/>
              </p:cNvCxnSpPr>
              <p:nvPr/>
            </p:nvCxnSpPr>
            <p:spPr>
              <a:xfrm>
                <a:off x="11591171" y="1470404"/>
                <a:ext cx="0" cy="57419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26F98E3-D100-344A-92A5-6AD9916230B2}"/>
                </a:ext>
              </a:extLst>
            </p:cNvPr>
            <p:cNvGrpSpPr/>
            <p:nvPr/>
          </p:nvGrpSpPr>
          <p:grpSpPr>
            <a:xfrm>
              <a:off x="1847673" y="2062908"/>
              <a:ext cx="105255" cy="780475"/>
              <a:chOff x="11538543" y="1367262"/>
              <a:chExt cx="105255" cy="780475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5ADC0FC-B2CC-D14E-9CC4-B03C7096FDF4}"/>
                  </a:ext>
                </a:extLst>
              </p:cNvPr>
              <p:cNvSpPr/>
              <p:nvPr/>
            </p:nvSpPr>
            <p:spPr>
              <a:xfrm>
                <a:off x="11538543" y="136726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01A26930-E3C1-454B-BADA-969C8DE0B068}"/>
                  </a:ext>
                </a:extLst>
              </p:cNvPr>
              <p:cNvSpPr/>
              <p:nvPr/>
            </p:nvSpPr>
            <p:spPr>
              <a:xfrm>
                <a:off x="11538543" y="2044595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23" name="직선 연결선[R] 22">
                <a:extLst>
                  <a:ext uri="{FF2B5EF4-FFF2-40B4-BE49-F238E27FC236}">
                    <a16:creationId xmlns:a16="http://schemas.microsoft.com/office/drawing/2014/main" id="{CC5A6465-A0E3-3942-B358-6B722C2DC0A2}"/>
                  </a:ext>
                </a:extLst>
              </p:cNvPr>
              <p:cNvCxnSpPr>
                <a:stCxn id="21" idx="4"/>
                <a:endCxn id="22" idx="0"/>
              </p:cNvCxnSpPr>
              <p:nvPr/>
            </p:nvCxnSpPr>
            <p:spPr>
              <a:xfrm>
                <a:off x="11591171" y="1470404"/>
                <a:ext cx="0" cy="57419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83C5E89-18D1-2342-9DA6-5681D58C9A88}"/>
                </a:ext>
              </a:extLst>
            </p:cNvPr>
            <p:cNvGrpSpPr/>
            <p:nvPr/>
          </p:nvGrpSpPr>
          <p:grpSpPr>
            <a:xfrm>
              <a:off x="1847673" y="3426524"/>
              <a:ext cx="105255" cy="780475"/>
              <a:chOff x="11538543" y="1367262"/>
              <a:chExt cx="105255" cy="780475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F9C691CA-63BE-A245-A140-92001E8664E3}"/>
                  </a:ext>
                </a:extLst>
              </p:cNvPr>
              <p:cNvSpPr/>
              <p:nvPr/>
            </p:nvSpPr>
            <p:spPr>
              <a:xfrm>
                <a:off x="11538543" y="136726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84FB7B2A-645E-504A-AE4D-DCF86C0CB853}"/>
                  </a:ext>
                </a:extLst>
              </p:cNvPr>
              <p:cNvSpPr/>
              <p:nvPr/>
            </p:nvSpPr>
            <p:spPr>
              <a:xfrm>
                <a:off x="11538543" y="2044595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27" name="직선 연결선[R] 26">
                <a:extLst>
                  <a:ext uri="{FF2B5EF4-FFF2-40B4-BE49-F238E27FC236}">
                    <a16:creationId xmlns:a16="http://schemas.microsoft.com/office/drawing/2014/main" id="{7D288175-4AAD-AB44-8003-5413F2F89F9F}"/>
                  </a:ext>
                </a:extLst>
              </p:cNvPr>
              <p:cNvCxnSpPr>
                <a:stCxn id="25" idx="4"/>
                <a:endCxn id="26" idx="0"/>
              </p:cNvCxnSpPr>
              <p:nvPr/>
            </p:nvCxnSpPr>
            <p:spPr>
              <a:xfrm>
                <a:off x="11591171" y="1470404"/>
                <a:ext cx="0" cy="57419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2D23B5B-B983-F64A-8514-DEDF8109D855}"/>
                </a:ext>
              </a:extLst>
            </p:cNvPr>
            <p:cNvGrpSpPr/>
            <p:nvPr/>
          </p:nvGrpSpPr>
          <p:grpSpPr>
            <a:xfrm>
              <a:off x="1847673" y="4802774"/>
              <a:ext cx="105255" cy="780475"/>
              <a:chOff x="11538543" y="1367262"/>
              <a:chExt cx="105255" cy="780475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02C4DD69-DB24-B846-9F59-A23F4BA47226}"/>
                  </a:ext>
                </a:extLst>
              </p:cNvPr>
              <p:cNvSpPr/>
              <p:nvPr/>
            </p:nvSpPr>
            <p:spPr>
              <a:xfrm>
                <a:off x="11538543" y="136726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D308F1AC-EF41-974B-8DA1-0D3D23F022A3}"/>
                  </a:ext>
                </a:extLst>
              </p:cNvPr>
              <p:cNvSpPr/>
              <p:nvPr/>
            </p:nvSpPr>
            <p:spPr>
              <a:xfrm>
                <a:off x="11538543" y="2044595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31" name="직선 연결선[R] 30">
                <a:extLst>
                  <a:ext uri="{FF2B5EF4-FFF2-40B4-BE49-F238E27FC236}">
                    <a16:creationId xmlns:a16="http://schemas.microsoft.com/office/drawing/2014/main" id="{8CCF4876-E5AA-934E-9813-9085C0B1E8C2}"/>
                  </a:ext>
                </a:extLst>
              </p:cNvPr>
              <p:cNvCxnSpPr>
                <a:stCxn id="29" idx="4"/>
                <a:endCxn id="30" idx="0"/>
              </p:cNvCxnSpPr>
              <p:nvPr/>
            </p:nvCxnSpPr>
            <p:spPr>
              <a:xfrm>
                <a:off x="11591171" y="1470404"/>
                <a:ext cx="0" cy="57419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31FE2842-EE1B-454E-8502-173629A34B46}"/>
                </a:ext>
              </a:extLst>
            </p:cNvPr>
            <p:cNvGrpSpPr/>
            <p:nvPr/>
          </p:nvGrpSpPr>
          <p:grpSpPr>
            <a:xfrm>
              <a:off x="10951984" y="1370335"/>
              <a:ext cx="105255" cy="780475"/>
              <a:chOff x="11538543" y="1367262"/>
              <a:chExt cx="105255" cy="780475"/>
            </a:xfrm>
          </p:grpSpPr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4BCACD84-BFA1-AC4C-93D6-5C62E954A676}"/>
                  </a:ext>
                </a:extLst>
              </p:cNvPr>
              <p:cNvSpPr/>
              <p:nvPr/>
            </p:nvSpPr>
            <p:spPr>
              <a:xfrm>
                <a:off x="11538543" y="136726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FB624DE9-CE3F-0A44-8D04-6FABCC0FE09D}"/>
                  </a:ext>
                </a:extLst>
              </p:cNvPr>
              <p:cNvSpPr/>
              <p:nvPr/>
            </p:nvSpPr>
            <p:spPr>
              <a:xfrm>
                <a:off x="11538543" y="2044595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39" name="직선 연결선[R] 38">
                <a:extLst>
                  <a:ext uri="{FF2B5EF4-FFF2-40B4-BE49-F238E27FC236}">
                    <a16:creationId xmlns:a16="http://schemas.microsoft.com/office/drawing/2014/main" id="{98A3125B-28B2-2E40-B104-FED58DBC00EF}"/>
                  </a:ext>
                </a:extLst>
              </p:cNvPr>
              <p:cNvCxnSpPr>
                <a:stCxn id="37" idx="4"/>
                <a:endCxn id="38" idx="0"/>
              </p:cNvCxnSpPr>
              <p:nvPr/>
            </p:nvCxnSpPr>
            <p:spPr>
              <a:xfrm>
                <a:off x="11591171" y="1470404"/>
                <a:ext cx="0" cy="57419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75F84D13-CD7D-E947-AE40-AEC48B00F89A}"/>
                </a:ext>
              </a:extLst>
            </p:cNvPr>
            <p:cNvGrpSpPr/>
            <p:nvPr/>
          </p:nvGrpSpPr>
          <p:grpSpPr>
            <a:xfrm>
              <a:off x="10951983" y="2741629"/>
              <a:ext cx="105255" cy="780475"/>
              <a:chOff x="11538543" y="1367262"/>
              <a:chExt cx="105255" cy="780475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412CB0DE-6AB5-FE4D-B5C1-88CC25BF0BF3}"/>
                  </a:ext>
                </a:extLst>
              </p:cNvPr>
              <p:cNvSpPr/>
              <p:nvPr/>
            </p:nvSpPr>
            <p:spPr>
              <a:xfrm>
                <a:off x="11538543" y="136726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63CEB8C2-EBFC-9742-B4CA-3E64D79A66A7}"/>
                  </a:ext>
                </a:extLst>
              </p:cNvPr>
              <p:cNvSpPr/>
              <p:nvPr/>
            </p:nvSpPr>
            <p:spPr>
              <a:xfrm>
                <a:off x="11538543" y="2044595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43" name="직선 연결선[R] 42">
                <a:extLst>
                  <a:ext uri="{FF2B5EF4-FFF2-40B4-BE49-F238E27FC236}">
                    <a16:creationId xmlns:a16="http://schemas.microsoft.com/office/drawing/2014/main" id="{9179054D-8640-7044-855C-FAB24C79C133}"/>
                  </a:ext>
                </a:extLst>
              </p:cNvPr>
              <p:cNvCxnSpPr>
                <a:stCxn id="41" idx="4"/>
                <a:endCxn id="42" idx="0"/>
              </p:cNvCxnSpPr>
              <p:nvPr/>
            </p:nvCxnSpPr>
            <p:spPr>
              <a:xfrm>
                <a:off x="11591171" y="1470404"/>
                <a:ext cx="0" cy="57419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65EE80F-94A8-FC4A-87B1-954D2B6864A3}"/>
                </a:ext>
              </a:extLst>
            </p:cNvPr>
            <p:cNvGrpSpPr/>
            <p:nvPr/>
          </p:nvGrpSpPr>
          <p:grpSpPr>
            <a:xfrm>
              <a:off x="10951982" y="4105307"/>
              <a:ext cx="105255" cy="780475"/>
              <a:chOff x="11538543" y="1367262"/>
              <a:chExt cx="105255" cy="780475"/>
            </a:xfrm>
          </p:grpSpPr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082E347D-8C0A-8344-96F1-84AF8E817520}"/>
                  </a:ext>
                </a:extLst>
              </p:cNvPr>
              <p:cNvSpPr/>
              <p:nvPr/>
            </p:nvSpPr>
            <p:spPr>
              <a:xfrm>
                <a:off x="11538543" y="136726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B4248B43-C852-CB4E-8EC7-6F24006C8080}"/>
                  </a:ext>
                </a:extLst>
              </p:cNvPr>
              <p:cNvSpPr/>
              <p:nvPr/>
            </p:nvSpPr>
            <p:spPr>
              <a:xfrm>
                <a:off x="11538543" y="2044595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47" name="직선 연결선[R] 46">
                <a:extLst>
                  <a:ext uri="{FF2B5EF4-FFF2-40B4-BE49-F238E27FC236}">
                    <a16:creationId xmlns:a16="http://schemas.microsoft.com/office/drawing/2014/main" id="{FB54AB8D-9A9D-D045-BBCB-B13F765360FF}"/>
                  </a:ext>
                </a:extLst>
              </p:cNvPr>
              <p:cNvCxnSpPr>
                <a:stCxn id="45" idx="4"/>
                <a:endCxn id="46" idx="0"/>
              </p:cNvCxnSpPr>
              <p:nvPr/>
            </p:nvCxnSpPr>
            <p:spPr>
              <a:xfrm>
                <a:off x="11591171" y="1470404"/>
                <a:ext cx="0" cy="57419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30C570D-100F-2344-82AA-BCC419148270}"/>
                </a:ext>
              </a:extLst>
            </p:cNvPr>
            <p:cNvGrpSpPr/>
            <p:nvPr/>
          </p:nvGrpSpPr>
          <p:grpSpPr>
            <a:xfrm>
              <a:off x="5200473" y="1370334"/>
              <a:ext cx="105255" cy="780475"/>
              <a:chOff x="11538543" y="1367262"/>
              <a:chExt cx="105255" cy="780475"/>
            </a:xfrm>
          </p:grpSpPr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E57D6B85-2EAA-E44C-8528-94ED54A2F5FF}"/>
                  </a:ext>
                </a:extLst>
              </p:cNvPr>
              <p:cNvSpPr/>
              <p:nvPr/>
            </p:nvSpPr>
            <p:spPr>
              <a:xfrm>
                <a:off x="11538543" y="136726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1B8AE7B0-CA25-9C45-B3BE-3246715BE004}"/>
                  </a:ext>
                </a:extLst>
              </p:cNvPr>
              <p:cNvSpPr/>
              <p:nvPr/>
            </p:nvSpPr>
            <p:spPr>
              <a:xfrm>
                <a:off x="11538543" y="2044595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51" name="직선 연결선[R] 50">
                <a:extLst>
                  <a:ext uri="{FF2B5EF4-FFF2-40B4-BE49-F238E27FC236}">
                    <a16:creationId xmlns:a16="http://schemas.microsoft.com/office/drawing/2014/main" id="{69520C20-43A7-6140-BAC7-4B04B0D466A1}"/>
                  </a:ext>
                </a:extLst>
              </p:cNvPr>
              <p:cNvCxnSpPr>
                <a:stCxn id="49" idx="4"/>
                <a:endCxn id="50" idx="0"/>
              </p:cNvCxnSpPr>
              <p:nvPr/>
            </p:nvCxnSpPr>
            <p:spPr>
              <a:xfrm>
                <a:off x="11591171" y="1470404"/>
                <a:ext cx="0" cy="57419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553052F-E3D3-814E-A8C7-913935AEFC4B}"/>
                </a:ext>
              </a:extLst>
            </p:cNvPr>
            <p:cNvGrpSpPr/>
            <p:nvPr/>
          </p:nvGrpSpPr>
          <p:grpSpPr>
            <a:xfrm>
              <a:off x="5200473" y="4115138"/>
              <a:ext cx="105255" cy="780475"/>
              <a:chOff x="11538543" y="1367262"/>
              <a:chExt cx="105255" cy="780475"/>
            </a:xfrm>
          </p:grpSpPr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883470E6-7C72-9D4A-AFEF-A27195D0438B}"/>
                  </a:ext>
                </a:extLst>
              </p:cNvPr>
              <p:cNvSpPr/>
              <p:nvPr/>
            </p:nvSpPr>
            <p:spPr>
              <a:xfrm>
                <a:off x="11538543" y="136726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F03DF779-6943-4B43-AB95-68AFF666F133}"/>
                  </a:ext>
                </a:extLst>
              </p:cNvPr>
              <p:cNvSpPr/>
              <p:nvPr/>
            </p:nvSpPr>
            <p:spPr>
              <a:xfrm>
                <a:off x="11538543" y="2044595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55" name="직선 연결선[R] 54">
                <a:extLst>
                  <a:ext uri="{FF2B5EF4-FFF2-40B4-BE49-F238E27FC236}">
                    <a16:creationId xmlns:a16="http://schemas.microsoft.com/office/drawing/2014/main" id="{FB6A4E06-2ADE-7842-A046-A5BFA68031D2}"/>
                  </a:ext>
                </a:extLst>
              </p:cNvPr>
              <p:cNvCxnSpPr>
                <a:stCxn id="53" idx="4"/>
                <a:endCxn id="54" idx="0"/>
              </p:cNvCxnSpPr>
              <p:nvPr/>
            </p:nvCxnSpPr>
            <p:spPr>
              <a:xfrm>
                <a:off x="11591171" y="1470404"/>
                <a:ext cx="0" cy="57419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A4C9B44E-6181-A64E-8ADD-26D3F9FABEA0}"/>
                </a:ext>
              </a:extLst>
            </p:cNvPr>
            <p:cNvGrpSpPr/>
            <p:nvPr/>
          </p:nvGrpSpPr>
          <p:grpSpPr>
            <a:xfrm>
              <a:off x="3445131" y="700080"/>
              <a:ext cx="105255" cy="1451772"/>
              <a:chOff x="11538543" y="1367262"/>
              <a:chExt cx="105255" cy="1451772"/>
            </a:xfrm>
          </p:grpSpPr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FF75155D-24F5-CC46-B4F3-29762E3A5F1C}"/>
                  </a:ext>
                </a:extLst>
              </p:cNvPr>
              <p:cNvSpPr/>
              <p:nvPr/>
            </p:nvSpPr>
            <p:spPr>
              <a:xfrm>
                <a:off x="11538543" y="136726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238CCDE4-BCB3-3244-BBF0-3B0A7FCB7A95}"/>
                  </a:ext>
                </a:extLst>
              </p:cNvPr>
              <p:cNvSpPr/>
              <p:nvPr/>
            </p:nvSpPr>
            <p:spPr>
              <a:xfrm>
                <a:off x="11538543" y="271589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59" name="직선 연결선[R] 58">
                <a:extLst>
                  <a:ext uri="{FF2B5EF4-FFF2-40B4-BE49-F238E27FC236}">
                    <a16:creationId xmlns:a16="http://schemas.microsoft.com/office/drawing/2014/main" id="{BE389EF8-A1A4-F841-B0EA-3EC71530D554}"/>
                  </a:ext>
                </a:extLst>
              </p:cNvPr>
              <p:cNvCxnSpPr>
                <a:stCxn id="57" idx="4"/>
                <a:endCxn id="58" idx="0"/>
              </p:cNvCxnSpPr>
              <p:nvPr/>
            </p:nvCxnSpPr>
            <p:spPr>
              <a:xfrm>
                <a:off x="11591171" y="1470404"/>
                <a:ext cx="0" cy="1245488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0E0C0CC2-F8F1-E546-8684-4B62EFD0C212}"/>
                </a:ext>
              </a:extLst>
            </p:cNvPr>
            <p:cNvGrpSpPr/>
            <p:nvPr/>
          </p:nvGrpSpPr>
          <p:grpSpPr>
            <a:xfrm>
              <a:off x="3550386" y="1370280"/>
              <a:ext cx="105255" cy="1451772"/>
              <a:chOff x="11538543" y="1367262"/>
              <a:chExt cx="105255" cy="1451772"/>
            </a:xfrm>
          </p:grpSpPr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43117544-70B5-3D44-ADC3-71DD674F5E64}"/>
                  </a:ext>
                </a:extLst>
              </p:cNvPr>
              <p:cNvSpPr/>
              <p:nvPr/>
            </p:nvSpPr>
            <p:spPr>
              <a:xfrm>
                <a:off x="11538543" y="136726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A14A5FBE-AC78-8048-82AE-1B0B5B54242E}"/>
                  </a:ext>
                </a:extLst>
              </p:cNvPr>
              <p:cNvSpPr/>
              <p:nvPr/>
            </p:nvSpPr>
            <p:spPr>
              <a:xfrm>
                <a:off x="11538543" y="271589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65" name="직선 연결선[R] 64">
                <a:extLst>
                  <a:ext uri="{FF2B5EF4-FFF2-40B4-BE49-F238E27FC236}">
                    <a16:creationId xmlns:a16="http://schemas.microsoft.com/office/drawing/2014/main" id="{750B7816-C999-F84B-AAD4-07822FACDA6B}"/>
                  </a:ext>
                </a:extLst>
              </p:cNvPr>
              <p:cNvCxnSpPr>
                <a:stCxn id="63" idx="4"/>
                <a:endCxn id="64" idx="0"/>
              </p:cNvCxnSpPr>
              <p:nvPr/>
            </p:nvCxnSpPr>
            <p:spPr>
              <a:xfrm>
                <a:off x="11591171" y="1470404"/>
                <a:ext cx="0" cy="1245488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8DF1070B-A12A-2242-8BA9-38FD48D4A81F}"/>
                </a:ext>
              </a:extLst>
            </p:cNvPr>
            <p:cNvGrpSpPr/>
            <p:nvPr/>
          </p:nvGrpSpPr>
          <p:grpSpPr>
            <a:xfrm>
              <a:off x="3445131" y="3438043"/>
              <a:ext cx="105255" cy="1451772"/>
              <a:chOff x="11538543" y="1367262"/>
              <a:chExt cx="105255" cy="1451772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BFD0C912-9857-A54A-9941-DB89502D1B32}"/>
                  </a:ext>
                </a:extLst>
              </p:cNvPr>
              <p:cNvSpPr/>
              <p:nvPr/>
            </p:nvSpPr>
            <p:spPr>
              <a:xfrm>
                <a:off x="11538543" y="136726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B73B3A6F-8F44-D049-AC9F-D888DBCC3E66}"/>
                  </a:ext>
                </a:extLst>
              </p:cNvPr>
              <p:cNvSpPr/>
              <p:nvPr/>
            </p:nvSpPr>
            <p:spPr>
              <a:xfrm>
                <a:off x="11538543" y="271589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69" name="직선 연결선[R] 68">
                <a:extLst>
                  <a:ext uri="{FF2B5EF4-FFF2-40B4-BE49-F238E27FC236}">
                    <a16:creationId xmlns:a16="http://schemas.microsoft.com/office/drawing/2014/main" id="{A9871977-DD42-534E-B8EE-034924083F2D}"/>
                  </a:ext>
                </a:extLst>
              </p:cNvPr>
              <p:cNvCxnSpPr>
                <a:stCxn id="67" idx="4"/>
                <a:endCxn id="68" idx="0"/>
              </p:cNvCxnSpPr>
              <p:nvPr/>
            </p:nvCxnSpPr>
            <p:spPr>
              <a:xfrm>
                <a:off x="11591171" y="1470404"/>
                <a:ext cx="0" cy="1245488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5DC6070F-CC45-0340-905D-48147F9ED76E}"/>
                </a:ext>
              </a:extLst>
            </p:cNvPr>
            <p:cNvGrpSpPr/>
            <p:nvPr/>
          </p:nvGrpSpPr>
          <p:grpSpPr>
            <a:xfrm>
              <a:off x="3550385" y="4108016"/>
              <a:ext cx="105255" cy="1451772"/>
              <a:chOff x="11538543" y="1367262"/>
              <a:chExt cx="105255" cy="1451772"/>
            </a:xfrm>
          </p:grpSpPr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FCE21E0-A780-DB43-A326-01B10FE3E11D}"/>
                  </a:ext>
                </a:extLst>
              </p:cNvPr>
              <p:cNvSpPr/>
              <p:nvPr/>
            </p:nvSpPr>
            <p:spPr>
              <a:xfrm>
                <a:off x="11538543" y="136726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3889DFC6-F7BE-FE4A-8BCE-5A581793707E}"/>
                  </a:ext>
                </a:extLst>
              </p:cNvPr>
              <p:cNvSpPr/>
              <p:nvPr/>
            </p:nvSpPr>
            <p:spPr>
              <a:xfrm>
                <a:off x="11538543" y="271589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3" name="직선 연결선[R] 72">
                <a:extLst>
                  <a:ext uri="{FF2B5EF4-FFF2-40B4-BE49-F238E27FC236}">
                    <a16:creationId xmlns:a16="http://schemas.microsoft.com/office/drawing/2014/main" id="{E7552783-234E-5446-B74D-97C292AF4866}"/>
                  </a:ext>
                </a:extLst>
              </p:cNvPr>
              <p:cNvCxnSpPr>
                <a:stCxn id="71" idx="4"/>
                <a:endCxn id="72" idx="0"/>
              </p:cNvCxnSpPr>
              <p:nvPr/>
            </p:nvCxnSpPr>
            <p:spPr>
              <a:xfrm>
                <a:off x="11591171" y="1470404"/>
                <a:ext cx="0" cy="1245488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A6B943EE-6A54-E042-ABE7-EDF268909D17}"/>
                </a:ext>
              </a:extLst>
            </p:cNvPr>
            <p:cNvGrpSpPr/>
            <p:nvPr/>
          </p:nvGrpSpPr>
          <p:grpSpPr>
            <a:xfrm>
              <a:off x="8992491" y="2042810"/>
              <a:ext cx="105255" cy="1451772"/>
              <a:chOff x="11538543" y="1367262"/>
              <a:chExt cx="105255" cy="1451772"/>
            </a:xfrm>
          </p:grpSpPr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76E4352F-2A4F-1E48-91DA-69B8C096491C}"/>
                  </a:ext>
                </a:extLst>
              </p:cNvPr>
              <p:cNvSpPr/>
              <p:nvPr/>
            </p:nvSpPr>
            <p:spPr>
              <a:xfrm>
                <a:off x="11538543" y="136726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B3CAF908-B28B-494A-8B32-CFF64747F195}"/>
                  </a:ext>
                </a:extLst>
              </p:cNvPr>
              <p:cNvSpPr/>
              <p:nvPr/>
            </p:nvSpPr>
            <p:spPr>
              <a:xfrm>
                <a:off x="11538543" y="271589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7" name="직선 연결선[R] 76">
                <a:extLst>
                  <a:ext uri="{FF2B5EF4-FFF2-40B4-BE49-F238E27FC236}">
                    <a16:creationId xmlns:a16="http://schemas.microsoft.com/office/drawing/2014/main" id="{B2114EBD-A75F-5248-877D-3807C19253EC}"/>
                  </a:ext>
                </a:extLst>
              </p:cNvPr>
              <p:cNvCxnSpPr>
                <a:stCxn id="75" idx="4"/>
                <a:endCxn id="76" idx="0"/>
              </p:cNvCxnSpPr>
              <p:nvPr/>
            </p:nvCxnSpPr>
            <p:spPr>
              <a:xfrm>
                <a:off x="11591171" y="1470404"/>
                <a:ext cx="0" cy="1245488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6E595186-6096-9C43-BBD7-1A9A44F657C6}"/>
                </a:ext>
              </a:extLst>
            </p:cNvPr>
            <p:cNvGrpSpPr/>
            <p:nvPr/>
          </p:nvGrpSpPr>
          <p:grpSpPr>
            <a:xfrm>
              <a:off x="9117546" y="2734598"/>
              <a:ext cx="105255" cy="1451772"/>
              <a:chOff x="11538543" y="1367262"/>
              <a:chExt cx="105255" cy="1451772"/>
            </a:xfrm>
          </p:grpSpPr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7BEAEEE7-17F0-694A-AD2B-EA6AF9E8C409}"/>
                  </a:ext>
                </a:extLst>
              </p:cNvPr>
              <p:cNvSpPr/>
              <p:nvPr/>
            </p:nvSpPr>
            <p:spPr>
              <a:xfrm>
                <a:off x="11538543" y="136726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AC5EBAEC-6487-8941-8FC0-0A533118F420}"/>
                  </a:ext>
                </a:extLst>
              </p:cNvPr>
              <p:cNvSpPr/>
              <p:nvPr/>
            </p:nvSpPr>
            <p:spPr>
              <a:xfrm>
                <a:off x="11538543" y="271589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81" name="직선 연결선[R] 80">
                <a:extLst>
                  <a:ext uri="{FF2B5EF4-FFF2-40B4-BE49-F238E27FC236}">
                    <a16:creationId xmlns:a16="http://schemas.microsoft.com/office/drawing/2014/main" id="{899FAA4C-F0CD-FC47-99B3-A868C70F151D}"/>
                  </a:ext>
                </a:extLst>
              </p:cNvPr>
              <p:cNvCxnSpPr>
                <a:stCxn id="79" idx="4"/>
                <a:endCxn id="80" idx="0"/>
              </p:cNvCxnSpPr>
              <p:nvPr/>
            </p:nvCxnSpPr>
            <p:spPr>
              <a:xfrm>
                <a:off x="11591171" y="1470404"/>
                <a:ext cx="0" cy="1245488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8EF1B993-6FF4-8748-AD7B-1A5EF6008084}"/>
                </a:ext>
              </a:extLst>
            </p:cNvPr>
            <p:cNvGrpSpPr/>
            <p:nvPr/>
          </p:nvGrpSpPr>
          <p:grpSpPr>
            <a:xfrm>
              <a:off x="6745305" y="689980"/>
              <a:ext cx="105255" cy="2832124"/>
              <a:chOff x="11538543" y="1367262"/>
              <a:chExt cx="105255" cy="2832124"/>
            </a:xfrm>
          </p:grpSpPr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373DB6E0-E7E4-B642-A14B-58F627C04938}"/>
                  </a:ext>
                </a:extLst>
              </p:cNvPr>
              <p:cNvSpPr/>
              <p:nvPr/>
            </p:nvSpPr>
            <p:spPr>
              <a:xfrm>
                <a:off x="11538543" y="136726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0723D337-CA75-4B40-9D97-47FD81922E01}"/>
                  </a:ext>
                </a:extLst>
              </p:cNvPr>
              <p:cNvSpPr/>
              <p:nvPr/>
            </p:nvSpPr>
            <p:spPr>
              <a:xfrm>
                <a:off x="11538543" y="4096244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85" name="직선 연결선[R] 84">
                <a:extLst>
                  <a:ext uri="{FF2B5EF4-FFF2-40B4-BE49-F238E27FC236}">
                    <a16:creationId xmlns:a16="http://schemas.microsoft.com/office/drawing/2014/main" id="{F986F631-BF49-9741-93C1-4D05114F67C0}"/>
                  </a:ext>
                </a:extLst>
              </p:cNvPr>
              <p:cNvCxnSpPr>
                <a:stCxn id="83" idx="4"/>
                <a:endCxn id="84" idx="0"/>
              </p:cNvCxnSpPr>
              <p:nvPr/>
            </p:nvCxnSpPr>
            <p:spPr>
              <a:xfrm>
                <a:off x="11591171" y="1470404"/>
                <a:ext cx="0" cy="262584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B5545FD-231D-6E40-8615-DD0333C4837A}"/>
                </a:ext>
              </a:extLst>
            </p:cNvPr>
            <p:cNvGrpSpPr/>
            <p:nvPr/>
          </p:nvGrpSpPr>
          <p:grpSpPr>
            <a:xfrm>
              <a:off x="6879417" y="1354444"/>
              <a:ext cx="105255" cy="2832124"/>
              <a:chOff x="11538543" y="1367262"/>
              <a:chExt cx="105255" cy="2832124"/>
            </a:xfrm>
          </p:grpSpPr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ABC6B5A9-04C9-464D-909B-F1A2122FC5F4}"/>
                  </a:ext>
                </a:extLst>
              </p:cNvPr>
              <p:cNvSpPr/>
              <p:nvPr/>
            </p:nvSpPr>
            <p:spPr>
              <a:xfrm>
                <a:off x="11538543" y="136726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E89A2597-C8AB-784F-B92C-D4FC0CC27449}"/>
                  </a:ext>
                </a:extLst>
              </p:cNvPr>
              <p:cNvSpPr/>
              <p:nvPr/>
            </p:nvSpPr>
            <p:spPr>
              <a:xfrm>
                <a:off x="11538543" y="4096244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90" name="직선 연결선[R] 89">
                <a:extLst>
                  <a:ext uri="{FF2B5EF4-FFF2-40B4-BE49-F238E27FC236}">
                    <a16:creationId xmlns:a16="http://schemas.microsoft.com/office/drawing/2014/main" id="{B8DA2AD9-E118-514A-81EB-6EC73883F1B4}"/>
                  </a:ext>
                </a:extLst>
              </p:cNvPr>
              <p:cNvCxnSpPr>
                <a:stCxn id="88" idx="4"/>
                <a:endCxn id="89" idx="0"/>
              </p:cNvCxnSpPr>
              <p:nvPr/>
            </p:nvCxnSpPr>
            <p:spPr>
              <a:xfrm>
                <a:off x="11591171" y="1470404"/>
                <a:ext cx="0" cy="262584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C852BC5F-3861-0B42-8C74-32243984CDA8}"/>
                </a:ext>
              </a:extLst>
            </p:cNvPr>
            <p:cNvGrpSpPr/>
            <p:nvPr/>
          </p:nvGrpSpPr>
          <p:grpSpPr>
            <a:xfrm>
              <a:off x="7007433" y="2049388"/>
              <a:ext cx="105255" cy="2832124"/>
              <a:chOff x="11538543" y="1367262"/>
              <a:chExt cx="105255" cy="2832124"/>
            </a:xfrm>
          </p:grpSpPr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02D4B88B-063E-5646-B01D-C82C8E1FBABA}"/>
                  </a:ext>
                </a:extLst>
              </p:cNvPr>
              <p:cNvSpPr/>
              <p:nvPr/>
            </p:nvSpPr>
            <p:spPr>
              <a:xfrm>
                <a:off x="11538543" y="136726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32A5033C-31EC-4F46-9821-2085E763DD74}"/>
                  </a:ext>
                </a:extLst>
              </p:cNvPr>
              <p:cNvSpPr/>
              <p:nvPr/>
            </p:nvSpPr>
            <p:spPr>
              <a:xfrm>
                <a:off x="11538543" y="4096244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94" name="직선 연결선[R] 93">
                <a:extLst>
                  <a:ext uri="{FF2B5EF4-FFF2-40B4-BE49-F238E27FC236}">
                    <a16:creationId xmlns:a16="http://schemas.microsoft.com/office/drawing/2014/main" id="{E950569A-BBE6-974E-8C6D-03994126F89F}"/>
                  </a:ext>
                </a:extLst>
              </p:cNvPr>
              <p:cNvCxnSpPr>
                <a:stCxn id="92" idx="4"/>
                <a:endCxn id="93" idx="0"/>
              </p:cNvCxnSpPr>
              <p:nvPr/>
            </p:nvCxnSpPr>
            <p:spPr>
              <a:xfrm>
                <a:off x="11591171" y="1470404"/>
                <a:ext cx="0" cy="262584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F6AD8D52-63EA-EA4E-A47E-111147E802EC}"/>
                </a:ext>
              </a:extLst>
            </p:cNvPr>
            <p:cNvGrpSpPr/>
            <p:nvPr/>
          </p:nvGrpSpPr>
          <p:grpSpPr>
            <a:xfrm>
              <a:off x="7117161" y="2744332"/>
              <a:ext cx="105255" cy="2832124"/>
              <a:chOff x="11538543" y="1367262"/>
              <a:chExt cx="105255" cy="2832124"/>
            </a:xfrm>
          </p:grpSpPr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A0F4DD46-A42E-1340-A174-9807F2094142}"/>
                  </a:ext>
                </a:extLst>
              </p:cNvPr>
              <p:cNvSpPr/>
              <p:nvPr/>
            </p:nvSpPr>
            <p:spPr>
              <a:xfrm>
                <a:off x="11538543" y="136726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F724C8E7-E168-6340-A0E6-98D344BC3B88}"/>
                  </a:ext>
                </a:extLst>
              </p:cNvPr>
              <p:cNvSpPr/>
              <p:nvPr/>
            </p:nvSpPr>
            <p:spPr>
              <a:xfrm>
                <a:off x="11538543" y="4096244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98" name="직선 연결선[R] 97">
                <a:extLst>
                  <a:ext uri="{FF2B5EF4-FFF2-40B4-BE49-F238E27FC236}">
                    <a16:creationId xmlns:a16="http://schemas.microsoft.com/office/drawing/2014/main" id="{54AE4752-0CFC-FE4C-8CBC-AE228B0DE279}"/>
                  </a:ext>
                </a:extLst>
              </p:cNvPr>
              <p:cNvCxnSpPr>
                <a:stCxn id="96" idx="4"/>
                <a:endCxn id="97" idx="0"/>
              </p:cNvCxnSpPr>
              <p:nvPr/>
            </p:nvCxnSpPr>
            <p:spPr>
              <a:xfrm>
                <a:off x="11591171" y="1470404"/>
                <a:ext cx="0" cy="262584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40AA57EF-2CBD-A845-A879-0DE1FC441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16" name="바닥글 개체 틀 15">
            <a:extLst>
              <a:ext uri="{FF2B5EF4-FFF2-40B4-BE49-F238E27FC236}">
                <a16:creationId xmlns:a16="http://schemas.microsoft.com/office/drawing/2014/main" id="{CFF41885-F28E-7342-BAEA-09BB4CC6A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3B9B4A3B-2FEF-A645-B235-F98A4C52E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61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92405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7058DCDD-190D-0844-9AFC-69897DDAB0D6}"/>
              </a:ext>
            </a:extLst>
          </p:cNvPr>
          <p:cNvGrpSpPr/>
          <p:nvPr/>
        </p:nvGrpSpPr>
        <p:grpSpPr>
          <a:xfrm>
            <a:off x="513037" y="3752820"/>
            <a:ext cx="3836541" cy="2296097"/>
            <a:chOff x="174341" y="3837747"/>
            <a:chExt cx="3836541" cy="2296097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AB91010-EF0E-AC42-926C-E7DC76B9D818}"/>
                </a:ext>
              </a:extLst>
            </p:cNvPr>
            <p:cNvGrpSpPr/>
            <p:nvPr/>
          </p:nvGrpSpPr>
          <p:grpSpPr>
            <a:xfrm>
              <a:off x="174341" y="3837747"/>
              <a:ext cx="3836541" cy="2296097"/>
              <a:chOff x="2099394" y="692073"/>
              <a:chExt cx="3836541" cy="2296097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B4903286-E3A3-DF4D-8DE1-2AD60AD2AB93}"/>
                  </a:ext>
                </a:extLst>
              </p:cNvPr>
              <p:cNvSpPr/>
              <p:nvPr/>
            </p:nvSpPr>
            <p:spPr>
              <a:xfrm>
                <a:off x="2277125" y="1421109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valid</a:t>
                </a:r>
                <a:endParaRPr kumimoji="1" lang="ko-Kore-KR" altLang="en-US" sz="1100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3F33542-84A0-C94B-B2EA-36DEE35FDF53}"/>
                  </a:ext>
                </a:extLst>
              </p:cNvPr>
              <p:cNvSpPr/>
              <p:nvPr/>
            </p:nvSpPr>
            <p:spPr>
              <a:xfrm>
                <a:off x="2277125" y="1797796"/>
                <a:ext cx="1206905" cy="3073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replace_occured</a:t>
                </a:r>
                <a:endParaRPr kumimoji="1" lang="ko-Kore-KR" altLang="en-US" sz="1100" dirty="0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6A4CB21-AD17-8047-987D-42844C97ADB3}"/>
                  </a:ext>
                </a:extLst>
              </p:cNvPr>
              <p:cNvSpPr/>
              <p:nvPr/>
            </p:nvSpPr>
            <p:spPr>
              <a:xfrm>
                <a:off x="2269498" y="2526035"/>
                <a:ext cx="1348399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seqn</a:t>
                </a:r>
                <a:r>
                  <a:rPr kumimoji="1" lang="en-US" altLang="ko-Kore-KR" sz="1100" dirty="0"/>
                  <a:t>[11:0]</a:t>
                </a:r>
                <a:endParaRPr kumimoji="1" lang="ko-Kore-KR" altLang="en-US" sz="1100" dirty="0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5EF37DCD-87B9-ED47-A72B-2FFCF1883CEB}"/>
                  </a:ext>
                </a:extLst>
              </p:cNvPr>
              <p:cNvGrpSpPr/>
              <p:nvPr/>
            </p:nvGrpSpPr>
            <p:grpSpPr>
              <a:xfrm>
                <a:off x="4007682" y="1057943"/>
                <a:ext cx="1815833" cy="1872849"/>
                <a:chOff x="4007681" y="1494820"/>
                <a:chExt cx="1815833" cy="1872849"/>
              </a:xfrm>
            </p:grpSpPr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2C962B2B-BBA0-8342-956E-3D1780806949}"/>
                    </a:ext>
                  </a:extLst>
                </p:cNvPr>
                <p:cNvSpPr/>
                <p:nvPr/>
              </p:nvSpPr>
              <p:spPr>
                <a:xfrm>
                  <a:off x="4099110" y="1862678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channel[4:0]</a:t>
                  </a:r>
                  <a:endParaRPr kumimoji="1" lang="ko-Kore-KR" altLang="en-US" sz="1100" dirty="0"/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53028F8F-9228-5B4D-B992-EEFF3395B56F}"/>
                    </a:ext>
                  </a:extLst>
                </p:cNvPr>
                <p:cNvSpPr/>
                <p:nvPr/>
              </p:nvSpPr>
              <p:spPr>
                <a:xfrm>
                  <a:off x="4007681" y="1494820"/>
                  <a:ext cx="1815833" cy="187284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payload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06D6C4F1-01E1-E843-93E1-89A9218BE5A2}"/>
                    </a:ext>
                  </a:extLst>
                </p:cNvPr>
                <p:cNvSpPr/>
                <p:nvPr/>
              </p:nvSpPr>
              <p:spPr>
                <a:xfrm>
                  <a:off x="4096196" y="2237819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fine_ts</a:t>
                  </a:r>
                  <a:r>
                    <a:rPr kumimoji="1" lang="en-US" altLang="ko-Kore-KR" sz="1100" dirty="0"/>
                    <a:t>[2:0]</a:t>
                  </a:r>
                  <a:endParaRPr kumimoji="1" lang="ko-Kore-KR" altLang="en-US" sz="1100" dirty="0"/>
                </a:p>
              </p:txBody>
            </p: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FAC1FB46-25EB-3547-9F6A-EB6EE7EB0DB2}"/>
                    </a:ext>
                  </a:extLst>
                </p:cNvPr>
                <p:cNvSpPr/>
                <p:nvPr/>
              </p:nvSpPr>
              <p:spPr>
                <a:xfrm>
                  <a:off x="4099110" y="2607676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address[7:0]</a:t>
                  </a:r>
                  <a:endParaRPr kumimoji="1" lang="ko-Kore-KR" altLang="en-US" sz="1100" dirty="0"/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EFD6C8DD-C5F9-8F40-9738-2C64C03C277A}"/>
                    </a:ext>
                  </a:extLst>
                </p:cNvPr>
                <p:cNvSpPr/>
                <p:nvPr/>
              </p:nvSpPr>
              <p:spPr>
                <a:xfrm>
                  <a:off x="4099110" y="2980818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data[31:0]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24A53B4E-5174-424B-B405-793BD4B5BA47}"/>
                  </a:ext>
                </a:extLst>
              </p:cNvPr>
              <p:cNvSpPr/>
              <p:nvPr/>
            </p:nvSpPr>
            <p:spPr>
              <a:xfrm>
                <a:off x="2099394" y="692073"/>
                <a:ext cx="3836541" cy="229609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input[node2]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BF4D499-BBAB-A541-8A9F-720C1E496468}"/>
                </a:ext>
              </a:extLst>
            </p:cNvPr>
            <p:cNvSpPr/>
            <p:nvPr/>
          </p:nvSpPr>
          <p:spPr>
            <a:xfrm>
              <a:off x="352072" y="5306917"/>
              <a:ext cx="1692628" cy="30734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nondata_replace_occured</a:t>
              </a:r>
              <a:endParaRPr kumimoji="1" lang="ko-Kore-KR" altLang="en-US" sz="110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163EE1D-B6B7-9F43-B819-4ACAB882222B}"/>
              </a:ext>
            </a:extLst>
          </p:cNvPr>
          <p:cNvSpPr txBox="1"/>
          <p:nvPr/>
        </p:nvSpPr>
        <p:spPr>
          <a:xfrm>
            <a:off x="897775" y="266007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node1 &lt; node2</a:t>
            </a:r>
            <a:endParaRPr kumimoji="1" lang="ko-Kore-KR" altLang="en-US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537A883-9A27-D544-BA21-AA66D8301EE5}"/>
              </a:ext>
            </a:extLst>
          </p:cNvPr>
          <p:cNvGrpSpPr/>
          <p:nvPr/>
        </p:nvGrpSpPr>
        <p:grpSpPr>
          <a:xfrm rot="16200000">
            <a:off x="2765512" y="404068"/>
            <a:ext cx="321275" cy="341375"/>
            <a:chOff x="889698" y="4618497"/>
            <a:chExt cx="321275" cy="341375"/>
          </a:xfrm>
        </p:grpSpPr>
        <p:sp>
          <p:nvSpPr>
            <p:cNvPr id="37" name="삼각형 36">
              <a:extLst>
                <a:ext uri="{FF2B5EF4-FFF2-40B4-BE49-F238E27FC236}">
                  <a16:creationId xmlns:a16="http://schemas.microsoft.com/office/drawing/2014/main" id="{C187CEB4-2762-FC4D-924A-A53391C1A336}"/>
                </a:ext>
              </a:extLst>
            </p:cNvPr>
            <p:cNvSpPr/>
            <p:nvPr/>
          </p:nvSpPr>
          <p:spPr>
            <a:xfrm rot="10800000">
              <a:off x="889698" y="4618497"/>
              <a:ext cx="321275" cy="26618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8116A8C-6FDB-884D-9D9B-EEE58F5DB78F}"/>
                </a:ext>
              </a:extLst>
            </p:cNvPr>
            <p:cNvSpPr/>
            <p:nvPr/>
          </p:nvSpPr>
          <p:spPr>
            <a:xfrm>
              <a:off x="1015164" y="4896404"/>
              <a:ext cx="68028" cy="63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4BB77DD-4A08-7348-A393-50DCC9A4DCAA}"/>
              </a:ext>
            </a:extLst>
          </p:cNvPr>
          <p:cNvGrpSpPr/>
          <p:nvPr/>
        </p:nvGrpSpPr>
        <p:grpSpPr>
          <a:xfrm rot="16200000">
            <a:off x="2765512" y="6419204"/>
            <a:ext cx="321275" cy="341375"/>
            <a:chOff x="889698" y="4618497"/>
            <a:chExt cx="321275" cy="341375"/>
          </a:xfrm>
        </p:grpSpPr>
        <p:sp>
          <p:nvSpPr>
            <p:cNvPr id="40" name="삼각형 39">
              <a:extLst>
                <a:ext uri="{FF2B5EF4-FFF2-40B4-BE49-F238E27FC236}">
                  <a16:creationId xmlns:a16="http://schemas.microsoft.com/office/drawing/2014/main" id="{94D0F3EA-4A22-3141-AB9C-E7AA349146D5}"/>
                </a:ext>
              </a:extLst>
            </p:cNvPr>
            <p:cNvSpPr/>
            <p:nvPr/>
          </p:nvSpPr>
          <p:spPr>
            <a:xfrm rot="10800000">
              <a:off x="889698" y="4618497"/>
              <a:ext cx="321275" cy="26618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91F79D0-7E85-B648-9A5B-D77A469AF2B8}"/>
                </a:ext>
              </a:extLst>
            </p:cNvPr>
            <p:cNvSpPr/>
            <p:nvPr/>
          </p:nvSpPr>
          <p:spPr>
            <a:xfrm>
              <a:off x="1015164" y="4896404"/>
              <a:ext cx="68028" cy="63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4C108DB5-FCC8-654D-9A17-3C9A28748912}"/>
              </a:ext>
            </a:extLst>
          </p:cNvPr>
          <p:cNvCxnSpPr>
            <a:stCxn id="7" idx="0"/>
            <a:endCxn id="37" idx="3"/>
          </p:cNvCxnSpPr>
          <p:nvPr/>
        </p:nvCxnSpPr>
        <p:spPr>
          <a:xfrm rot="5400000" flipH="1" flipV="1">
            <a:off x="1326939" y="317038"/>
            <a:ext cx="1170805" cy="16862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454C491A-44BC-A647-8F7F-36E9E3D71F49}"/>
              </a:ext>
            </a:extLst>
          </p:cNvPr>
          <p:cNvCxnSpPr>
            <a:cxnSpLocks/>
            <a:stCxn id="20" idx="1"/>
            <a:endCxn id="40" idx="3"/>
          </p:cNvCxnSpPr>
          <p:nvPr/>
        </p:nvCxnSpPr>
        <p:spPr>
          <a:xfrm rot="10800000" flipH="1" flipV="1">
            <a:off x="690768" y="4634256"/>
            <a:ext cx="2064694" cy="1955636"/>
          </a:xfrm>
          <a:prstGeom prst="bentConnector3">
            <a:avLst>
              <a:gd name="adj1" fmla="val -110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EDFAF338-8EA7-6F44-983A-20B16E7C28EF}"/>
              </a:ext>
            </a:extLst>
          </p:cNvPr>
          <p:cNvCxnSpPr>
            <a:stCxn id="12" idx="3"/>
            <a:endCxn id="47" idx="2"/>
          </p:cNvCxnSpPr>
          <p:nvPr/>
        </p:nvCxnSpPr>
        <p:spPr>
          <a:xfrm flipV="1">
            <a:off x="3853659" y="726444"/>
            <a:ext cx="1075849" cy="11762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B990F5B4-A346-D34E-A217-AEDC8E614812}"/>
              </a:ext>
            </a:extLst>
          </p:cNvPr>
          <p:cNvGrpSpPr/>
          <p:nvPr/>
        </p:nvGrpSpPr>
        <p:grpSpPr>
          <a:xfrm>
            <a:off x="3362553" y="6381357"/>
            <a:ext cx="2311635" cy="421059"/>
            <a:chOff x="5307272" y="484480"/>
            <a:chExt cx="2311635" cy="421059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9F02F48-97E1-664E-B667-A1DA0B5A2DC6}"/>
                </a:ext>
              </a:extLst>
            </p:cNvPr>
            <p:cNvSpPr/>
            <p:nvPr/>
          </p:nvSpPr>
          <p:spPr>
            <a:xfrm>
              <a:off x="5379476" y="541899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~valid</a:t>
              </a:r>
              <a:endParaRPr kumimoji="1" lang="ko-Kore-KR" altLang="en-US" sz="1100" dirty="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2C92922-38C6-0042-9EC4-D010867A7873}"/>
                </a:ext>
              </a:extLst>
            </p:cNvPr>
            <p:cNvSpPr/>
            <p:nvPr/>
          </p:nvSpPr>
          <p:spPr>
            <a:xfrm>
              <a:off x="6196346" y="541899"/>
              <a:ext cx="135576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channel[4:0]</a:t>
              </a:r>
              <a:endParaRPr kumimoji="1" lang="ko-Kore-KR" altLang="en-US" sz="1100" dirty="0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ECB1895-D12A-4947-8234-DFF14D52B9DD}"/>
                </a:ext>
              </a:extLst>
            </p:cNvPr>
            <p:cNvSpPr/>
            <p:nvPr/>
          </p:nvSpPr>
          <p:spPr>
            <a:xfrm>
              <a:off x="5307272" y="484480"/>
              <a:ext cx="2311635" cy="42105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C99EC83E-3CD2-8B4D-BAB2-36CF941F8E15}"/>
              </a:ext>
            </a:extLst>
          </p:cNvPr>
          <p:cNvCxnSpPr>
            <a:stCxn id="25" idx="3"/>
            <a:endCxn id="54" idx="0"/>
          </p:cNvCxnSpPr>
          <p:nvPr/>
        </p:nvCxnSpPr>
        <p:spPr>
          <a:xfrm>
            <a:off x="3868517" y="4638948"/>
            <a:ext cx="1060992" cy="17998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0257573-D3F2-F141-A924-CE74C70BE1F0}"/>
              </a:ext>
            </a:extLst>
          </p:cNvPr>
          <p:cNvCxnSpPr>
            <a:cxnSpLocks/>
            <a:stCxn id="38" idx="4"/>
            <a:endCxn id="46" idx="1"/>
          </p:cNvCxnSpPr>
          <p:nvPr/>
        </p:nvCxnSpPr>
        <p:spPr>
          <a:xfrm flipV="1">
            <a:off x="3096837" y="574044"/>
            <a:ext cx="337919" cy="1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2F72D09-927D-734E-B77E-15091F1EA16B}"/>
              </a:ext>
            </a:extLst>
          </p:cNvPr>
          <p:cNvCxnSpPr>
            <a:stCxn id="41" idx="4"/>
            <a:endCxn id="53" idx="1"/>
          </p:cNvCxnSpPr>
          <p:nvPr/>
        </p:nvCxnSpPr>
        <p:spPr>
          <a:xfrm>
            <a:off x="3096837" y="6591049"/>
            <a:ext cx="337920" cy="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BF8C50EA-D050-C943-9691-20A8081CDAE3}"/>
              </a:ext>
            </a:extLst>
          </p:cNvPr>
          <p:cNvGrpSpPr/>
          <p:nvPr/>
        </p:nvGrpSpPr>
        <p:grpSpPr>
          <a:xfrm>
            <a:off x="3362552" y="117032"/>
            <a:ext cx="2311635" cy="668252"/>
            <a:chOff x="3362552" y="117032"/>
            <a:chExt cx="2311635" cy="66825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2B1BDB98-8B47-DE40-B620-BBA1B304BD9F}"/>
                </a:ext>
              </a:extLst>
            </p:cNvPr>
            <p:cNvGrpSpPr/>
            <p:nvPr/>
          </p:nvGrpSpPr>
          <p:grpSpPr>
            <a:xfrm>
              <a:off x="3362552" y="364225"/>
              <a:ext cx="2311635" cy="421059"/>
              <a:chOff x="5307272" y="484480"/>
              <a:chExt cx="2311635" cy="421059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FD4BBCC8-D87B-5C41-853E-6ABFE27D8B4D}"/>
                  </a:ext>
                </a:extLst>
              </p:cNvPr>
              <p:cNvSpPr/>
              <p:nvPr/>
            </p:nvSpPr>
            <p:spPr>
              <a:xfrm>
                <a:off x="5379476" y="541899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~valid</a:t>
                </a:r>
                <a:endParaRPr kumimoji="1" lang="ko-Kore-KR" altLang="en-US" sz="1100" dirty="0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7C1C6CDA-F9BD-8A4E-9E7F-C78915DCC11D}"/>
                  </a:ext>
                </a:extLst>
              </p:cNvPr>
              <p:cNvSpPr/>
              <p:nvPr/>
            </p:nvSpPr>
            <p:spPr>
              <a:xfrm>
                <a:off x="6196346" y="541899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channel[4:0]</a:t>
                </a:r>
                <a:endParaRPr kumimoji="1" lang="ko-Kore-KR" altLang="en-US" sz="1100" dirty="0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D8BE9759-9534-DC47-84F0-F09D761FFAC5}"/>
                  </a:ext>
                </a:extLst>
              </p:cNvPr>
              <p:cNvSpPr/>
              <p:nvPr/>
            </p:nvSpPr>
            <p:spPr>
              <a:xfrm>
                <a:off x="5307272" y="484480"/>
                <a:ext cx="2311635" cy="42105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CB4C3A9A-0457-AB43-815B-AD8CB3E3BE3C}"/>
                </a:ext>
              </a:extLst>
            </p:cNvPr>
            <p:cNvSpPr txBox="1"/>
            <p:nvPr/>
          </p:nvSpPr>
          <p:spPr>
            <a:xfrm>
              <a:off x="4339061" y="117032"/>
              <a:ext cx="3586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k1</a:t>
              </a:r>
              <a:endParaRPr kumimoji="1" lang="ko-Kore-KR" altLang="en-US" sz="1100" dirty="0"/>
            </a:p>
          </p:txBody>
        </p: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533B10A3-F055-884A-9476-70198EAA6A2D}"/>
              </a:ext>
            </a:extLst>
          </p:cNvPr>
          <p:cNvSpPr txBox="1"/>
          <p:nvPr/>
        </p:nvSpPr>
        <p:spPr>
          <a:xfrm>
            <a:off x="4344287" y="6120285"/>
            <a:ext cx="3586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dirty="0"/>
              <a:t>k2</a:t>
            </a:r>
            <a:endParaRPr kumimoji="1" lang="ko-Kore-KR" altLang="en-US" sz="1100" dirty="0"/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D3826C00-CE88-E94F-B742-77BC2A693BA5}"/>
              </a:ext>
            </a:extLst>
          </p:cNvPr>
          <p:cNvGrpSpPr/>
          <p:nvPr/>
        </p:nvGrpSpPr>
        <p:grpSpPr>
          <a:xfrm>
            <a:off x="5695221" y="2385171"/>
            <a:ext cx="1846019" cy="2304975"/>
            <a:chOff x="7974363" y="2058597"/>
            <a:chExt cx="1846019" cy="2304975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65FF181C-18C7-854E-AF9A-8C0F6161039C}"/>
                </a:ext>
              </a:extLst>
            </p:cNvPr>
            <p:cNvSpPr/>
            <p:nvPr/>
          </p:nvSpPr>
          <p:spPr>
            <a:xfrm>
              <a:off x="8005671" y="2058597"/>
              <a:ext cx="1790209" cy="2296097"/>
            </a:xfrm>
            <a:prstGeom prst="rect">
              <a:avLst/>
            </a:prstGeom>
            <a:noFill/>
            <a:ln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en-US" altLang="ko-Kore-KR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compare</a:t>
              </a:r>
              <a:r>
                <a:rPr kumimoji="1" lang="ko-KR" altLang="en-US" dirty="0">
                  <a:solidFill>
                    <a:schemeClr val="tx1"/>
                  </a:solidFill>
                </a:rPr>
                <a:t> </a:t>
              </a:r>
              <a:r>
                <a:rPr kumimoji="1" lang="en-US" altLang="ko-KR" dirty="0">
                  <a:solidFill>
                    <a:schemeClr val="tx1"/>
                  </a:solidFill>
                </a:rPr>
                <a:t>&amp;</a:t>
              </a:r>
              <a:endParaRPr kumimoji="1" lang="en-US" altLang="ko-Kore-KR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distribute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31A1322-ED2C-0B4A-8AB6-4AF5ABFF0B37}"/>
                </a:ext>
              </a:extLst>
            </p:cNvPr>
            <p:cNvSpPr txBox="1"/>
            <p:nvPr/>
          </p:nvSpPr>
          <p:spPr>
            <a:xfrm>
              <a:off x="8088155" y="2130109"/>
              <a:ext cx="3586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k1</a:t>
              </a:r>
              <a:endParaRPr kumimoji="1" lang="ko-Kore-KR" altLang="en-US" sz="1100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A29176A9-40D5-3D40-A22D-CEAE02495BB9}"/>
                </a:ext>
              </a:extLst>
            </p:cNvPr>
            <p:cNvSpPr txBox="1"/>
            <p:nvPr/>
          </p:nvSpPr>
          <p:spPr>
            <a:xfrm>
              <a:off x="8088154" y="4036166"/>
              <a:ext cx="3586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k2</a:t>
              </a:r>
              <a:endParaRPr kumimoji="1" lang="ko-Kore-KR" altLang="en-US" sz="1100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F647DD6F-4078-2F40-9582-C564AAA2E46B}"/>
                </a:ext>
              </a:extLst>
            </p:cNvPr>
            <p:cNvSpPr txBox="1"/>
            <p:nvPr/>
          </p:nvSpPr>
          <p:spPr>
            <a:xfrm>
              <a:off x="9220401" y="2142248"/>
              <a:ext cx="55578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seqn1</a:t>
              </a:r>
              <a:endParaRPr kumimoji="1" lang="ko-Kore-KR" altLang="en-US" sz="1100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9624801C-ABF6-064E-9988-D1492CC1BBD8}"/>
                </a:ext>
              </a:extLst>
            </p:cNvPr>
            <p:cNvSpPr txBox="1"/>
            <p:nvPr/>
          </p:nvSpPr>
          <p:spPr>
            <a:xfrm>
              <a:off x="9221045" y="4101962"/>
              <a:ext cx="55578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seqn2</a:t>
              </a:r>
              <a:endParaRPr kumimoji="1" lang="ko-Kore-KR" altLang="en-US" sz="11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8CA7652-A35F-984D-8D77-FC37E8625A8E}"/>
                </a:ext>
              </a:extLst>
            </p:cNvPr>
            <p:cNvSpPr txBox="1"/>
            <p:nvPr/>
          </p:nvSpPr>
          <p:spPr>
            <a:xfrm>
              <a:off x="7974363" y="2662234"/>
              <a:ext cx="55578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node1</a:t>
              </a:r>
              <a:endParaRPr kumimoji="1" lang="ko-Kore-KR" altLang="en-US" sz="11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E6D6D193-8DE6-C040-9C4F-8A65B310F985}"/>
                </a:ext>
              </a:extLst>
            </p:cNvPr>
            <p:cNvSpPr txBox="1"/>
            <p:nvPr/>
          </p:nvSpPr>
          <p:spPr>
            <a:xfrm>
              <a:off x="7981287" y="3383458"/>
              <a:ext cx="55578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node2</a:t>
              </a:r>
              <a:endParaRPr kumimoji="1" lang="ko-Kore-KR" altLang="en-US" sz="11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89EDFCF2-0021-EC4C-AD3F-63785CC1A197}"/>
                </a:ext>
              </a:extLst>
            </p:cNvPr>
            <p:cNvSpPr txBox="1"/>
            <p:nvPr/>
          </p:nvSpPr>
          <p:spPr>
            <a:xfrm>
              <a:off x="9257673" y="2662234"/>
              <a:ext cx="5472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node1</a:t>
              </a:r>
              <a:endParaRPr kumimoji="1" lang="ko-Kore-KR" altLang="en-US" sz="1100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4D8433CA-F5C6-9C4A-8B59-8DFBCD28DBFA}"/>
                </a:ext>
              </a:extLst>
            </p:cNvPr>
            <p:cNvSpPr txBox="1"/>
            <p:nvPr/>
          </p:nvSpPr>
          <p:spPr>
            <a:xfrm>
              <a:off x="9264597" y="3383458"/>
              <a:ext cx="55578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node2</a:t>
              </a:r>
              <a:endParaRPr kumimoji="1" lang="ko-Kore-KR" altLang="en-US" sz="1100" dirty="0"/>
            </a:p>
          </p:txBody>
        </p:sp>
      </p:grpSp>
      <p:cxnSp>
        <p:nvCxnSpPr>
          <p:cNvPr id="141" name="꺾인 연결선[E] 140">
            <a:extLst>
              <a:ext uri="{FF2B5EF4-FFF2-40B4-BE49-F238E27FC236}">
                <a16:creationId xmlns:a16="http://schemas.microsoft.com/office/drawing/2014/main" id="{98119DDB-280E-D042-81AB-F4B849E97DC5}"/>
              </a:ext>
            </a:extLst>
          </p:cNvPr>
          <p:cNvCxnSpPr>
            <a:stCxn id="11" idx="3"/>
            <a:endCxn id="135" idx="1"/>
          </p:cNvCxnSpPr>
          <p:nvPr/>
        </p:nvCxnSpPr>
        <p:spPr>
          <a:xfrm>
            <a:off x="4349578" y="2164574"/>
            <a:ext cx="1345643" cy="9550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꺾인 연결선[E] 142">
            <a:extLst>
              <a:ext uri="{FF2B5EF4-FFF2-40B4-BE49-F238E27FC236}">
                <a16:creationId xmlns:a16="http://schemas.microsoft.com/office/drawing/2014/main" id="{ABCDEA04-DEFE-1A45-A68A-5B2FAC730954}"/>
              </a:ext>
            </a:extLst>
          </p:cNvPr>
          <p:cNvCxnSpPr>
            <a:stCxn id="24" idx="3"/>
            <a:endCxn id="136" idx="1"/>
          </p:cNvCxnSpPr>
          <p:nvPr/>
        </p:nvCxnSpPr>
        <p:spPr>
          <a:xfrm flipV="1">
            <a:off x="4349578" y="3840837"/>
            <a:ext cx="1352567" cy="10600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E34741BE-EA8A-F946-9013-8E1C983367F6}"/>
              </a:ext>
            </a:extLst>
          </p:cNvPr>
          <p:cNvGrpSpPr/>
          <p:nvPr/>
        </p:nvGrpSpPr>
        <p:grpSpPr>
          <a:xfrm>
            <a:off x="8135763" y="1016525"/>
            <a:ext cx="3836541" cy="2296097"/>
            <a:chOff x="174341" y="3837747"/>
            <a:chExt cx="3836541" cy="2296097"/>
          </a:xfrm>
        </p:grpSpPr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705E756D-EEE1-3146-ACA4-F834B63D50E7}"/>
                </a:ext>
              </a:extLst>
            </p:cNvPr>
            <p:cNvGrpSpPr/>
            <p:nvPr/>
          </p:nvGrpSpPr>
          <p:grpSpPr>
            <a:xfrm>
              <a:off x="174341" y="3837747"/>
              <a:ext cx="3836541" cy="2296097"/>
              <a:chOff x="2099394" y="692073"/>
              <a:chExt cx="3836541" cy="2296097"/>
            </a:xfrm>
          </p:grpSpPr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53D12E43-5B1B-1D4F-A160-682A1E0396DF}"/>
                  </a:ext>
                </a:extLst>
              </p:cNvPr>
              <p:cNvSpPr/>
              <p:nvPr/>
            </p:nvSpPr>
            <p:spPr>
              <a:xfrm>
                <a:off x="2277125" y="1421109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valid</a:t>
                </a:r>
                <a:endParaRPr kumimoji="1" lang="ko-Kore-KR" altLang="en-US" sz="1100" dirty="0"/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EAED1645-7171-D14C-9EE1-9947353B902B}"/>
                  </a:ext>
                </a:extLst>
              </p:cNvPr>
              <p:cNvSpPr/>
              <p:nvPr/>
            </p:nvSpPr>
            <p:spPr>
              <a:xfrm>
                <a:off x="2277125" y="1797796"/>
                <a:ext cx="1206905" cy="3073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replace_occured</a:t>
                </a:r>
                <a:endParaRPr kumimoji="1" lang="ko-Kore-KR" altLang="en-US" sz="1100" dirty="0"/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E4565E5C-2A42-034E-A7E2-B4BDB8005606}"/>
                  </a:ext>
                </a:extLst>
              </p:cNvPr>
              <p:cNvSpPr/>
              <p:nvPr/>
            </p:nvSpPr>
            <p:spPr>
              <a:xfrm>
                <a:off x="2269498" y="2526035"/>
                <a:ext cx="1348399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seqn</a:t>
                </a:r>
                <a:r>
                  <a:rPr kumimoji="1" lang="en-US" altLang="ko-Kore-KR" sz="1100" dirty="0"/>
                  <a:t>[11:0]</a:t>
                </a:r>
                <a:endParaRPr kumimoji="1" lang="ko-Kore-KR" altLang="en-US" sz="1100" dirty="0"/>
              </a:p>
            </p:txBody>
          </p:sp>
          <p:grpSp>
            <p:nvGrpSpPr>
              <p:cNvPr id="150" name="그룹 149">
                <a:extLst>
                  <a:ext uri="{FF2B5EF4-FFF2-40B4-BE49-F238E27FC236}">
                    <a16:creationId xmlns:a16="http://schemas.microsoft.com/office/drawing/2014/main" id="{938E8A08-2FDB-E04A-B595-1323D6EF0186}"/>
                  </a:ext>
                </a:extLst>
              </p:cNvPr>
              <p:cNvGrpSpPr/>
              <p:nvPr/>
            </p:nvGrpSpPr>
            <p:grpSpPr>
              <a:xfrm>
                <a:off x="4002192" y="1057943"/>
                <a:ext cx="1815833" cy="1872849"/>
                <a:chOff x="4002191" y="1494820"/>
                <a:chExt cx="1815833" cy="1872849"/>
              </a:xfrm>
            </p:grpSpPr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300F701A-ABBD-F741-A8BD-0AD218421ECB}"/>
                    </a:ext>
                  </a:extLst>
                </p:cNvPr>
                <p:cNvSpPr/>
                <p:nvPr/>
              </p:nvSpPr>
              <p:spPr>
                <a:xfrm>
                  <a:off x="4084252" y="1862678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channel[4:0]</a:t>
                  </a:r>
                  <a:endParaRPr kumimoji="1" lang="ko-Kore-KR" altLang="en-US" sz="1100" dirty="0"/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822C02C0-C87E-2F4D-B687-587F33D1BDEE}"/>
                    </a:ext>
                  </a:extLst>
                </p:cNvPr>
                <p:cNvSpPr/>
                <p:nvPr/>
              </p:nvSpPr>
              <p:spPr>
                <a:xfrm>
                  <a:off x="4002191" y="1494820"/>
                  <a:ext cx="1815833" cy="187284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payload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15FF3109-634F-3642-867F-B9349291B000}"/>
                    </a:ext>
                  </a:extLst>
                </p:cNvPr>
                <p:cNvSpPr/>
                <p:nvPr/>
              </p:nvSpPr>
              <p:spPr>
                <a:xfrm>
                  <a:off x="4081338" y="2237819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fine_ts</a:t>
                  </a:r>
                  <a:r>
                    <a:rPr kumimoji="1" lang="en-US" altLang="ko-Kore-KR" sz="1100" dirty="0"/>
                    <a:t>[2:0]</a:t>
                  </a:r>
                  <a:endParaRPr kumimoji="1" lang="ko-Kore-KR" altLang="en-US" sz="1100" dirty="0"/>
                </a:p>
              </p:txBody>
            </p:sp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BE1CA234-68E3-E440-97E1-32E099B8F4DD}"/>
                    </a:ext>
                  </a:extLst>
                </p:cNvPr>
                <p:cNvSpPr/>
                <p:nvPr/>
              </p:nvSpPr>
              <p:spPr>
                <a:xfrm>
                  <a:off x="4084252" y="2607676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address[7:0]</a:t>
                  </a:r>
                  <a:endParaRPr kumimoji="1" lang="ko-Kore-KR" altLang="en-US" sz="1100" dirty="0"/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A2761939-31C7-EB4D-ABA8-D0662BFE21BD}"/>
                    </a:ext>
                  </a:extLst>
                </p:cNvPr>
                <p:cNvSpPr/>
                <p:nvPr/>
              </p:nvSpPr>
              <p:spPr>
                <a:xfrm>
                  <a:off x="4084252" y="2980818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data[31:0]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14458E1-58A4-B84D-A0C1-D91B9F0E632F}"/>
                  </a:ext>
                </a:extLst>
              </p:cNvPr>
              <p:cNvSpPr/>
              <p:nvPr/>
            </p:nvSpPr>
            <p:spPr>
              <a:xfrm>
                <a:off x="2099394" y="692073"/>
                <a:ext cx="3836541" cy="229609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output[node1]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1CA64FF5-59F4-374F-90EE-E200CD30C0F8}"/>
                </a:ext>
              </a:extLst>
            </p:cNvPr>
            <p:cNvSpPr/>
            <p:nvPr/>
          </p:nvSpPr>
          <p:spPr>
            <a:xfrm>
              <a:off x="352072" y="5306917"/>
              <a:ext cx="1692628" cy="30734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nondata_replace_occured</a:t>
              </a:r>
              <a:endParaRPr kumimoji="1" lang="ko-Kore-KR" altLang="en-US" sz="1100" dirty="0"/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1BB046E6-D9B6-F344-82C9-0D73F7F9B62D}"/>
              </a:ext>
            </a:extLst>
          </p:cNvPr>
          <p:cNvGrpSpPr/>
          <p:nvPr/>
        </p:nvGrpSpPr>
        <p:grpSpPr>
          <a:xfrm>
            <a:off x="8135763" y="3752820"/>
            <a:ext cx="3836541" cy="2296097"/>
            <a:chOff x="174341" y="3837747"/>
            <a:chExt cx="3836541" cy="2296097"/>
          </a:xfrm>
        </p:grpSpPr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96C9CBE1-9F97-3640-94B3-D254937D9942}"/>
                </a:ext>
              </a:extLst>
            </p:cNvPr>
            <p:cNvGrpSpPr/>
            <p:nvPr/>
          </p:nvGrpSpPr>
          <p:grpSpPr>
            <a:xfrm>
              <a:off x="174341" y="3837747"/>
              <a:ext cx="3836541" cy="2296097"/>
              <a:chOff x="2099394" y="692073"/>
              <a:chExt cx="3836541" cy="2296097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60DAD233-8130-E74B-9E92-8EDB3DE4090F}"/>
                  </a:ext>
                </a:extLst>
              </p:cNvPr>
              <p:cNvSpPr/>
              <p:nvPr/>
            </p:nvSpPr>
            <p:spPr>
              <a:xfrm>
                <a:off x="2277125" y="1421109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valid</a:t>
                </a:r>
                <a:endParaRPr kumimoji="1" lang="ko-Kore-KR" altLang="en-US" sz="1100" dirty="0"/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57FF85E8-CA9A-C84E-924F-44A03DDEB7F8}"/>
                  </a:ext>
                </a:extLst>
              </p:cNvPr>
              <p:cNvSpPr/>
              <p:nvPr/>
            </p:nvSpPr>
            <p:spPr>
              <a:xfrm>
                <a:off x="2277125" y="1797796"/>
                <a:ext cx="1206905" cy="3073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replace_occured</a:t>
                </a:r>
                <a:endParaRPr kumimoji="1" lang="ko-Kore-KR" altLang="en-US" sz="1100" dirty="0"/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AD5897D4-7E09-0241-9E99-356A0905A7EC}"/>
                  </a:ext>
                </a:extLst>
              </p:cNvPr>
              <p:cNvSpPr/>
              <p:nvPr/>
            </p:nvSpPr>
            <p:spPr>
              <a:xfrm>
                <a:off x="2269498" y="2526035"/>
                <a:ext cx="1348399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seqn</a:t>
                </a:r>
                <a:r>
                  <a:rPr kumimoji="1" lang="en-US" altLang="ko-Kore-KR" sz="1100" dirty="0"/>
                  <a:t>[11:0]</a:t>
                </a:r>
                <a:endParaRPr kumimoji="1" lang="ko-Kore-KR" altLang="en-US" sz="1100" dirty="0"/>
              </a:p>
            </p:txBody>
          </p:sp>
          <p:grpSp>
            <p:nvGrpSpPr>
              <p:cNvPr id="163" name="그룹 162">
                <a:extLst>
                  <a:ext uri="{FF2B5EF4-FFF2-40B4-BE49-F238E27FC236}">
                    <a16:creationId xmlns:a16="http://schemas.microsoft.com/office/drawing/2014/main" id="{B689383B-9307-0744-B320-351BA4C92800}"/>
                  </a:ext>
                </a:extLst>
              </p:cNvPr>
              <p:cNvGrpSpPr/>
              <p:nvPr/>
            </p:nvGrpSpPr>
            <p:grpSpPr>
              <a:xfrm>
                <a:off x="4007682" y="1057943"/>
                <a:ext cx="1815833" cy="1872849"/>
                <a:chOff x="4007681" y="1494820"/>
                <a:chExt cx="1815833" cy="1872849"/>
              </a:xfrm>
            </p:grpSpPr>
            <p:sp>
              <p:nvSpPr>
                <p:cNvPr id="165" name="직사각형 164">
                  <a:extLst>
                    <a:ext uri="{FF2B5EF4-FFF2-40B4-BE49-F238E27FC236}">
                      <a16:creationId xmlns:a16="http://schemas.microsoft.com/office/drawing/2014/main" id="{8ADFA115-A654-824A-90E6-AE9F748A92C8}"/>
                    </a:ext>
                  </a:extLst>
                </p:cNvPr>
                <p:cNvSpPr/>
                <p:nvPr/>
              </p:nvSpPr>
              <p:spPr>
                <a:xfrm>
                  <a:off x="4099110" y="1862678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channel[4:0]</a:t>
                  </a:r>
                  <a:endParaRPr kumimoji="1" lang="ko-Kore-KR" altLang="en-US" sz="1100" dirty="0"/>
                </a:p>
              </p:txBody>
            </p:sp>
            <p:sp>
              <p:nvSpPr>
                <p:cNvPr id="166" name="직사각형 165">
                  <a:extLst>
                    <a:ext uri="{FF2B5EF4-FFF2-40B4-BE49-F238E27FC236}">
                      <a16:creationId xmlns:a16="http://schemas.microsoft.com/office/drawing/2014/main" id="{D23F138B-4ED1-164D-8EEB-08719BD720BD}"/>
                    </a:ext>
                  </a:extLst>
                </p:cNvPr>
                <p:cNvSpPr/>
                <p:nvPr/>
              </p:nvSpPr>
              <p:spPr>
                <a:xfrm>
                  <a:off x="4007681" y="1494820"/>
                  <a:ext cx="1815833" cy="187284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payload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7244D2F4-969C-474D-B330-41D80BF6D75D}"/>
                    </a:ext>
                  </a:extLst>
                </p:cNvPr>
                <p:cNvSpPr/>
                <p:nvPr/>
              </p:nvSpPr>
              <p:spPr>
                <a:xfrm>
                  <a:off x="4096196" y="2237819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fine_ts</a:t>
                  </a:r>
                  <a:r>
                    <a:rPr kumimoji="1" lang="en-US" altLang="ko-Kore-KR" sz="1100" dirty="0"/>
                    <a:t>[2:0]</a:t>
                  </a:r>
                  <a:endParaRPr kumimoji="1" lang="ko-Kore-KR" altLang="en-US" sz="1100" dirty="0"/>
                </a:p>
              </p:txBody>
            </p:sp>
            <p:sp>
              <p:nvSpPr>
                <p:cNvPr id="168" name="직사각형 167">
                  <a:extLst>
                    <a:ext uri="{FF2B5EF4-FFF2-40B4-BE49-F238E27FC236}">
                      <a16:creationId xmlns:a16="http://schemas.microsoft.com/office/drawing/2014/main" id="{E7B3002C-3131-444B-A224-A9B6EC7DF2B6}"/>
                    </a:ext>
                  </a:extLst>
                </p:cNvPr>
                <p:cNvSpPr/>
                <p:nvPr/>
              </p:nvSpPr>
              <p:spPr>
                <a:xfrm>
                  <a:off x="4099110" y="2607676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address[7:0]</a:t>
                  </a:r>
                  <a:endParaRPr kumimoji="1" lang="ko-Kore-KR" altLang="en-US" sz="1100" dirty="0"/>
                </a:p>
              </p:txBody>
            </p:sp>
            <p:sp>
              <p:nvSpPr>
                <p:cNvPr id="169" name="직사각형 168">
                  <a:extLst>
                    <a:ext uri="{FF2B5EF4-FFF2-40B4-BE49-F238E27FC236}">
                      <a16:creationId xmlns:a16="http://schemas.microsoft.com/office/drawing/2014/main" id="{D0BE77CD-4500-C542-9FF1-8CD0DB7EFB45}"/>
                    </a:ext>
                  </a:extLst>
                </p:cNvPr>
                <p:cNvSpPr/>
                <p:nvPr/>
              </p:nvSpPr>
              <p:spPr>
                <a:xfrm>
                  <a:off x="4099110" y="2980818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data[31:0]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8E0B4475-D8CF-3B4B-A0C4-176921D155E5}"/>
                  </a:ext>
                </a:extLst>
              </p:cNvPr>
              <p:cNvSpPr/>
              <p:nvPr/>
            </p:nvSpPr>
            <p:spPr>
              <a:xfrm>
                <a:off x="2099394" y="692073"/>
                <a:ext cx="3836541" cy="229609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output[node2]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691BCF4B-0716-D74B-86E9-3944C5EFB712}"/>
                </a:ext>
              </a:extLst>
            </p:cNvPr>
            <p:cNvSpPr/>
            <p:nvPr/>
          </p:nvSpPr>
          <p:spPr>
            <a:xfrm>
              <a:off x="352072" y="5306917"/>
              <a:ext cx="1692628" cy="30734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nondata_replace_occured</a:t>
              </a:r>
              <a:endParaRPr kumimoji="1" lang="ko-Kore-KR" altLang="en-US" sz="1100" dirty="0"/>
            </a:p>
          </p:txBody>
        </p:sp>
      </p:grpSp>
      <p:cxnSp>
        <p:nvCxnSpPr>
          <p:cNvPr id="171" name="꺾인 연결선[E] 170">
            <a:extLst>
              <a:ext uri="{FF2B5EF4-FFF2-40B4-BE49-F238E27FC236}">
                <a16:creationId xmlns:a16="http://schemas.microsoft.com/office/drawing/2014/main" id="{82A31501-14E6-344B-ADC6-1D6A7EAAD0D0}"/>
              </a:ext>
            </a:extLst>
          </p:cNvPr>
          <p:cNvCxnSpPr>
            <a:cxnSpLocks/>
            <a:stCxn id="137" idx="3"/>
            <a:endCxn id="151" idx="1"/>
          </p:cNvCxnSpPr>
          <p:nvPr/>
        </p:nvCxnSpPr>
        <p:spPr>
          <a:xfrm flipV="1">
            <a:off x="7525830" y="2164574"/>
            <a:ext cx="609933" cy="9550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꺾인 연결선[E] 172">
            <a:extLst>
              <a:ext uri="{FF2B5EF4-FFF2-40B4-BE49-F238E27FC236}">
                <a16:creationId xmlns:a16="http://schemas.microsoft.com/office/drawing/2014/main" id="{F820C632-8FC9-D441-A23E-CAAB6FFFE612}"/>
              </a:ext>
            </a:extLst>
          </p:cNvPr>
          <p:cNvCxnSpPr>
            <a:stCxn id="138" idx="3"/>
            <a:endCxn id="164" idx="1"/>
          </p:cNvCxnSpPr>
          <p:nvPr/>
        </p:nvCxnSpPr>
        <p:spPr>
          <a:xfrm>
            <a:off x="7541240" y="3840837"/>
            <a:ext cx="594523" cy="10600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꺾인 연결선[E] 175">
            <a:extLst>
              <a:ext uri="{FF2B5EF4-FFF2-40B4-BE49-F238E27FC236}">
                <a16:creationId xmlns:a16="http://schemas.microsoft.com/office/drawing/2014/main" id="{D1A63A8A-DE3B-CC4A-841A-96D9DCFF058D}"/>
              </a:ext>
            </a:extLst>
          </p:cNvPr>
          <p:cNvCxnSpPr>
            <a:stCxn id="48" idx="3"/>
            <a:endCxn id="129" idx="0"/>
          </p:cNvCxnSpPr>
          <p:nvPr/>
        </p:nvCxnSpPr>
        <p:spPr>
          <a:xfrm>
            <a:off x="5674187" y="574755"/>
            <a:ext cx="314134" cy="18819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1D2F013B-AD3C-6744-8462-425D6BD1596D}"/>
              </a:ext>
            </a:extLst>
          </p:cNvPr>
          <p:cNvCxnSpPr>
            <a:stCxn id="55" idx="3"/>
            <a:endCxn id="132" idx="2"/>
          </p:cNvCxnSpPr>
          <p:nvPr/>
        </p:nvCxnSpPr>
        <p:spPr>
          <a:xfrm flipV="1">
            <a:off x="5674188" y="4624350"/>
            <a:ext cx="314132" cy="19675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꺾인 연결선[E] 181">
            <a:extLst>
              <a:ext uri="{FF2B5EF4-FFF2-40B4-BE49-F238E27FC236}">
                <a16:creationId xmlns:a16="http://schemas.microsoft.com/office/drawing/2014/main" id="{BB5CE59A-6AA9-6C43-ABC5-77F2D63C4590}"/>
              </a:ext>
            </a:extLst>
          </p:cNvPr>
          <p:cNvCxnSpPr>
            <a:cxnSpLocks/>
            <a:stCxn id="9" idx="1"/>
            <a:endCxn id="133" idx="0"/>
          </p:cNvCxnSpPr>
          <p:nvPr/>
        </p:nvCxnSpPr>
        <p:spPr>
          <a:xfrm rot="10800000" flipH="1">
            <a:off x="683140" y="2468823"/>
            <a:ext cx="6536011" cy="534065"/>
          </a:xfrm>
          <a:prstGeom prst="bentConnector4">
            <a:avLst>
              <a:gd name="adj1" fmla="val -3498"/>
              <a:gd name="adj2" fmla="val 5423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8F682192-38B5-3C45-A6FD-87C3330DB716}"/>
              </a:ext>
            </a:extLst>
          </p:cNvPr>
          <p:cNvCxnSpPr>
            <a:stCxn id="22" idx="2"/>
            <a:endCxn id="134" idx="2"/>
          </p:cNvCxnSpPr>
          <p:nvPr/>
        </p:nvCxnSpPr>
        <p:spPr>
          <a:xfrm rot="5400000" flipH="1" flipV="1">
            <a:off x="3687850" y="2359636"/>
            <a:ext cx="1201436" cy="5862455"/>
          </a:xfrm>
          <a:prstGeom prst="bentConnector3">
            <a:avLst>
              <a:gd name="adj1" fmla="val -190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13948E92-331C-4F42-A83D-83E0B28A8078}"/>
              </a:ext>
            </a:extLst>
          </p:cNvPr>
          <p:cNvSpPr txBox="1"/>
          <p:nvPr/>
        </p:nvSpPr>
        <p:spPr>
          <a:xfrm>
            <a:off x="1831398" y="5066393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97" name="꺾인 연결선[E] 96">
            <a:extLst>
              <a:ext uri="{FF2B5EF4-FFF2-40B4-BE49-F238E27FC236}">
                <a16:creationId xmlns:a16="http://schemas.microsoft.com/office/drawing/2014/main" id="{2A6D110D-5529-2549-B241-2587E62CC904}"/>
              </a:ext>
            </a:extLst>
          </p:cNvPr>
          <p:cNvCxnSpPr>
            <a:cxnSpLocks/>
            <a:stCxn id="96" idx="0"/>
            <a:endCxn id="98" idx="3"/>
          </p:cNvCxnSpPr>
          <p:nvPr/>
        </p:nvCxnSpPr>
        <p:spPr>
          <a:xfrm rot="5400000" flipH="1" flipV="1">
            <a:off x="2368057" y="4928234"/>
            <a:ext cx="7670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삼각형 97">
            <a:extLst>
              <a:ext uri="{FF2B5EF4-FFF2-40B4-BE49-F238E27FC236}">
                <a16:creationId xmlns:a16="http://schemas.microsoft.com/office/drawing/2014/main" id="{F5E3A008-D97D-1943-B3B3-BB46BA557B4A}"/>
              </a:ext>
            </a:extLst>
          </p:cNvPr>
          <p:cNvSpPr/>
          <p:nvPr/>
        </p:nvSpPr>
        <p:spPr>
          <a:xfrm rot="5400000">
            <a:off x="2506913" y="5034415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D1F23A2-332F-4348-A1C3-EB7E5AE95384}"/>
              </a:ext>
            </a:extLst>
          </p:cNvPr>
          <p:cNvSpPr txBox="1"/>
          <p:nvPr/>
        </p:nvSpPr>
        <p:spPr>
          <a:xfrm>
            <a:off x="1841445" y="5467277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00" name="꺾인 연결선[E] 99">
            <a:extLst>
              <a:ext uri="{FF2B5EF4-FFF2-40B4-BE49-F238E27FC236}">
                <a16:creationId xmlns:a16="http://schemas.microsoft.com/office/drawing/2014/main" id="{B0BF53C3-6715-9049-9C31-550029613A23}"/>
              </a:ext>
            </a:extLst>
          </p:cNvPr>
          <p:cNvCxnSpPr>
            <a:cxnSpLocks/>
            <a:stCxn id="99" idx="0"/>
            <a:endCxn id="101" idx="3"/>
          </p:cNvCxnSpPr>
          <p:nvPr/>
        </p:nvCxnSpPr>
        <p:spPr>
          <a:xfrm rot="5400000" flipH="1" flipV="1">
            <a:off x="2368960" y="5319974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삼각형 100">
            <a:extLst>
              <a:ext uri="{FF2B5EF4-FFF2-40B4-BE49-F238E27FC236}">
                <a16:creationId xmlns:a16="http://schemas.microsoft.com/office/drawing/2014/main" id="{65AD4821-0C26-2C41-BFCB-133B4DBC9930}"/>
              </a:ext>
            </a:extLst>
          </p:cNvPr>
          <p:cNvSpPr/>
          <p:nvPr/>
        </p:nvSpPr>
        <p:spPr>
          <a:xfrm rot="5400000">
            <a:off x="2516960" y="5417011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47AE65B-731A-0B42-86E2-68F01FCE2A57}"/>
              </a:ext>
            </a:extLst>
          </p:cNvPr>
          <p:cNvSpPr txBox="1"/>
          <p:nvPr/>
        </p:nvSpPr>
        <p:spPr>
          <a:xfrm>
            <a:off x="1841444" y="5819548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03" name="꺾인 연결선[E] 102">
            <a:extLst>
              <a:ext uri="{FF2B5EF4-FFF2-40B4-BE49-F238E27FC236}">
                <a16:creationId xmlns:a16="http://schemas.microsoft.com/office/drawing/2014/main" id="{8CF457BD-7FC1-174E-8035-C7395DC69561}"/>
              </a:ext>
            </a:extLst>
          </p:cNvPr>
          <p:cNvCxnSpPr>
            <a:cxnSpLocks/>
            <a:stCxn id="102" idx="0"/>
            <a:endCxn id="104" idx="3"/>
          </p:cNvCxnSpPr>
          <p:nvPr/>
        </p:nvCxnSpPr>
        <p:spPr>
          <a:xfrm rot="5400000" flipH="1" flipV="1">
            <a:off x="2368959" y="5672245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삼각형 103">
            <a:extLst>
              <a:ext uri="{FF2B5EF4-FFF2-40B4-BE49-F238E27FC236}">
                <a16:creationId xmlns:a16="http://schemas.microsoft.com/office/drawing/2014/main" id="{2ED12D90-7E19-224B-A9E9-85BA2C9E83E5}"/>
              </a:ext>
            </a:extLst>
          </p:cNvPr>
          <p:cNvSpPr/>
          <p:nvPr/>
        </p:nvSpPr>
        <p:spPr>
          <a:xfrm rot="5400000">
            <a:off x="2516959" y="5769282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5DDC852-7AFE-7849-80E9-89BE26D62F98}"/>
              </a:ext>
            </a:extLst>
          </p:cNvPr>
          <p:cNvSpPr txBox="1"/>
          <p:nvPr/>
        </p:nvSpPr>
        <p:spPr>
          <a:xfrm>
            <a:off x="1841444" y="4735432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06" name="꺾인 연결선[E] 105">
            <a:extLst>
              <a:ext uri="{FF2B5EF4-FFF2-40B4-BE49-F238E27FC236}">
                <a16:creationId xmlns:a16="http://schemas.microsoft.com/office/drawing/2014/main" id="{0B752664-5301-8545-8DB5-6D943392A84A}"/>
              </a:ext>
            </a:extLst>
          </p:cNvPr>
          <p:cNvCxnSpPr>
            <a:cxnSpLocks/>
            <a:stCxn id="105" idx="0"/>
            <a:endCxn id="107" idx="3"/>
          </p:cNvCxnSpPr>
          <p:nvPr/>
        </p:nvCxnSpPr>
        <p:spPr>
          <a:xfrm rot="5400000" flipH="1" flipV="1">
            <a:off x="2368959" y="4588129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삼각형 106">
            <a:extLst>
              <a:ext uri="{FF2B5EF4-FFF2-40B4-BE49-F238E27FC236}">
                <a16:creationId xmlns:a16="http://schemas.microsoft.com/office/drawing/2014/main" id="{A640056A-131D-844D-BCEE-51EB3209E85E}"/>
              </a:ext>
            </a:extLst>
          </p:cNvPr>
          <p:cNvSpPr/>
          <p:nvPr/>
        </p:nvSpPr>
        <p:spPr>
          <a:xfrm rot="5400000">
            <a:off x="2516959" y="4685166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937F50C-262C-6D4B-BB6F-7D8EB066F46F}"/>
              </a:ext>
            </a:extLst>
          </p:cNvPr>
          <p:cNvSpPr txBox="1"/>
          <p:nvPr/>
        </p:nvSpPr>
        <p:spPr>
          <a:xfrm>
            <a:off x="11303" y="5105696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09" name="꺾인 연결선[E] 108">
            <a:extLst>
              <a:ext uri="{FF2B5EF4-FFF2-40B4-BE49-F238E27FC236}">
                <a16:creationId xmlns:a16="http://schemas.microsoft.com/office/drawing/2014/main" id="{64A79F48-3354-C54C-9ED9-8CB26F1DFB3A}"/>
              </a:ext>
            </a:extLst>
          </p:cNvPr>
          <p:cNvCxnSpPr>
            <a:cxnSpLocks/>
            <a:stCxn id="108" idx="0"/>
            <a:endCxn id="110" idx="3"/>
          </p:cNvCxnSpPr>
          <p:nvPr/>
        </p:nvCxnSpPr>
        <p:spPr>
          <a:xfrm rot="5400000" flipH="1" flipV="1">
            <a:off x="538818" y="4958393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삼각형 109">
            <a:extLst>
              <a:ext uri="{FF2B5EF4-FFF2-40B4-BE49-F238E27FC236}">
                <a16:creationId xmlns:a16="http://schemas.microsoft.com/office/drawing/2014/main" id="{892048A5-6F05-C248-92B9-E4D1EBC3D960}"/>
              </a:ext>
            </a:extLst>
          </p:cNvPr>
          <p:cNvSpPr/>
          <p:nvPr/>
        </p:nvSpPr>
        <p:spPr>
          <a:xfrm rot="5400000">
            <a:off x="686818" y="5055430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8F4669E-CDA4-BE4A-99A6-41F91A3A786A}"/>
              </a:ext>
            </a:extLst>
          </p:cNvPr>
          <p:cNvSpPr txBox="1"/>
          <p:nvPr/>
        </p:nvSpPr>
        <p:spPr>
          <a:xfrm>
            <a:off x="21350" y="5488292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12" name="꺾인 연결선[E] 111">
            <a:extLst>
              <a:ext uri="{FF2B5EF4-FFF2-40B4-BE49-F238E27FC236}">
                <a16:creationId xmlns:a16="http://schemas.microsoft.com/office/drawing/2014/main" id="{2FEA72F5-C263-AE47-8EC7-6EEA31906D9A}"/>
              </a:ext>
            </a:extLst>
          </p:cNvPr>
          <p:cNvCxnSpPr>
            <a:cxnSpLocks/>
            <a:stCxn id="111" idx="0"/>
            <a:endCxn id="113" idx="3"/>
          </p:cNvCxnSpPr>
          <p:nvPr/>
        </p:nvCxnSpPr>
        <p:spPr>
          <a:xfrm rot="5400000" flipH="1" flipV="1">
            <a:off x="548865" y="5340989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삼각형 112">
            <a:extLst>
              <a:ext uri="{FF2B5EF4-FFF2-40B4-BE49-F238E27FC236}">
                <a16:creationId xmlns:a16="http://schemas.microsoft.com/office/drawing/2014/main" id="{00DC24AD-9D41-654D-A141-19147F2B7645}"/>
              </a:ext>
            </a:extLst>
          </p:cNvPr>
          <p:cNvSpPr/>
          <p:nvPr/>
        </p:nvSpPr>
        <p:spPr>
          <a:xfrm rot="5400000">
            <a:off x="696865" y="5438026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9A9F0A2-65E7-C047-989F-99F420785D4A}"/>
              </a:ext>
            </a:extLst>
          </p:cNvPr>
          <p:cNvSpPr txBox="1"/>
          <p:nvPr/>
        </p:nvSpPr>
        <p:spPr>
          <a:xfrm>
            <a:off x="21349" y="5840563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15" name="꺾인 연결선[E] 114">
            <a:extLst>
              <a:ext uri="{FF2B5EF4-FFF2-40B4-BE49-F238E27FC236}">
                <a16:creationId xmlns:a16="http://schemas.microsoft.com/office/drawing/2014/main" id="{503EEE9E-5F5A-E945-A747-27EA3A320B87}"/>
              </a:ext>
            </a:extLst>
          </p:cNvPr>
          <p:cNvCxnSpPr>
            <a:cxnSpLocks/>
            <a:stCxn id="114" idx="0"/>
            <a:endCxn id="116" idx="3"/>
          </p:cNvCxnSpPr>
          <p:nvPr/>
        </p:nvCxnSpPr>
        <p:spPr>
          <a:xfrm rot="5400000" flipH="1" flipV="1">
            <a:off x="548864" y="5693260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삼각형 115">
            <a:extLst>
              <a:ext uri="{FF2B5EF4-FFF2-40B4-BE49-F238E27FC236}">
                <a16:creationId xmlns:a16="http://schemas.microsoft.com/office/drawing/2014/main" id="{E19DADAC-547E-1843-ABCD-5B720D73DB5F}"/>
              </a:ext>
            </a:extLst>
          </p:cNvPr>
          <p:cNvSpPr/>
          <p:nvPr/>
        </p:nvSpPr>
        <p:spPr>
          <a:xfrm rot="5400000">
            <a:off x="696864" y="5790297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4AE2BEB-0797-9244-AF34-D97CCB7135B8}"/>
              </a:ext>
            </a:extLst>
          </p:cNvPr>
          <p:cNvSpPr txBox="1"/>
          <p:nvPr/>
        </p:nvSpPr>
        <p:spPr>
          <a:xfrm>
            <a:off x="21349" y="4756447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18" name="꺾인 연결선[E] 117">
            <a:extLst>
              <a:ext uri="{FF2B5EF4-FFF2-40B4-BE49-F238E27FC236}">
                <a16:creationId xmlns:a16="http://schemas.microsoft.com/office/drawing/2014/main" id="{84C10BF5-C549-6248-9D37-33427F2F1CF0}"/>
              </a:ext>
            </a:extLst>
          </p:cNvPr>
          <p:cNvCxnSpPr>
            <a:cxnSpLocks/>
            <a:stCxn id="117" idx="0"/>
            <a:endCxn id="119" idx="3"/>
          </p:cNvCxnSpPr>
          <p:nvPr/>
        </p:nvCxnSpPr>
        <p:spPr>
          <a:xfrm rot="5400000" flipH="1" flipV="1">
            <a:off x="548864" y="4609144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삼각형 118">
            <a:extLst>
              <a:ext uri="{FF2B5EF4-FFF2-40B4-BE49-F238E27FC236}">
                <a16:creationId xmlns:a16="http://schemas.microsoft.com/office/drawing/2014/main" id="{A4272490-4C2B-F24D-AF35-2253638C1202}"/>
              </a:ext>
            </a:extLst>
          </p:cNvPr>
          <p:cNvSpPr/>
          <p:nvPr/>
        </p:nvSpPr>
        <p:spPr>
          <a:xfrm rot="5400000">
            <a:off x="696864" y="4706181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CA3727F-169E-3F4F-8C1C-F1C5D1B8408D}"/>
              </a:ext>
            </a:extLst>
          </p:cNvPr>
          <p:cNvSpPr txBox="1"/>
          <p:nvPr/>
        </p:nvSpPr>
        <p:spPr>
          <a:xfrm>
            <a:off x="7628886" y="5003897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595CDEB9-A665-9848-B3CF-193D9403BB90}"/>
              </a:ext>
            </a:extLst>
          </p:cNvPr>
          <p:cNvCxnSpPr>
            <a:cxnSpLocks/>
            <a:stCxn id="120" idx="0"/>
            <a:endCxn id="122" idx="3"/>
          </p:cNvCxnSpPr>
          <p:nvPr/>
        </p:nvCxnSpPr>
        <p:spPr>
          <a:xfrm rot="5400000" flipH="1" flipV="1">
            <a:off x="8156401" y="4856594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삼각형 121">
            <a:extLst>
              <a:ext uri="{FF2B5EF4-FFF2-40B4-BE49-F238E27FC236}">
                <a16:creationId xmlns:a16="http://schemas.microsoft.com/office/drawing/2014/main" id="{C83814A0-B15B-5D44-90EB-6F0626535DD8}"/>
              </a:ext>
            </a:extLst>
          </p:cNvPr>
          <p:cNvSpPr/>
          <p:nvPr/>
        </p:nvSpPr>
        <p:spPr>
          <a:xfrm rot="5400000">
            <a:off x="8304401" y="4953631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4C6C76E-C69D-A648-A9B8-32A4EB620475}"/>
              </a:ext>
            </a:extLst>
          </p:cNvPr>
          <p:cNvSpPr txBox="1"/>
          <p:nvPr/>
        </p:nvSpPr>
        <p:spPr>
          <a:xfrm>
            <a:off x="7638933" y="5386493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24" name="꺾인 연결선[E] 123">
            <a:extLst>
              <a:ext uri="{FF2B5EF4-FFF2-40B4-BE49-F238E27FC236}">
                <a16:creationId xmlns:a16="http://schemas.microsoft.com/office/drawing/2014/main" id="{A1AFDB04-D7D6-EC46-B925-19245EF4345D}"/>
              </a:ext>
            </a:extLst>
          </p:cNvPr>
          <p:cNvCxnSpPr>
            <a:cxnSpLocks/>
            <a:stCxn id="123" idx="0"/>
            <a:endCxn id="125" idx="3"/>
          </p:cNvCxnSpPr>
          <p:nvPr/>
        </p:nvCxnSpPr>
        <p:spPr>
          <a:xfrm rot="5400000" flipH="1" flipV="1">
            <a:off x="8166448" y="5239190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삼각형 124">
            <a:extLst>
              <a:ext uri="{FF2B5EF4-FFF2-40B4-BE49-F238E27FC236}">
                <a16:creationId xmlns:a16="http://schemas.microsoft.com/office/drawing/2014/main" id="{4E12390D-5211-084F-A46E-01BC0738B143}"/>
              </a:ext>
            </a:extLst>
          </p:cNvPr>
          <p:cNvSpPr/>
          <p:nvPr/>
        </p:nvSpPr>
        <p:spPr>
          <a:xfrm rot="5400000">
            <a:off x="8314448" y="5336227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1B3DDE6-D301-9B49-B4C1-C62142E2DDCB}"/>
              </a:ext>
            </a:extLst>
          </p:cNvPr>
          <p:cNvSpPr txBox="1"/>
          <p:nvPr/>
        </p:nvSpPr>
        <p:spPr>
          <a:xfrm>
            <a:off x="7638932" y="5738764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28" name="꺾인 연결선[E] 127">
            <a:extLst>
              <a:ext uri="{FF2B5EF4-FFF2-40B4-BE49-F238E27FC236}">
                <a16:creationId xmlns:a16="http://schemas.microsoft.com/office/drawing/2014/main" id="{37CFCA3C-EEEA-954C-A77C-2713B97683EA}"/>
              </a:ext>
            </a:extLst>
          </p:cNvPr>
          <p:cNvCxnSpPr>
            <a:cxnSpLocks/>
            <a:stCxn id="126" idx="0"/>
            <a:endCxn id="140" idx="3"/>
          </p:cNvCxnSpPr>
          <p:nvPr/>
        </p:nvCxnSpPr>
        <p:spPr>
          <a:xfrm rot="5400000" flipH="1" flipV="1">
            <a:off x="8166447" y="5591461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삼각형 139">
            <a:extLst>
              <a:ext uri="{FF2B5EF4-FFF2-40B4-BE49-F238E27FC236}">
                <a16:creationId xmlns:a16="http://schemas.microsoft.com/office/drawing/2014/main" id="{37337CCC-04AF-C74B-92E0-2312C8E29D7A}"/>
              </a:ext>
            </a:extLst>
          </p:cNvPr>
          <p:cNvSpPr/>
          <p:nvPr/>
        </p:nvSpPr>
        <p:spPr>
          <a:xfrm rot="5400000">
            <a:off x="8314447" y="5688498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A8AC0C0-8579-BF48-BB84-CED347F399A9}"/>
              </a:ext>
            </a:extLst>
          </p:cNvPr>
          <p:cNvSpPr txBox="1"/>
          <p:nvPr/>
        </p:nvSpPr>
        <p:spPr>
          <a:xfrm>
            <a:off x="7638932" y="4654648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70" name="꺾인 연결선[E] 169">
            <a:extLst>
              <a:ext uri="{FF2B5EF4-FFF2-40B4-BE49-F238E27FC236}">
                <a16:creationId xmlns:a16="http://schemas.microsoft.com/office/drawing/2014/main" id="{77C5D8AC-FDA8-3344-BE8A-449EF9DC93BA}"/>
              </a:ext>
            </a:extLst>
          </p:cNvPr>
          <p:cNvCxnSpPr>
            <a:cxnSpLocks/>
            <a:stCxn id="142" idx="0"/>
            <a:endCxn id="172" idx="3"/>
          </p:cNvCxnSpPr>
          <p:nvPr/>
        </p:nvCxnSpPr>
        <p:spPr>
          <a:xfrm rot="5400000" flipH="1" flipV="1">
            <a:off x="8166447" y="4507345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삼각형 171">
            <a:extLst>
              <a:ext uri="{FF2B5EF4-FFF2-40B4-BE49-F238E27FC236}">
                <a16:creationId xmlns:a16="http://schemas.microsoft.com/office/drawing/2014/main" id="{838BE26D-A691-644A-99BC-9C277F4F145A}"/>
              </a:ext>
            </a:extLst>
          </p:cNvPr>
          <p:cNvSpPr/>
          <p:nvPr/>
        </p:nvSpPr>
        <p:spPr>
          <a:xfrm rot="5400000">
            <a:off x="8314447" y="4604382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48E24CE8-3EBB-0F44-BA80-660E382376BE}"/>
              </a:ext>
            </a:extLst>
          </p:cNvPr>
          <p:cNvSpPr txBox="1"/>
          <p:nvPr/>
        </p:nvSpPr>
        <p:spPr>
          <a:xfrm>
            <a:off x="9448270" y="5085321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75" name="꺾인 연결선[E] 174">
            <a:extLst>
              <a:ext uri="{FF2B5EF4-FFF2-40B4-BE49-F238E27FC236}">
                <a16:creationId xmlns:a16="http://schemas.microsoft.com/office/drawing/2014/main" id="{077CDAE5-F25C-3F4E-9230-E92D0E64338B}"/>
              </a:ext>
            </a:extLst>
          </p:cNvPr>
          <p:cNvCxnSpPr>
            <a:cxnSpLocks/>
            <a:stCxn id="174" idx="0"/>
            <a:endCxn id="177" idx="3"/>
          </p:cNvCxnSpPr>
          <p:nvPr/>
        </p:nvCxnSpPr>
        <p:spPr>
          <a:xfrm rot="5400000" flipH="1" flipV="1">
            <a:off x="9984929" y="4947162"/>
            <a:ext cx="7670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삼각형 176">
            <a:extLst>
              <a:ext uri="{FF2B5EF4-FFF2-40B4-BE49-F238E27FC236}">
                <a16:creationId xmlns:a16="http://schemas.microsoft.com/office/drawing/2014/main" id="{DB9EA1D0-BAB6-4546-B5B4-971CD7491347}"/>
              </a:ext>
            </a:extLst>
          </p:cNvPr>
          <p:cNvSpPr/>
          <p:nvPr/>
        </p:nvSpPr>
        <p:spPr>
          <a:xfrm rot="5400000">
            <a:off x="10123785" y="5053343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43A6C006-6DE2-F847-BBD0-821566B6CC99}"/>
              </a:ext>
            </a:extLst>
          </p:cNvPr>
          <p:cNvSpPr txBox="1"/>
          <p:nvPr/>
        </p:nvSpPr>
        <p:spPr>
          <a:xfrm>
            <a:off x="9458317" y="5486205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80" name="꺾인 연결선[E] 179">
            <a:extLst>
              <a:ext uri="{FF2B5EF4-FFF2-40B4-BE49-F238E27FC236}">
                <a16:creationId xmlns:a16="http://schemas.microsoft.com/office/drawing/2014/main" id="{5F259BFB-58ED-C744-9AC7-76EC9871B7BE}"/>
              </a:ext>
            </a:extLst>
          </p:cNvPr>
          <p:cNvCxnSpPr>
            <a:cxnSpLocks/>
            <a:stCxn id="179" idx="0"/>
            <a:endCxn id="181" idx="3"/>
          </p:cNvCxnSpPr>
          <p:nvPr/>
        </p:nvCxnSpPr>
        <p:spPr>
          <a:xfrm rot="5400000" flipH="1" flipV="1">
            <a:off x="9985832" y="5338902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삼각형 180">
            <a:extLst>
              <a:ext uri="{FF2B5EF4-FFF2-40B4-BE49-F238E27FC236}">
                <a16:creationId xmlns:a16="http://schemas.microsoft.com/office/drawing/2014/main" id="{4730F618-D852-2343-A187-3097D1CB00E9}"/>
              </a:ext>
            </a:extLst>
          </p:cNvPr>
          <p:cNvSpPr/>
          <p:nvPr/>
        </p:nvSpPr>
        <p:spPr>
          <a:xfrm rot="5400000">
            <a:off x="10133832" y="5435939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814CA910-7402-1346-938D-1062D726F4F4}"/>
              </a:ext>
            </a:extLst>
          </p:cNvPr>
          <p:cNvSpPr txBox="1"/>
          <p:nvPr/>
        </p:nvSpPr>
        <p:spPr>
          <a:xfrm>
            <a:off x="9458316" y="5838476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85" name="꺾인 연결선[E] 184">
            <a:extLst>
              <a:ext uri="{FF2B5EF4-FFF2-40B4-BE49-F238E27FC236}">
                <a16:creationId xmlns:a16="http://schemas.microsoft.com/office/drawing/2014/main" id="{31DD89CA-727F-7043-8B6F-AFB3203959C8}"/>
              </a:ext>
            </a:extLst>
          </p:cNvPr>
          <p:cNvCxnSpPr>
            <a:cxnSpLocks/>
            <a:stCxn id="183" idx="0"/>
            <a:endCxn id="186" idx="3"/>
          </p:cNvCxnSpPr>
          <p:nvPr/>
        </p:nvCxnSpPr>
        <p:spPr>
          <a:xfrm rot="5400000" flipH="1" flipV="1">
            <a:off x="9985831" y="5691173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삼각형 185">
            <a:extLst>
              <a:ext uri="{FF2B5EF4-FFF2-40B4-BE49-F238E27FC236}">
                <a16:creationId xmlns:a16="http://schemas.microsoft.com/office/drawing/2014/main" id="{7524C34D-B1EE-BD4B-853F-1A8ACBB40382}"/>
              </a:ext>
            </a:extLst>
          </p:cNvPr>
          <p:cNvSpPr/>
          <p:nvPr/>
        </p:nvSpPr>
        <p:spPr>
          <a:xfrm rot="5400000">
            <a:off x="10133831" y="5788210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608BB51C-629F-BD41-9F6D-68BB11B63FEE}"/>
              </a:ext>
            </a:extLst>
          </p:cNvPr>
          <p:cNvSpPr txBox="1"/>
          <p:nvPr/>
        </p:nvSpPr>
        <p:spPr>
          <a:xfrm>
            <a:off x="9458316" y="4754360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88" name="꺾인 연결선[E] 187">
            <a:extLst>
              <a:ext uri="{FF2B5EF4-FFF2-40B4-BE49-F238E27FC236}">
                <a16:creationId xmlns:a16="http://schemas.microsoft.com/office/drawing/2014/main" id="{46437778-9E17-F94A-8045-09D357292BC5}"/>
              </a:ext>
            </a:extLst>
          </p:cNvPr>
          <p:cNvCxnSpPr>
            <a:cxnSpLocks/>
            <a:stCxn id="187" idx="0"/>
            <a:endCxn id="189" idx="3"/>
          </p:cNvCxnSpPr>
          <p:nvPr/>
        </p:nvCxnSpPr>
        <p:spPr>
          <a:xfrm rot="5400000" flipH="1" flipV="1">
            <a:off x="9985831" y="4607057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삼각형 188">
            <a:extLst>
              <a:ext uri="{FF2B5EF4-FFF2-40B4-BE49-F238E27FC236}">
                <a16:creationId xmlns:a16="http://schemas.microsoft.com/office/drawing/2014/main" id="{037DE50C-F108-8744-898D-5AB4AE01F353}"/>
              </a:ext>
            </a:extLst>
          </p:cNvPr>
          <p:cNvSpPr/>
          <p:nvPr/>
        </p:nvSpPr>
        <p:spPr>
          <a:xfrm rot="5400000">
            <a:off x="10133831" y="4704094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47505394-548D-4F4F-B815-53408DD7ADCD}"/>
              </a:ext>
            </a:extLst>
          </p:cNvPr>
          <p:cNvSpPr txBox="1"/>
          <p:nvPr/>
        </p:nvSpPr>
        <p:spPr>
          <a:xfrm>
            <a:off x="7628886" y="2353677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91" name="꺾인 연결선[E] 190">
            <a:extLst>
              <a:ext uri="{FF2B5EF4-FFF2-40B4-BE49-F238E27FC236}">
                <a16:creationId xmlns:a16="http://schemas.microsoft.com/office/drawing/2014/main" id="{129F9FF5-E35E-6F4B-B192-1A6BB6773999}"/>
              </a:ext>
            </a:extLst>
          </p:cNvPr>
          <p:cNvCxnSpPr>
            <a:cxnSpLocks/>
            <a:stCxn id="190" idx="0"/>
            <a:endCxn id="193" idx="3"/>
          </p:cNvCxnSpPr>
          <p:nvPr/>
        </p:nvCxnSpPr>
        <p:spPr>
          <a:xfrm rot="5400000" flipH="1" flipV="1">
            <a:off x="8156401" y="2206374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삼각형 192">
            <a:extLst>
              <a:ext uri="{FF2B5EF4-FFF2-40B4-BE49-F238E27FC236}">
                <a16:creationId xmlns:a16="http://schemas.microsoft.com/office/drawing/2014/main" id="{C3911173-DAF6-2F48-B909-1E909A815C3A}"/>
              </a:ext>
            </a:extLst>
          </p:cNvPr>
          <p:cNvSpPr/>
          <p:nvPr/>
        </p:nvSpPr>
        <p:spPr>
          <a:xfrm rot="5400000">
            <a:off x="8304401" y="2303411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4584A72E-9775-9444-9AB2-50700698C41E}"/>
              </a:ext>
            </a:extLst>
          </p:cNvPr>
          <p:cNvSpPr txBox="1"/>
          <p:nvPr/>
        </p:nvSpPr>
        <p:spPr>
          <a:xfrm>
            <a:off x="7638933" y="2736273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95" name="꺾인 연결선[E] 194">
            <a:extLst>
              <a:ext uri="{FF2B5EF4-FFF2-40B4-BE49-F238E27FC236}">
                <a16:creationId xmlns:a16="http://schemas.microsoft.com/office/drawing/2014/main" id="{B7235337-C3EB-DE4B-9770-6E612CF7601E}"/>
              </a:ext>
            </a:extLst>
          </p:cNvPr>
          <p:cNvCxnSpPr>
            <a:cxnSpLocks/>
            <a:stCxn id="194" idx="0"/>
            <a:endCxn id="196" idx="3"/>
          </p:cNvCxnSpPr>
          <p:nvPr/>
        </p:nvCxnSpPr>
        <p:spPr>
          <a:xfrm rot="5400000" flipH="1" flipV="1">
            <a:off x="8166448" y="2588970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삼각형 195">
            <a:extLst>
              <a:ext uri="{FF2B5EF4-FFF2-40B4-BE49-F238E27FC236}">
                <a16:creationId xmlns:a16="http://schemas.microsoft.com/office/drawing/2014/main" id="{E50BC61F-5CC7-D041-8D9E-B395EE6E2EC8}"/>
              </a:ext>
            </a:extLst>
          </p:cNvPr>
          <p:cNvSpPr/>
          <p:nvPr/>
        </p:nvSpPr>
        <p:spPr>
          <a:xfrm rot="5400000">
            <a:off x="8314448" y="2686007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EF928BA7-CD12-A84F-B182-18146A13A750}"/>
              </a:ext>
            </a:extLst>
          </p:cNvPr>
          <p:cNvSpPr txBox="1"/>
          <p:nvPr/>
        </p:nvSpPr>
        <p:spPr>
          <a:xfrm>
            <a:off x="7638932" y="3088544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98" name="꺾인 연결선[E] 197">
            <a:extLst>
              <a:ext uri="{FF2B5EF4-FFF2-40B4-BE49-F238E27FC236}">
                <a16:creationId xmlns:a16="http://schemas.microsoft.com/office/drawing/2014/main" id="{2A0EB102-DE7C-5443-9746-553FD91CB7E3}"/>
              </a:ext>
            </a:extLst>
          </p:cNvPr>
          <p:cNvCxnSpPr>
            <a:cxnSpLocks/>
            <a:stCxn id="197" idx="0"/>
            <a:endCxn id="199" idx="3"/>
          </p:cNvCxnSpPr>
          <p:nvPr/>
        </p:nvCxnSpPr>
        <p:spPr>
          <a:xfrm rot="5400000" flipH="1" flipV="1">
            <a:off x="8166447" y="2941241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삼각형 198">
            <a:extLst>
              <a:ext uri="{FF2B5EF4-FFF2-40B4-BE49-F238E27FC236}">
                <a16:creationId xmlns:a16="http://schemas.microsoft.com/office/drawing/2014/main" id="{6D097EDF-B450-DD40-92AF-0DAEBFF15F7C}"/>
              </a:ext>
            </a:extLst>
          </p:cNvPr>
          <p:cNvSpPr/>
          <p:nvPr/>
        </p:nvSpPr>
        <p:spPr>
          <a:xfrm rot="5400000">
            <a:off x="8314447" y="3038278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9466FF79-FB76-4C48-9B85-F181870CFC33}"/>
              </a:ext>
            </a:extLst>
          </p:cNvPr>
          <p:cNvSpPr txBox="1"/>
          <p:nvPr/>
        </p:nvSpPr>
        <p:spPr>
          <a:xfrm>
            <a:off x="7638932" y="2004428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201" name="꺾인 연결선[E] 200">
            <a:extLst>
              <a:ext uri="{FF2B5EF4-FFF2-40B4-BE49-F238E27FC236}">
                <a16:creationId xmlns:a16="http://schemas.microsoft.com/office/drawing/2014/main" id="{487E6117-7665-4A43-8BC6-FC7549E5C431}"/>
              </a:ext>
            </a:extLst>
          </p:cNvPr>
          <p:cNvCxnSpPr>
            <a:cxnSpLocks/>
            <a:stCxn id="200" idx="0"/>
            <a:endCxn id="202" idx="3"/>
          </p:cNvCxnSpPr>
          <p:nvPr/>
        </p:nvCxnSpPr>
        <p:spPr>
          <a:xfrm rot="5400000" flipH="1" flipV="1">
            <a:off x="8166447" y="1857125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삼각형 201">
            <a:extLst>
              <a:ext uri="{FF2B5EF4-FFF2-40B4-BE49-F238E27FC236}">
                <a16:creationId xmlns:a16="http://schemas.microsoft.com/office/drawing/2014/main" id="{D44CD024-56F1-BF4C-88A9-DD7FCF1D9AEC}"/>
              </a:ext>
            </a:extLst>
          </p:cNvPr>
          <p:cNvSpPr/>
          <p:nvPr/>
        </p:nvSpPr>
        <p:spPr>
          <a:xfrm rot="5400000">
            <a:off x="8314447" y="1954162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8D70F181-1D40-E843-BFE1-959DCC8C69C5}"/>
              </a:ext>
            </a:extLst>
          </p:cNvPr>
          <p:cNvSpPr txBox="1"/>
          <p:nvPr/>
        </p:nvSpPr>
        <p:spPr>
          <a:xfrm>
            <a:off x="9438224" y="2344533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204" name="꺾인 연결선[E] 203">
            <a:extLst>
              <a:ext uri="{FF2B5EF4-FFF2-40B4-BE49-F238E27FC236}">
                <a16:creationId xmlns:a16="http://schemas.microsoft.com/office/drawing/2014/main" id="{FFB16FCC-CCA2-3343-B987-BD5D717A3F29}"/>
              </a:ext>
            </a:extLst>
          </p:cNvPr>
          <p:cNvCxnSpPr>
            <a:cxnSpLocks/>
            <a:stCxn id="203" idx="0"/>
            <a:endCxn id="205" idx="3"/>
          </p:cNvCxnSpPr>
          <p:nvPr/>
        </p:nvCxnSpPr>
        <p:spPr>
          <a:xfrm rot="5400000" flipH="1" flipV="1">
            <a:off x="9974883" y="2206374"/>
            <a:ext cx="7670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삼각형 204">
            <a:extLst>
              <a:ext uri="{FF2B5EF4-FFF2-40B4-BE49-F238E27FC236}">
                <a16:creationId xmlns:a16="http://schemas.microsoft.com/office/drawing/2014/main" id="{5EEE7B77-4E5C-EA48-9F6A-EB087DCF8CE9}"/>
              </a:ext>
            </a:extLst>
          </p:cNvPr>
          <p:cNvSpPr/>
          <p:nvPr/>
        </p:nvSpPr>
        <p:spPr>
          <a:xfrm rot="5400000">
            <a:off x="10113739" y="2312555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BCDD6FD8-295A-AC43-B17F-066D9C198CC9}"/>
              </a:ext>
            </a:extLst>
          </p:cNvPr>
          <p:cNvSpPr txBox="1"/>
          <p:nvPr/>
        </p:nvSpPr>
        <p:spPr>
          <a:xfrm>
            <a:off x="9448271" y="2745417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207" name="꺾인 연결선[E] 206">
            <a:extLst>
              <a:ext uri="{FF2B5EF4-FFF2-40B4-BE49-F238E27FC236}">
                <a16:creationId xmlns:a16="http://schemas.microsoft.com/office/drawing/2014/main" id="{FCD3BFF6-3EED-7B40-8BBC-2B28CC000A42}"/>
              </a:ext>
            </a:extLst>
          </p:cNvPr>
          <p:cNvCxnSpPr>
            <a:cxnSpLocks/>
            <a:stCxn id="206" idx="0"/>
            <a:endCxn id="208" idx="3"/>
          </p:cNvCxnSpPr>
          <p:nvPr/>
        </p:nvCxnSpPr>
        <p:spPr>
          <a:xfrm rot="5400000" flipH="1" flipV="1">
            <a:off x="9975786" y="2598114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삼각형 207">
            <a:extLst>
              <a:ext uri="{FF2B5EF4-FFF2-40B4-BE49-F238E27FC236}">
                <a16:creationId xmlns:a16="http://schemas.microsoft.com/office/drawing/2014/main" id="{C519D242-60C7-9D48-B1AD-68FC4D51D84B}"/>
              </a:ext>
            </a:extLst>
          </p:cNvPr>
          <p:cNvSpPr/>
          <p:nvPr/>
        </p:nvSpPr>
        <p:spPr>
          <a:xfrm rot="5400000">
            <a:off x="10123786" y="2695151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CBC46C5B-E06D-1547-92FF-C4733D6B75C1}"/>
              </a:ext>
            </a:extLst>
          </p:cNvPr>
          <p:cNvSpPr txBox="1"/>
          <p:nvPr/>
        </p:nvSpPr>
        <p:spPr>
          <a:xfrm>
            <a:off x="9448270" y="3097688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210" name="꺾인 연결선[E] 209">
            <a:extLst>
              <a:ext uri="{FF2B5EF4-FFF2-40B4-BE49-F238E27FC236}">
                <a16:creationId xmlns:a16="http://schemas.microsoft.com/office/drawing/2014/main" id="{B133955E-BEDE-6944-9F1D-2091A0ECD736}"/>
              </a:ext>
            </a:extLst>
          </p:cNvPr>
          <p:cNvCxnSpPr>
            <a:cxnSpLocks/>
            <a:stCxn id="209" idx="0"/>
            <a:endCxn id="211" idx="3"/>
          </p:cNvCxnSpPr>
          <p:nvPr/>
        </p:nvCxnSpPr>
        <p:spPr>
          <a:xfrm rot="5400000" flipH="1" flipV="1">
            <a:off x="9975785" y="2950385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삼각형 210">
            <a:extLst>
              <a:ext uri="{FF2B5EF4-FFF2-40B4-BE49-F238E27FC236}">
                <a16:creationId xmlns:a16="http://schemas.microsoft.com/office/drawing/2014/main" id="{0A896E53-30CC-1441-967C-4EC89B68E942}"/>
              </a:ext>
            </a:extLst>
          </p:cNvPr>
          <p:cNvSpPr/>
          <p:nvPr/>
        </p:nvSpPr>
        <p:spPr>
          <a:xfrm rot="5400000">
            <a:off x="10123785" y="3047422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9C4940B0-3FAA-964F-8347-22C1C73BD134}"/>
              </a:ext>
            </a:extLst>
          </p:cNvPr>
          <p:cNvSpPr txBox="1"/>
          <p:nvPr/>
        </p:nvSpPr>
        <p:spPr>
          <a:xfrm>
            <a:off x="9448270" y="2013572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213" name="꺾인 연결선[E] 212">
            <a:extLst>
              <a:ext uri="{FF2B5EF4-FFF2-40B4-BE49-F238E27FC236}">
                <a16:creationId xmlns:a16="http://schemas.microsoft.com/office/drawing/2014/main" id="{29DCFD39-CFCB-A647-BD17-AAA066CD7424}"/>
              </a:ext>
            </a:extLst>
          </p:cNvPr>
          <p:cNvCxnSpPr>
            <a:cxnSpLocks/>
            <a:stCxn id="212" idx="0"/>
            <a:endCxn id="214" idx="3"/>
          </p:cNvCxnSpPr>
          <p:nvPr/>
        </p:nvCxnSpPr>
        <p:spPr>
          <a:xfrm rot="5400000" flipH="1" flipV="1">
            <a:off x="9975785" y="1866269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삼각형 213">
            <a:extLst>
              <a:ext uri="{FF2B5EF4-FFF2-40B4-BE49-F238E27FC236}">
                <a16:creationId xmlns:a16="http://schemas.microsoft.com/office/drawing/2014/main" id="{DF954404-F9CA-6745-B0B4-FBBF2CDEC54C}"/>
              </a:ext>
            </a:extLst>
          </p:cNvPr>
          <p:cNvSpPr/>
          <p:nvPr/>
        </p:nvSpPr>
        <p:spPr>
          <a:xfrm rot="5400000">
            <a:off x="10123785" y="1963306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A97E383-5AAA-5B4C-9C60-965D13835196}"/>
              </a:ext>
            </a:extLst>
          </p:cNvPr>
          <p:cNvGrpSpPr/>
          <p:nvPr/>
        </p:nvGrpSpPr>
        <p:grpSpPr>
          <a:xfrm>
            <a:off x="21349" y="1016525"/>
            <a:ext cx="4328229" cy="2328145"/>
            <a:chOff x="21349" y="1016525"/>
            <a:chExt cx="4328229" cy="232814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1AEDFF3-E9FD-1E4A-8879-4660063F62BA}"/>
                </a:ext>
              </a:extLst>
            </p:cNvPr>
            <p:cNvGrpSpPr/>
            <p:nvPr/>
          </p:nvGrpSpPr>
          <p:grpSpPr>
            <a:xfrm>
              <a:off x="21349" y="1016525"/>
              <a:ext cx="4328229" cy="2296097"/>
              <a:chOff x="21349" y="1016525"/>
              <a:chExt cx="4328229" cy="2296097"/>
            </a:xfrm>
          </p:grpSpPr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C0E6BE7F-5F66-E544-8D52-6AB0391B312B}"/>
                  </a:ext>
                </a:extLst>
              </p:cNvPr>
              <p:cNvSpPr txBox="1"/>
              <p:nvPr/>
            </p:nvSpPr>
            <p:spPr>
              <a:xfrm>
                <a:off x="1822057" y="2345294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C6977F5D-DA3D-B249-8716-0F7153F3746F}"/>
                  </a:ext>
                </a:extLst>
              </p:cNvPr>
              <p:cNvSpPr txBox="1"/>
              <p:nvPr/>
            </p:nvSpPr>
            <p:spPr>
              <a:xfrm>
                <a:off x="1832104" y="2746178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49D539DC-48E6-5142-9ED1-0D268F292B3D}"/>
                  </a:ext>
                </a:extLst>
              </p:cNvPr>
              <p:cNvSpPr txBox="1"/>
              <p:nvPr/>
            </p:nvSpPr>
            <p:spPr>
              <a:xfrm>
                <a:off x="1832103" y="201433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BD8E7771-3353-F44A-A08A-02799BD7E27E}"/>
                  </a:ext>
                </a:extLst>
              </p:cNvPr>
              <p:cNvGrpSpPr/>
              <p:nvPr/>
            </p:nvGrpSpPr>
            <p:grpSpPr>
              <a:xfrm>
                <a:off x="21349" y="1016525"/>
                <a:ext cx="4328229" cy="2296097"/>
                <a:chOff x="21349" y="1016525"/>
                <a:chExt cx="4328229" cy="2296097"/>
              </a:xfrm>
            </p:grpSpPr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9F7A2C5C-050E-A543-84BF-30397CB5FCD1}"/>
                    </a:ext>
                  </a:extLst>
                </p:cNvPr>
                <p:cNvGrpSpPr/>
                <p:nvPr/>
              </p:nvGrpSpPr>
              <p:grpSpPr>
                <a:xfrm>
                  <a:off x="513037" y="1016525"/>
                  <a:ext cx="3836541" cy="2296097"/>
                  <a:chOff x="174341" y="3837747"/>
                  <a:chExt cx="3836541" cy="2296097"/>
                </a:xfrm>
              </p:grpSpPr>
              <p:grpSp>
                <p:nvGrpSpPr>
                  <p:cNvPr id="5" name="그룹 4">
                    <a:extLst>
                      <a:ext uri="{FF2B5EF4-FFF2-40B4-BE49-F238E27FC236}">
                        <a16:creationId xmlns:a16="http://schemas.microsoft.com/office/drawing/2014/main" id="{8B1FFBBE-7656-BF45-90E9-FC543CDC790F}"/>
                      </a:ext>
                    </a:extLst>
                  </p:cNvPr>
                  <p:cNvGrpSpPr/>
                  <p:nvPr/>
                </p:nvGrpSpPr>
                <p:grpSpPr>
                  <a:xfrm>
                    <a:off x="174341" y="3837747"/>
                    <a:ext cx="3836541" cy="2296097"/>
                    <a:chOff x="2099394" y="692073"/>
                    <a:chExt cx="3836541" cy="2296097"/>
                  </a:xfrm>
                </p:grpSpPr>
                <p:sp>
                  <p:nvSpPr>
                    <p:cNvPr id="7" name="직사각형 6">
                      <a:extLst>
                        <a:ext uri="{FF2B5EF4-FFF2-40B4-BE49-F238E27FC236}">
                          <a16:creationId xmlns:a16="http://schemas.microsoft.com/office/drawing/2014/main" id="{89CEB64E-070D-4643-A4BC-E240C83E29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77125" y="1421109"/>
                      <a:ext cx="75690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valid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8" name="직사각형 7">
                      <a:extLst>
                        <a:ext uri="{FF2B5EF4-FFF2-40B4-BE49-F238E27FC236}">
                          <a16:creationId xmlns:a16="http://schemas.microsoft.com/office/drawing/2014/main" id="{12A5E480-28FC-7C41-A2BE-845C45DD9A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77125" y="1797796"/>
                      <a:ext cx="1206905" cy="307344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 err="1"/>
                        <a:t>replace_occured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9" name="직사각형 8">
                      <a:extLst>
                        <a:ext uri="{FF2B5EF4-FFF2-40B4-BE49-F238E27FC236}">
                          <a16:creationId xmlns:a16="http://schemas.microsoft.com/office/drawing/2014/main" id="{D755BD40-7558-E94F-97D1-0F5ACF4BD6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9498" y="2526035"/>
                      <a:ext cx="1348399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 err="1"/>
                        <a:t>seqn</a:t>
                      </a:r>
                      <a:r>
                        <a:rPr kumimoji="1" lang="en-US" altLang="ko-Kore-KR" sz="1100" dirty="0"/>
                        <a:t>[11:0]</a:t>
                      </a:r>
                      <a:endParaRPr kumimoji="1" lang="ko-Kore-KR" altLang="en-US" sz="1100" dirty="0"/>
                    </a:p>
                  </p:txBody>
                </p:sp>
                <p:grpSp>
                  <p:nvGrpSpPr>
                    <p:cNvPr id="10" name="그룹 9">
                      <a:extLst>
                        <a:ext uri="{FF2B5EF4-FFF2-40B4-BE49-F238E27FC236}">
                          <a16:creationId xmlns:a16="http://schemas.microsoft.com/office/drawing/2014/main" id="{DBE6AFA3-0F72-BE4E-8226-4B11145CC27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02192" y="1057943"/>
                      <a:ext cx="1815833" cy="1872849"/>
                      <a:chOff x="4002191" y="1494820"/>
                      <a:chExt cx="1815833" cy="1872849"/>
                    </a:xfrm>
                  </p:grpSpPr>
                  <p:sp>
                    <p:nvSpPr>
                      <p:cNvPr id="12" name="직사각형 11">
                        <a:extLst>
                          <a:ext uri="{FF2B5EF4-FFF2-40B4-BE49-F238E27FC236}">
                            <a16:creationId xmlns:a16="http://schemas.microsoft.com/office/drawing/2014/main" id="{E88F2696-88A6-8245-A42F-F8B3970182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84252" y="1862678"/>
                        <a:ext cx="1355763" cy="3048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>
                            <a:shade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ko-Kore-KR" sz="1100" dirty="0"/>
                          <a:t>channel[4:0]</a:t>
                        </a:r>
                        <a:endParaRPr kumimoji="1" lang="ko-Kore-KR" altLang="en-US" sz="1100" dirty="0"/>
                      </a:p>
                    </p:txBody>
                  </p:sp>
                  <p:sp>
                    <p:nvSpPr>
                      <p:cNvPr id="13" name="직사각형 12">
                        <a:extLst>
                          <a:ext uri="{FF2B5EF4-FFF2-40B4-BE49-F238E27FC236}">
                            <a16:creationId xmlns:a16="http://schemas.microsoft.com/office/drawing/2014/main" id="{7890186C-6FC1-6E45-83E1-F1DD3049D1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02191" y="1494820"/>
                        <a:ext cx="1815833" cy="1872849"/>
                      </a:xfrm>
                      <a:prstGeom prst="rect">
                        <a:avLst/>
                      </a:prstGeom>
                      <a:no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t"/>
                      <a:lstStyle/>
                      <a:p>
                        <a:pPr algn="ctr"/>
                        <a:r>
                          <a:rPr kumimoji="1" lang="en-US" altLang="ko-Kore-KR" dirty="0">
                            <a:solidFill>
                              <a:schemeClr val="tx1"/>
                            </a:solidFill>
                          </a:rPr>
                          <a:t>payload</a:t>
                        </a:r>
                        <a:endParaRPr kumimoji="1" lang="ko-Kore-KR" alt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4" name="직사각형 13">
                        <a:extLst>
                          <a:ext uri="{FF2B5EF4-FFF2-40B4-BE49-F238E27FC236}">
                            <a16:creationId xmlns:a16="http://schemas.microsoft.com/office/drawing/2014/main" id="{44CAA6F5-A724-6346-B9A3-28B72BEBC76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81338" y="2237819"/>
                        <a:ext cx="1355763" cy="3048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>
                            <a:shade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ko-Kore-KR" sz="1100" dirty="0" err="1"/>
                          <a:t>fine_ts</a:t>
                        </a:r>
                        <a:r>
                          <a:rPr kumimoji="1" lang="en-US" altLang="ko-Kore-KR" sz="1100" dirty="0"/>
                          <a:t>[2:0]</a:t>
                        </a:r>
                        <a:endParaRPr kumimoji="1" lang="ko-Kore-KR" altLang="en-US" sz="1100" dirty="0"/>
                      </a:p>
                    </p:txBody>
                  </p:sp>
                  <p:sp>
                    <p:nvSpPr>
                      <p:cNvPr id="15" name="직사각형 14">
                        <a:extLst>
                          <a:ext uri="{FF2B5EF4-FFF2-40B4-BE49-F238E27FC236}">
                            <a16:creationId xmlns:a16="http://schemas.microsoft.com/office/drawing/2014/main" id="{9BF7901F-AD98-B94A-A466-EC0182B6E6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84252" y="2607676"/>
                        <a:ext cx="1355763" cy="3048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>
                            <a:shade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ko-Kore-KR" sz="1100" dirty="0"/>
                          <a:t>address[7:0]</a:t>
                        </a:r>
                        <a:endParaRPr kumimoji="1" lang="ko-Kore-KR" altLang="en-US" sz="1100" dirty="0"/>
                      </a:p>
                    </p:txBody>
                  </p:sp>
                  <p:sp>
                    <p:nvSpPr>
                      <p:cNvPr id="16" name="직사각형 15">
                        <a:extLst>
                          <a:ext uri="{FF2B5EF4-FFF2-40B4-BE49-F238E27FC236}">
                            <a16:creationId xmlns:a16="http://schemas.microsoft.com/office/drawing/2014/main" id="{B16D36A6-E316-3941-9790-2659B733A0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84252" y="2980818"/>
                        <a:ext cx="1355763" cy="3048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>
                            <a:shade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ko-Kore-KR" sz="1100" dirty="0"/>
                          <a:t>data[31:0]</a:t>
                        </a:r>
                        <a:endParaRPr kumimoji="1" lang="ko-Kore-KR" altLang="en-US" sz="1100" dirty="0"/>
                      </a:p>
                    </p:txBody>
                  </p:sp>
                </p:grpSp>
                <p:sp>
                  <p:nvSpPr>
                    <p:cNvPr id="11" name="직사각형 10">
                      <a:extLst>
                        <a:ext uri="{FF2B5EF4-FFF2-40B4-BE49-F238E27FC236}">
                          <a16:creationId xmlns:a16="http://schemas.microsoft.com/office/drawing/2014/main" id="{C1ED94A3-B183-8045-87B3-7F7891B479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9394" y="692073"/>
                      <a:ext cx="3836541" cy="2296097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kumimoji="1" lang="en-US" altLang="ko-Kore-KR" dirty="0">
                          <a:solidFill>
                            <a:schemeClr val="tx1"/>
                          </a:solidFill>
                        </a:rPr>
                        <a:t>input[node1]</a:t>
                      </a:r>
                      <a:endParaRPr kumimoji="1" lang="ko-Kore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6" name="직사각형 5">
                    <a:extLst>
                      <a:ext uri="{FF2B5EF4-FFF2-40B4-BE49-F238E27FC236}">
                        <a16:creationId xmlns:a16="http://schemas.microsoft.com/office/drawing/2014/main" id="{26E47EC3-83C6-BA4E-A716-61A402543724}"/>
                      </a:ext>
                    </a:extLst>
                  </p:cNvPr>
                  <p:cNvSpPr/>
                  <p:nvPr/>
                </p:nvSpPr>
                <p:spPr>
                  <a:xfrm>
                    <a:off x="352072" y="5306917"/>
                    <a:ext cx="1692628" cy="307344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 err="1"/>
                      <a:t>nondata_replace_occured</a:t>
                    </a:r>
                    <a:endParaRPr kumimoji="1" lang="ko-Kore-KR" altLang="en-US" sz="1100" dirty="0"/>
                  </a:p>
                </p:txBody>
              </p:sp>
            </p:grpSp>
            <p:sp>
              <p:nvSpPr>
                <p:cNvPr id="236" name="TextBox 235">
                  <a:extLst>
                    <a:ext uri="{FF2B5EF4-FFF2-40B4-BE49-F238E27FC236}">
                      <a16:creationId xmlns:a16="http://schemas.microsoft.com/office/drawing/2014/main" id="{F82AD13B-C763-FF4A-873A-CF88BD9016F9}"/>
                    </a:ext>
                  </a:extLst>
                </p:cNvPr>
                <p:cNvSpPr txBox="1"/>
                <p:nvPr/>
              </p:nvSpPr>
              <p:spPr>
                <a:xfrm>
                  <a:off x="21349" y="2013572"/>
                  <a:ext cx="81233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000" b="1" dirty="0" err="1"/>
                    <a:t>rio_clk</a:t>
                  </a:r>
                  <a:endParaRPr kumimoji="1" lang="ko-Kore-KR" altLang="en-US" sz="1000" b="1" dirty="0"/>
                </a:p>
              </p:txBody>
            </p:sp>
            <p:cxnSp>
              <p:nvCxnSpPr>
                <p:cNvPr id="237" name="꺾인 연결선[E] 236">
                  <a:extLst>
                    <a:ext uri="{FF2B5EF4-FFF2-40B4-BE49-F238E27FC236}">
                      <a16:creationId xmlns:a16="http://schemas.microsoft.com/office/drawing/2014/main" id="{53385265-8042-1542-805E-70D3F3381FB6}"/>
                    </a:ext>
                  </a:extLst>
                </p:cNvPr>
                <p:cNvCxnSpPr>
                  <a:cxnSpLocks/>
                  <a:stCxn id="236" idx="0"/>
                  <a:endCxn id="238" idx="3"/>
                </p:cNvCxnSpPr>
                <p:nvPr/>
              </p:nvCxnSpPr>
              <p:spPr>
                <a:xfrm rot="5400000" flipH="1" flipV="1">
                  <a:off x="548864" y="1866269"/>
                  <a:ext cx="25958" cy="268649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8" name="삼각형 237">
                  <a:extLst>
                    <a:ext uri="{FF2B5EF4-FFF2-40B4-BE49-F238E27FC236}">
                      <a16:creationId xmlns:a16="http://schemas.microsoft.com/office/drawing/2014/main" id="{A4DC578B-380B-394E-A8ED-019DFE5ED623}"/>
                    </a:ext>
                  </a:extLst>
                </p:cNvPr>
                <p:cNvSpPr/>
                <p:nvPr/>
              </p:nvSpPr>
              <p:spPr>
                <a:xfrm rot="5400000">
                  <a:off x="696864" y="1963306"/>
                  <a:ext cx="47223" cy="48615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cxnSp>
            <p:nvCxnSpPr>
              <p:cNvPr id="216" name="꺾인 연결선[E] 215">
                <a:extLst>
                  <a:ext uri="{FF2B5EF4-FFF2-40B4-BE49-F238E27FC236}">
                    <a16:creationId xmlns:a16="http://schemas.microsoft.com/office/drawing/2014/main" id="{8C3AEDD8-A8D9-B443-8A54-FB2F1BA2E554}"/>
                  </a:ext>
                </a:extLst>
              </p:cNvPr>
              <p:cNvCxnSpPr>
                <a:cxnSpLocks/>
                <a:stCxn id="215" idx="0"/>
                <a:endCxn id="217" idx="3"/>
              </p:cNvCxnSpPr>
              <p:nvPr/>
            </p:nvCxnSpPr>
            <p:spPr>
              <a:xfrm rot="5400000" flipH="1" flipV="1">
                <a:off x="2358716" y="2207135"/>
                <a:ext cx="7670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7" name="삼각형 216">
                <a:extLst>
                  <a:ext uri="{FF2B5EF4-FFF2-40B4-BE49-F238E27FC236}">
                    <a16:creationId xmlns:a16="http://schemas.microsoft.com/office/drawing/2014/main" id="{D59DAA68-83CC-8643-918D-B8BD960470FA}"/>
                  </a:ext>
                </a:extLst>
              </p:cNvPr>
              <p:cNvSpPr/>
              <p:nvPr/>
            </p:nvSpPr>
            <p:spPr>
              <a:xfrm rot="5400000">
                <a:off x="2497572" y="231331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219" name="꺾인 연결선[E] 218">
                <a:extLst>
                  <a:ext uri="{FF2B5EF4-FFF2-40B4-BE49-F238E27FC236}">
                    <a16:creationId xmlns:a16="http://schemas.microsoft.com/office/drawing/2014/main" id="{144BE6AA-A887-4042-BBFE-AB76ACD2D715}"/>
                  </a:ext>
                </a:extLst>
              </p:cNvPr>
              <p:cNvCxnSpPr>
                <a:cxnSpLocks/>
                <a:stCxn id="218" idx="0"/>
                <a:endCxn id="220" idx="3"/>
              </p:cNvCxnSpPr>
              <p:nvPr/>
            </p:nvCxnSpPr>
            <p:spPr>
              <a:xfrm rot="5400000" flipH="1" flipV="1">
                <a:off x="2359619" y="2598875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0" name="삼각형 219">
                <a:extLst>
                  <a:ext uri="{FF2B5EF4-FFF2-40B4-BE49-F238E27FC236}">
                    <a16:creationId xmlns:a16="http://schemas.microsoft.com/office/drawing/2014/main" id="{1D108B36-5916-814B-8E3E-6E2BE54831AD}"/>
                  </a:ext>
                </a:extLst>
              </p:cNvPr>
              <p:cNvSpPr/>
              <p:nvPr/>
            </p:nvSpPr>
            <p:spPr>
              <a:xfrm rot="5400000">
                <a:off x="2507619" y="2695912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225" name="꺾인 연결선[E] 224">
                <a:extLst>
                  <a:ext uri="{FF2B5EF4-FFF2-40B4-BE49-F238E27FC236}">
                    <a16:creationId xmlns:a16="http://schemas.microsoft.com/office/drawing/2014/main" id="{0AE9EE73-4109-5044-925C-AE3173F175C9}"/>
                  </a:ext>
                </a:extLst>
              </p:cNvPr>
              <p:cNvCxnSpPr>
                <a:cxnSpLocks/>
                <a:stCxn id="224" idx="0"/>
                <a:endCxn id="226" idx="3"/>
              </p:cNvCxnSpPr>
              <p:nvPr/>
            </p:nvCxnSpPr>
            <p:spPr>
              <a:xfrm rot="5400000" flipH="1" flipV="1">
                <a:off x="2359618" y="1867030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6" name="삼각형 225">
                <a:extLst>
                  <a:ext uri="{FF2B5EF4-FFF2-40B4-BE49-F238E27FC236}">
                    <a16:creationId xmlns:a16="http://schemas.microsoft.com/office/drawing/2014/main" id="{7103A0F2-6C76-E747-B910-D2C9BD18EEF9}"/>
                  </a:ext>
                </a:extLst>
              </p:cNvPr>
              <p:cNvSpPr/>
              <p:nvPr/>
            </p:nvSpPr>
            <p:spPr>
              <a:xfrm rot="5400000">
                <a:off x="2507618" y="1964067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7E532A35-6288-FC48-AFE1-F186A4EA10FB}"/>
                </a:ext>
              </a:extLst>
            </p:cNvPr>
            <p:cNvSpPr txBox="1"/>
            <p:nvPr/>
          </p:nvSpPr>
          <p:spPr>
            <a:xfrm>
              <a:off x="1832103" y="309844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222" name="꺾인 연결선[E] 221">
              <a:extLst>
                <a:ext uri="{FF2B5EF4-FFF2-40B4-BE49-F238E27FC236}">
                  <a16:creationId xmlns:a16="http://schemas.microsoft.com/office/drawing/2014/main" id="{13A7C95A-2764-224A-B365-1F174DEFB7F0}"/>
                </a:ext>
              </a:extLst>
            </p:cNvPr>
            <p:cNvCxnSpPr>
              <a:cxnSpLocks/>
              <a:stCxn id="221" idx="0"/>
              <a:endCxn id="223" idx="3"/>
            </p:cNvCxnSpPr>
            <p:nvPr/>
          </p:nvCxnSpPr>
          <p:spPr>
            <a:xfrm rot="5400000" flipH="1" flipV="1">
              <a:off x="2359618" y="2951146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삼각형 222">
              <a:extLst>
                <a:ext uri="{FF2B5EF4-FFF2-40B4-BE49-F238E27FC236}">
                  <a16:creationId xmlns:a16="http://schemas.microsoft.com/office/drawing/2014/main" id="{32646550-FA45-A647-AABA-8CD2661F72C5}"/>
                </a:ext>
              </a:extLst>
            </p:cNvPr>
            <p:cNvSpPr/>
            <p:nvPr/>
          </p:nvSpPr>
          <p:spPr>
            <a:xfrm rot="5400000">
              <a:off x="2507618" y="304818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227" name="TextBox 226">
            <a:extLst>
              <a:ext uri="{FF2B5EF4-FFF2-40B4-BE49-F238E27FC236}">
                <a16:creationId xmlns:a16="http://schemas.microsoft.com/office/drawing/2014/main" id="{51E955B8-DAE9-4747-972D-DAEE2E525064}"/>
              </a:ext>
            </a:extLst>
          </p:cNvPr>
          <p:cNvSpPr txBox="1"/>
          <p:nvPr/>
        </p:nvSpPr>
        <p:spPr>
          <a:xfrm>
            <a:off x="11303" y="2362821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228" name="꺾인 연결선[E] 227">
            <a:extLst>
              <a:ext uri="{FF2B5EF4-FFF2-40B4-BE49-F238E27FC236}">
                <a16:creationId xmlns:a16="http://schemas.microsoft.com/office/drawing/2014/main" id="{BBA20A94-4C72-F149-81B7-C7BF38129ACD}"/>
              </a:ext>
            </a:extLst>
          </p:cNvPr>
          <p:cNvCxnSpPr>
            <a:cxnSpLocks/>
            <a:stCxn id="227" idx="0"/>
            <a:endCxn id="229" idx="3"/>
          </p:cNvCxnSpPr>
          <p:nvPr/>
        </p:nvCxnSpPr>
        <p:spPr>
          <a:xfrm rot="5400000" flipH="1" flipV="1">
            <a:off x="538818" y="2215518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>
            <a:extLst>
              <a:ext uri="{FF2B5EF4-FFF2-40B4-BE49-F238E27FC236}">
                <a16:creationId xmlns:a16="http://schemas.microsoft.com/office/drawing/2014/main" id="{DEACC421-A149-8A42-91ED-B2DABA39A818}"/>
              </a:ext>
            </a:extLst>
          </p:cNvPr>
          <p:cNvSpPr txBox="1"/>
          <p:nvPr/>
        </p:nvSpPr>
        <p:spPr>
          <a:xfrm>
            <a:off x="21350" y="2745417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231" name="꺾인 연결선[E] 230">
            <a:extLst>
              <a:ext uri="{FF2B5EF4-FFF2-40B4-BE49-F238E27FC236}">
                <a16:creationId xmlns:a16="http://schemas.microsoft.com/office/drawing/2014/main" id="{CBBDB9B0-F749-E14B-AA0C-507113F3B7A7}"/>
              </a:ext>
            </a:extLst>
          </p:cNvPr>
          <p:cNvCxnSpPr>
            <a:cxnSpLocks/>
            <a:stCxn id="230" idx="0"/>
            <a:endCxn id="232" idx="3"/>
          </p:cNvCxnSpPr>
          <p:nvPr/>
        </p:nvCxnSpPr>
        <p:spPr>
          <a:xfrm rot="5400000" flipH="1" flipV="1">
            <a:off x="548865" y="2598114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232">
            <a:extLst>
              <a:ext uri="{FF2B5EF4-FFF2-40B4-BE49-F238E27FC236}">
                <a16:creationId xmlns:a16="http://schemas.microsoft.com/office/drawing/2014/main" id="{DE46DE6A-9B57-EF4D-995D-7F577C173ED9}"/>
              </a:ext>
            </a:extLst>
          </p:cNvPr>
          <p:cNvSpPr txBox="1"/>
          <p:nvPr/>
        </p:nvSpPr>
        <p:spPr>
          <a:xfrm>
            <a:off x="21349" y="3097688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234" name="꺾인 연결선[E] 233">
            <a:extLst>
              <a:ext uri="{FF2B5EF4-FFF2-40B4-BE49-F238E27FC236}">
                <a16:creationId xmlns:a16="http://schemas.microsoft.com/office/drawing/2014/main" id="{C65933E2-37DA-814E-9A97-DBF6A770953E}"/>
              </a:ext>
            </a:extLst>
          </p:cNvPr>
          <p:cNvCxnSpPr>
            <a:cxnSpLocks/>
            <a:stCxn id="233" idx="0"/>
            <a:endCxn id="235" idx="3"/>
          </p:cNvCxnSpPr>
          <p:nvPr/>
        </p:nvCxnSpPr>
        <p:spPr>
          <a:xfrm rot="5400000" flipH="1" flipV="1">
            <a:off x="548864" y="2950385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삼각형 228">
            <a:extLst>
              <a:ext uri="{FF2B5EF4-FFF2-40B4-BE49-F238E27FC236}">
                <a16:creationId xmlns:a16="http://schemas.microsoft.com/office/drawing/2014/main" id="{AE184550-0AF5-FB4B-BA65-DBA3C8473069}"/>
              </a:ext>
            </a:extLst>
          </p:cNvPr>
          <p:cNvSpPr/>
          <p:nvPr/>
        </p:nvSpPr>
        <p:spPr>
          <a:xfrm rot="5400000">
            <a:off x="686818" y="2312555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32" name="삼각형 231">
            <a:extLst>
              <a:ext uri="{FF2B5EF4-FFF2-40B4-BE49-F238E27FC236}">
                <a16:creationId xmlns:a16="http://schemas.microsoft.com/office/drawing/2014/main" id="{1E091932-753F-994F-8B69-D7C3B7876E58}"/>
              </a:ext>
            </a:extLst>
          </p:cNvPr>
          <p:cNvSpPr/>
          <p:nvPr/>
        </p:nvSpPr>
        <p:spPr>
          <a:xfrm rot="5400000">
            <a:off x="696865" y="2695151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35" name="삼각형 234">
            <a:extLst>
              <a:ext uri="{FF2B5EF4-FFF2-40B4-BE49-F238E27FC236}">
                <a16:creationId xmlns:a16="http://schemas.microsoft.com/office/drawing/2014/main" id="{A1820FCE-40AF-664B-AB3A-9F582147464B}"/>
              </a:ext>
            </a:extLst>
          </p:cNvPr>
          <p:cNvSpPr/>
          <p:nvPr/>
        </p:nvSpPr>
        <p:spPr>
          <a:xfrm rot="5400000">
            <a:off x="696864" y="3047422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4" name="날짜 개체 틀 33">
            <a:extLst>
              <a:ext uri="{FF2B5EF4-FFF2-40B4-BE49-F238E27FC236}">
                <a16:creationId xmlns:a16="http://schemas.microsoft.com/office/drawing/2014/main" id="{8CA8C057-5FA3-D44D-98E3-E231C96E9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42" name="바닥글 개체 틀 41">
            <a:extLst>
              <a:ext uri="{FF2B5EF4-FFF2-40B4-BE49-F238E27FC236}">
                <a16:creationId xmlns:a16="http://schemas.microsoft.com/office/drawing/2014/main" id="{8F14E156-A913-E44B-AC2B-87C2CF226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44" name="슬라이드 번호 개체 틀 43">
            <a:extLst>
              <a:ext uri="{FF2B5EF4-FFF2-40B4-BE49-F238E27FC236}">
                <a16:creationId xmlns:a16="http://schemas.microsoft.com/office/drawing/2014/main" id="{E439829F-5117-8347-970F-98FE6F6E5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62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22681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822F79C-4D6A-244E-A74A-93E57729B67C}"/>
              </a:ext>
            </a:extLst>
          </p:cNvPr>
          <p:cNvGrpSpPr/>
          <p:nvPr/>
        </p:nvGrpSpPr>
        <p:grpSpPr>
          <a:xfrm rot="16200000">
            <a:off x="8810937" y="1811478"/>
            <a:ext cx="445934" cy="291600"/>
            <a:chOff x="4747737" y="4069123"/>
            <a:chExt cx="445934" cy="290333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A9FAE23-109B-C84F-8A87-674245B61928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5934" cy="290333"/>
              <a:chOff x="5838368" y="4971788"/>
              <a:chExt cx="445934" cy="290333"/>
            </a:xfrm>
          </p:grpSpPr>
          <p:sp>
            <p:nvSpPr>
              <p:cNvPr id="7" name="지연 6">
                <a:extLst>
                  <a:ext uri="{FF2B5EF4-FFF2-40B4-BE49-F238E27FC236}">
                    <a16:creationId xmlns:a16="http://schemas.microsoft.com/office/drawing/2014/main" id="{634D6ED5-B760-594E-A63D-A99BE273652D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63DB0499-D0CC-7546-803F-456741E0069A}"/>
                  </a:ext>
                </a:extLst>
              </p:cNvPr>
              <p:cNvSpPr/>
              <p:nvPr/>
            </p:nvSpPr>
            <p:spPr>
              <a:xfrm>
                <a:off x="5839694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DE229213-3E98-1B4F-AFD3-3A7E93A37460}"/>
                  </a:ext>
                </a:extLst>
              </p:cNvPr>
              <p:cNvSpPr/>
              <p:nvPr/>
            </p:nvSpPr>
            <p:spPr>
              <a:xfrm>
                <a:off x="5838368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95CFC65-A6E7-8045-A8EB-5651D3B0D32F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0" name="꺾인 연결선[E] 9">
            <a:extLst>
              <a:ext uri="{FF2B5EF4-FFF2-40B4-BE49-F238E27FC236}">
                <a16:creationId xmlns:a16="http://schemas.microsoft.com/office/drawing/2014/main" id="{0F64A940-09CD-BA44-BF33-9765B1124DB5}"/>
              </a:ext>
            </a:extLst>
          </p:cNvPr>
          <p:cNvCxnSpPr>
            <a:cxnSpLocks/>
            <a:stCxn id="18" idx="0"/>
            <a:endCxn id="9" idx="2"/>
          </p:cNvCxnSpPr>
          <p:nvPr/>
        </p:nvCxnSpPr>
        <p:spPr>
          <a:xfrm>
            <a:off x="4475473" y="534747"/>
            <a:ext cx="4649456" cy="11995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98761F84-48C1-F845-99A3-06143CE7CB81}"/>
              </a:ext>
            </a:extLst>
          </p:cNvPr>
          <p:cNvCxnSpPr>
            <a:cxnSpLocks/>
            <a:stCxn id="13" idx="0"/>
            <a:endCxn id="8" idx="2"/>
          </p:cNvCxnSpPr>
          <p:nvPr/>
        </p:nvCxnSpPr>
        <p:spPr>
          <a:xfrm>
            <a:off x="4453899" y="1524195"/>
            <a:ext cx="4490756" cy="2114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25E369E-34DF-AF48-9B47-323AA11B4C38}"/>
              </a:ext>
            </a:extLst>
          </p:cNvPr>
          <p:cNvGrpSpPr/>
          <p:nvPr/>
        </p:nvGrpSpPr>
        <p:grpSpPr>
          <a:xfrm rot="5400000">
            <a:off x="3647595" y="1172774"/>
            <a:ext cx="909766" cy="702841"/>
            <a:chOff x="2883371" y="5392849"/>
            <a:chExt cx="962915" cy="702841"/>
          </a:xfrm>
        </p:grpSpPr>
        <p:sp>
          <p:nvSpPr>
            <p:cNvPr id="13" name="사다리꼴[T] 12">
              <a:extLst>
                <a:ext uri="{FF2B5EF4-FFF2-40B4-BE49-F238E27FC236}">
                  <a16:creationId xmlns:a16="http://schemas.microsoft.com/office/drawing/2014/main" id="{61A64CBC-2411-FB46-9164-485EBE1F4CD4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SLT</a:t>
              </a:r>
              <a:endParaRPr kumimoji="1" lang="ko-Kore-KR" altLang="en-US" dirty="0"/>
            </a:p>
          </p:txBody>
        </p:sp>
        <p:sp>
          <p:nvSpPr>
            <p:cNvPr id="14" name="삼각형 13">
              <a:extLst>
                <a:ext uri="{FF2B5EF4-FFF2-40B4-BE49-F238E27FC236}">
                  <a16:creationId xmlns:a16="http://schemas.microsoft.com/office/drawing/2014/main" id="{6DA67AAB-B189-2846-8B3E-4942F931EDD3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AAB009A4-F394-5943-A92D-03986DC8029F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705467F-F412-324D-812C-6297C215825E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27C2069-D988-4C4D-B4F8-9047F9298387}"/>
              </a:ext>
            </a:extLst>
          </p:cNvPr>
          <p:cNvGrpSpPr/>
          <p:nvPr/>
        </p:nvGrpSpPr>
        <p:grpSpPr>
          <a:xfrm rot="5400000">
            <a:off x="3669169" y="183326"/>
            <a:ext cx="909766" cy="702841"/>
            <a:chOff x="2883371" y="5392849"/>
            <a:chExt cx="962915" cy="702841"/>
          </a:xfrm>
        </p:grpSpPr>
        <p:sp>
          <p:nvSpPr>
            <p:cNvPr id="18" name="사다리꼴[T] 17">
              <a:extLst>
                <a:ext uri="{FF2B5EF4-FFF2-40B4-BE49-F238E27FC236}">
                  <a16:creationId xmlns:a16="http://schemas.microsoft.com/office/drawing/2014/main" id="{FD228C3B-24CD-1E4B-A686-815CD5F746F1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SLT</a:t>
              </a:r>
              <a:endParaRPr kumimoji="1" lang="ko-Kore-KR" altLang="en-US" dirty="0"/>
            </a:p>
          </p:txBody>
        </p:sp>
        <p:sp>
          <p:nvSpPr>
            <p:cNvPr id="19" name="삼각형 18">
              <a:extLst>
                <a:ext uri="{FF2B5EF4-FFF2-40B4-BE49-F238E27FC236}">
                  <a16:creationId xmlns:a16="http://schemas.microsoft.com/office/drawing/2014/main" id="{674FBD85-D50D-164D-87D4-84539C75F74D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A4D3853-A1E7-8543-AED2-01CFFFA22D76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9ADB35C-2C40-2242-8900-539CF2F01C2D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3EB345-220F-B448-A5E7-C32C6247B5AD}"/>
              </a:ext>
            </a:extLst>
          </p:cNvPr>
          <p:cNvSpPr/>
          <p:nvPr/>
        </p:nvSpPr>
        <p:spPr>
          <a:xfrm>
            <a:off x="3720244" y="5778741"/>
            <a:ext cx="135576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nondata_difference</a:t>
            </a:r>
            <a:endParaRPr kumimoji="1" lang="ko-Kore-KR" altLang="en-US" sz="110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8190559-D598-7A49-9B0A-735EAD872837}"/>
              </a:ext>
            </a:extLst>
          </p:cNvPr>
          <p:cNvGrpSpPr/>
          <p:nvPr/>
        </p:nvGrpSpPr>
        <p:grpSpPr>
          <a:xfrm>
            <a:off x="67179" y="23137"/>
            <a:ext cx="2646543" cy="473778"/>
            <a:chOff x="3362552" y="311506"/>
            <a:chExt cx="2646543" cy="473778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F82130F-7F3D-C248-8A37-216FC5306A0D}"/>
                </a:ext>
              </a:extLst>
            </p:cNvPr>
            <p:cNvGrpSpPr/>
            <p:nvPr/>
          </p:nvGrpSpPr>
          <p:grpSpPr>
            <a:xfrm>
              <a:off x="3362552" y="364225"/>
              <a:ext cx="2311635" cy="421059"/>
              <a:chOff x="5307272" y="484480"/>
              <a:chExt cx="2311635" cy="421059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55D91167-F55F-3F46-AD37-06B41E0E73DB}"/>
                  </a:ext>
                </a:extLst>
              </p:cNvPr>
              <p:cNvSpPr/>
              <p:nvPr/>
            </p:nvSpPr>
            <p:spPr>
              <a:xfrm>
                <a:off x="5379476" y="541899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~valid</a:t>
                </a:r>
                <a:endParaRPr kumimoji="1" lang="ko-Kore-KR" altLang="en-US" sz="1100" dirty="0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C99F7534-2334-AA45-8FFF-D606C5CBAE9E}"/>
                  </a:ext>
                </a:extLst>
              </p:cNvPr>
              <p:cNvSpPr/>
              <p:nvPr/>
            </p:nvSpPr>
            <p:spPr>
              <a:xfrm>
                <a:off x="6196346" y="541899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channel[4:0]</a:t>
                </a:r>
                <a:endParaRPr kumimoji="1" lang="ko-Kore-KR" altLang="en-US" sz="1100" dirty="0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65A2018A-4B6D-614B-BA77-1B1A1D7B4A56}"/>
                  </a:ext>
                </a:extLst>
              </p:cNvPr>
              <p:cNvSpPr/>
              <p:nvPr/>
            </p:nvSpPr>
            <p:spPr>
              <a:xfrm>
                <a:off x="5307272" y="484480"/>
                <a:ext cx="2311635" cy="42105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952A5A4-ADC8-9A41-8E58-2B6D3A95C27C}"/>
                </a:ext>
              </a:extLst>
            </p:cNvPr>
            <p:cNvSpPr txBox="1"/>
            <p:nvPr/>
          </p:nvSpPr>
          <p:spPr>
            <a:xfrm>
              <a:off x="5650480" y="311506"/>
              <a:ext cx="3586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k1</a:t>
              </a:r>
              <a:endParaRPr kumimoji="1" lang="ko-Kore-KR" altLang="en-US" sz="1100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E558AD1-2E38-C248-9811-6E267A7CC1AB}"/>
              </a:ext>
            </a:extLst>
          </p:cNvPr>
          <p:cNvGrpSpPr/>
          <p:nvPr/>
        </p:nvGrpSpPr>
        <p:grpSpPr>
          <a:xfrm>
            <a:off x="67179" y="549634"/>
            <a:ext cx="2646542" cy="473617"/>
            <a:chOff x="3362552" y="311667"/>
            <a:chExt cx="2646542" cy="473617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CDBD1A80-D481-2A42-8540-89459878C4F3}"/>
                </a:ext>
              </a:extLst>
            </p:cNvPr>
            <p:cNvGrpSpPr/>
            <p:nvPr/>
          </p:nvGrpSpPr>
          <p:grpSpPr>
            <a:xfrm>
              <a:off x="3362552" y="364225"/>
              <a:ext cx="2311635" cy="421059"/>
              <a:chOff x="5307272" y="484480"/>
              <a:chExt cx="2311635" cy="421059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E9B20E86-51D0-1E4C-9871-8E60A37C2FCB}"/>
                  </a:ext>
                </a:extLst>
              </p:cNvPr>
              <p:cNvSpPr/>
              <p:nvPr/>
            </p:nvSpPr>
            <p:spPr>
              <a:xfrm>
                <a:off x="5379476" y="541899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~valid</a:t>
                </a:r>
                <a:endParaRPr kumimoji="1" lang="ko-Kore-KR" altLang="en-US" sz="1100" dirty="0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93A8317B-AB07-7B4C-B0F6-D6664B24D4D3}"/>
                  </a:ext>
                </a:extLst>
              </p:cNvPr>
              <p:cNvSpPr/>
              <p:nvPr/>
            </p:nvSpPr>
            <p:spPr>
              <a:xfrm>
                <a:off x="6196346" y="541899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channel[4:0]</a:t>
                </a:r>
                <a:endParaRPr kumimoji="1" lang="ko-Kore-KR" altLang="en-US" sz="1100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41A6BB46-B11B-6E43-B49B-8C164284325A}"/>
                  </a:ext>
                </a:extLst>
              </p:cNvPr>
              <p:cNvSpPr/>
              <p:nvPr/>
            </p:nvSpPr>
            <p:spPr>
              <a:xfrm>
                <a:off x="5307272" y="484480"/>
                <a:ext cx="2311635" cy="42105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6EF6CFD-47D0-4140-9C6F-21498778DCD7}"/>
                </a:ext>
              </a:extLst>
            </p:cNvPr>
            <p:cNvSpPr txBox="1"/>
            <p:nvPr/>
          </p:nvSpPr>
          <p:spPr>
            <a:xfrm>
              <a:off x="5650479" y="311667"/>
              <a:ext cx="3586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k2</a:t>
              </a:r>
              <a:endParaRPr kumimoji="1" lang="ko-Kore-KR" altLang="en-US" sz="1100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653FBD1-6897-7D4F-8DB9-DA77B27D11A0}"/>
              </a:ext>
            </a:extLst>
          </p:cNvPr>
          <p:cNvGrpSpPr/>
          <p:nvPr/>
        </p:nvGrpSpPr>
        <p:grpSpPr>
          <a:xfrm>
            <a:off x="81693" y="3732294"/>
            <a:ext cx="1815833" cy="1475670"/>
            <a:chOff x="473579" y="2654605"/>
            <a:chExt cx="1815833" cy="1475670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14DA001-DDBE-2742-888C-785634DB457E}"/>
                </a:ext>
              </a:extLst>
            </p:cNvPr>
            <p:cNvSpPr/>
            <p:nvPr/>
          </p:nvSpPr>
          <p:spPr>
            <a:xfrm>
              <a:off x="555640" y="3022462"/>
              <a:ext cx="135576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channel[4:0]</a:t>
              </a:r>
              <a:endParaRPr kumimoji="1" lang="ko-Kore-KR" altLang="en-US" sz="1100" dirty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E434647-71BF-474E-8C57-B3238243E2D9}"/>
                </a:ext>
              </a:extLst>
            </p:cNvPr>
            <p:cNvSpPr/>
            <p:nvPr/>
          </p:nvSpPr>
          <p:spPr>
            <a:xfrm>
              <a:off x="473579" y="2654605"/>
              <a:ext cx="1815833" cy="147567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node1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06515A7-56AE-A645-A27B-CC18AD4D71EB}"/>
                </a:ext>
              </a:extLst>
            </p:cNvPr>
            <p:cNvSpPr/>
            <p:nvPr/>
          </p:nvSpPr>
          <p:spPr>
            <a:xfrm>
              <a:off x="552726" y="3397603"/>
              <a:ext cx="135576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DCB712C-15D4-FD45-93F6-1E826CC10935}"/>
                </a:ext>
              </a:extLst>
            </p:cNvPr>
            <p:cNvSpPr/>
            <p:nvPr/>
          </p:nvSpPr>
          <p:spPr>
            <a:xfrm>
              <a:off x="555640" y="3767460"/>
              <a:ext cx="135576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address[7:0]</a:t>
              </a:r>
              <a:endParaRPr kumimoji="1" lang="ko-Kore-KR" altLang="en-US" sz="1100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B20C356-5F09-9F45-849C-19F72106E99A}"/>
              </a:ext>
            </a:extLst>
          </p:cNvPr>
          <p:cNvGrpSpPr/>
          <p:nvPr/>
        </p:nvGrpSpPr>
        <p:grpSpPr>
          <a:xfrm>
            <a:off x="81693" y="5282440"/>
            <a:ext cx="1815833" cy="1489370"/>
            <a:chOff x="473579" y="2654605"/>
            <a:chExt cx="1815833" cy="148937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7CD64B2-A2A1-4240-828D-8CDC91737B24}"/>
                </a:ext>
              </a:extLst>
            </p:cNvPr>
            <p:cNvSpPr/>
            <p:nvPr/>
          </p:nvSpPr>
          <p:spPr>
            <a:xfrm>
              <a:off x="555640" y="3022462"/>
              <a:ext cx="135576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channel[4:0]</a:t>
              </a:r>
              <a:endParaRPr kumimoji="1" lang="ko-Kore-KR" altLang="en-US" sz="1100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1344C72-6251-2F4B-A930-4683C268BB85}"/>
                </a:ext>
              </a:extLst>
            </p:cNvPr>
            <p:cNvSpPr/>
            <p:nvPr/>
          </p:nvSpPr>
          <p:spPr>
            <a:xfrm>
              <a:off x="473579" y="2654605"/>
              <a:ext cx="1815833" cy="148937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node2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D66110EF-5120-A842-B359-BB37FE02BD16}"/>
                </a:ext>
              </a:extLst>
            </p:cNvPr>
            <p:cNvSpPr/>
            <p:nvPr/>
          </p:nvSpPr>
          <p:spPr>
            <a:xfrm>
              <a:off x="552726" y="3397603"/>
              <a:ext cx="135576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9B29BF3-BCD6-D743-93B1-56162B58248B}"/>
                </a:ext>
              </a:extLst>
            </p:cNvPr>
            <p:cNvSpPr/>
            <p:nvPr/>
          </p:nvSpPr>
          <p:spPr>
            <a:xfrm>
              <a:off x="555640" y="3767460"/>
              <a:ext cx="135576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address[7:0]</a:t>
              </a:r>
              <a:endParaRPr kumimoji="1" lang="ko-Kore-KR" altLang="en-US" sz="1100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CFDE0CA-ED3C-8440-B0A5-E9FF0E27AE01}"/>
              </a:ext>
            </a:extLst>
          </p:cNvPr>
          <p:cNvGrpSpPr/>
          <p:nvPr/>
        </p:nvGrpSpPr>
        <p:grpSpPr>
          <a:xfrm rot="10800000">
            <a:off x="2464117" y="5786691"/>
            <a:ext cx="445662" cy="291600"/>
            <a:chOff x="4677220" y="4069123"/>
            <a:chExt cx="445662" cy="290333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9A8C57EC-6B18-9F4D-90B7-B9C7A2DB4FE9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5145" cy="290333"/>
              <a:chOff x="5909157" y="4971788"/>
              <a:chExt cx="375145" cy="290333"/>
            </a:xfrm>
          </p:grpSpPr>
          <p:sp>
            <p:nvSpPr>
              <p:cNvPr id="51" name="지연 50">
                <a:extLst>
                  <a:ext uri="{FF2B5EF4-FFF2-40B4-BE49-F238E27FC236}">
                    <a16:creationId xmlns:a16="http://schemas.microsoft.com/office/drawing/2014/main" id="{5156087A-2A4C-8A44-9A99-FB2D0733CEE2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F3846B98-76A5-EC4E-9EA5-D68371610E20}"/>
                  </a:ext>
                </a:extLst>
              </p:cNvPr>
              <p:cNvSpPr/>
              <p:nvPr/>
            </p:nvSpPr>
            <p:spPr>
              <a:xfrm>
                <a:off x="5910483" y="5178589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485DAA4B-DB3D-2E4B-9EED-2A6A8EF7AAF1}"/>
                  </a:ext>
                </a:extLst>
              </p:cNvPr>
              <p:cNvSpPr/>
              <p:nvPr/>
            </p:nvSpPr>
            <p:spPr>
              <a:xfrm>
                <a:off x="5909157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C3804A0D-C0B4-6145-AD15-3365E5407C0D}"/>
                </a:ext>
              </a:extLst>
            </p:cNvPr>
            <p:cNvSpPr/>
            <p:nvPr/>
          </p:nvSpPr>
          <p:spPr>
            <a:xfrm rot="10800000">
              <a:off x="4677220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7EC1F1D-3926-964D-8B0B-F7133C3BE554}"/>
              </a:ext>
            </a:extLst>
          </p:cNvPr>
          <p:cNvCxnSpPr>
            <a:cxnSpLocks/>
            <a:stCxn id="37" idx="3"/>
            <a:endCxn id="53" idx="2"/>
          </p:cNvCxnSpPr>
          <p:nvPr/>
        </p:nvCxnSpPr>
        <p:spPr>
          <a:xfrm>
            <a:off x="1897526" y="4470129"/>
            <a:ext cx="566591" cy="13713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68DFCF32-F800-E842-87AC-7F582AEDC459}"/>
              </a:ext>
            </a:extLst>
          </p:cNvPr>
          <p:cNvCxnSpPr>
            <a:cxnSpLocks/>
            <a:stCxn id="44" idx="3"/>
            <a:endCxn id="52" idx="2"/>
          </p:cNvCxnSpPr>
          <p:nvPr/>
        </p:nvCxnSpPr>
        <p:spPr>
          <a:xfrm>
            <a:off x="1897526" y="6027125"/>
            <a:ext cx="567917" cy="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246E1D24-A8F3-114E-9D36-186ED4A0DC58}"/>
              </a:ext>
            </a:extLst>
          </p:cNvPr>
          <p:cNvCxnSpPr>
            <a:cxnSpLocks/>
            <a:stCxn id="50" idx="6"/>
            <a:endCxn id="22" idx="1"/>
          </p:cNvCxnSpPr>
          <p:nvPr/>
        </p:nvCxnSpPr>
        <p:spPr>
          <a:xfrm flipV="1">
            <a:off x="2909779" y="5931141"/>
            <a:ext cx="810465" cy="30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[E] 62">
            <a:extLst>
              <a:ext uri="{FF2B5EF4-FFF2-40B4-BE49-F238E27FC236}">
                <a16:creationId xmlns:a16="http://schemas.microsoft.com/office/drawing/2014/main" id="{7D2E37B1-D3B1-D44E-B570-EDB8D21AA6DC}"/>
              </a:ext>
            </a:extLst>
          </p:cNvPr>
          <p:cNvCxnSpPr>
            <a:stCxn id="28" idx="3"/>
            <a:endCxn id="21" idx="4"/>
          </p:cNvCxnSpPr>
          <p:nvPr/>
        </p:nvCxnSpPr>
        <p:spPr>
          <a:xfrm flipV="1">
            <a:off x="2378814" y="284748"/>
            <a:ext cx="1415392" cy="16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[E] 64">
            <a:extLst>
              <a:ext uri="{FF2B5EF4-FFF2-40B4-BE49-F238E27FC236}">
                <a16:creationId xmlns:a16="http://schemas.microsoft.com/office/drawing/2014/main" id="{874610DC-BF29-2B42-8036-9F495B96C233}"/>
              </a:ext>
            </a:extLst>
          </p:cNvPr>
          <p:cNvCxnSpPr>
            <a:cxnSpLocks/>
            <a:stCxn id="28" idx="3"/>
            <a:endCxn id="15" idx="4"/>
          </p:cNvCxnSpPr>
          <p:nvPr/>
        </p:nvCxnSpPr>
        <p:spPr>
          <a:xfrm>
            <a:off x="2378814" y="286386"/>
            <a:ext cx="1391217" cy="1512875"/>
          </a:xfrm>
          <a:prstGeom prst="bentConnector3">
            <a:avLst>
              <a:gd name="adj1" fmla="val 402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꺾인 연결선[E] 66">
            <a:extLst>
              <a:ext uri="{FF2B5EF4-FFF2-40B4-BE49-F238E27FC236}">
                <a16:creationId xmlns:a16="http://schemas.microsoft.com/office/drawing/2014/main" id="{8BDB3CBF-3DFD-FA4C-B539-D36014752491}"/>
              </a:ext>
            </a:extLst>
          </p:cNvPr>
          <p:cNvCxnSpPr>
            <a:stCxn id="34" idx="3"/>
            <a:endCxn id="20" idx="4"/>
          </p:cNvCxnSpPr>
          <p:nvPr/>
        </p:nvCxnSpPr>
        <p:spPr>
          <a:xfrm flipV="1">
            <a:off x="2378814" y="809813"/>
            <a:ext cx="1412791" cy="290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꺾인 연결선[E] 68">
            <a:extLst>
              <a:ext uri="{FF2B5EF4-FFF2-40B4-BE49-F238E27FC236}">
                <a16:creationId xmlns:a16="http://schemas.microsoft.com/office/drawing/2014/main" id="{8B8186FF-83F5-0048-8763-D28F6EADAE93}"/>
              </a:ext>
            </a:extLst>
          </p:cNvPr>
          <p:cNvCxnSpPr>
            <a:cxnSpLocks/>
            <a:stCxn id="34" idx="3"/>
            <a:endCxn id="16" idx="4"/>
          </p:cNvCxnSpPr>
          <p:nvPr/>
        </p:nvCxnSpPr>
        <p:spPr>
          <a:xfrm>
            <a:off x="2378814" y="812722"/>
            <a:ext cx="1393818" cy="46147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DE0ADA99-B247-8047-9F28-71BE0DBEA652}"/>
              </a:ext>
            </a:extLst>
          </p:cNvPr>
          <p:cNvGrpSpPr/>
          <p:nvPr/>
        </p:nvGrpSpPr>
        <p:grpSpPr>
          <a:xfrm>
            <a:off x="10212413" y="1069312"/>
            <a:ext cx="1815833" cy="2202594"/>
            <a:chOff x="2537267" y="1255213"/>
            <a:chExt cx="1815833" cy="2202594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7B660941-4D3F-6045-A58E-737B376A6640}"/>
                </a:ext>
              </a:extLst>
            </p:cNvPr>
            <p:cNvSpPr/>
            <p:nvPr/>
          </p:nvSpPr>
          <p:spPr>
            <a:xfrm>
              <a:off x="2599868" y="2742123"/>
              <a:ext cx="1206905" cy="30734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replace_occured</a:t>
              </a:r>
              <a:endParaRPr kumimoji="1" lang="ko-Kore-KR" altLang="en-US" sz="1100" dirty="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DA325928-2F18-FA46-B89A-D33EAAA36598}"/>
                </a:ext>
              </a:extLst>
            </p:cNvPr>
            <p:cNvSpPr/>
            <p:nvPr/>
          </p:nvSpPr>
          <p:spPr>
            <a:xfrm>
              <a:off x="2599868" y="3105570"/>
              <a:ext cx="1692628" cy="30734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nondata_replace_occured</a:t>
              </a:r>
              <a:endParaRPr kumimoji="1" lang="ko-Kore-KR" altLang="en-US" sz="1100" dirty="0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CF4DD575-0211-DF47-9EFF-29FC8E05C1D0}"/>
                </a:ext>
              </a:extLst>
            </p:cNvPr>
            <p:cNvSpPr/>
            <p:nvPr/>
          </p:nvSpPr>
          <p:spPr>
            <a:xfrm>
              <a:off x="2537267" y="1255213"/>
              <a:ext cx="1815833" cy="220259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node1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CC0808E6-6DB6-0449-BE8A-FFE85ADA4E15}"/>
              </a:ext>
            </a:extLst>
          </p:cNvPr>
          <p:cNvGrpSpPr/>
          <p:nvPr/>
        </p:nvGrpSpPr>
        <p:grpSpPr>
          <a:xfrm>
            <a:off x="10186155" y="3473217"/>
            <a:ext cx="1815833" cy="2197726"/>
            <a:chOff x="2511009" y="3486120"/>
            <a:chExt cx="1815833" cy="2197726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B4659531-6CE5-A24B-A36D-E29B56932136}"/>
                </a:ext>
              </a:extLst>
            </p:cNvPr>
            <p:cNvSpPr/>
            <p:nvPr/>
          </p:nvSpPr>
          <p:spPr>
            <a:xfrm>
              <a:off x="2599868" y="3864537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valid</a:t>
              </a:r>
              <a:endParaRPr kumimoji="1" lang="ko-Kore-KR" altLang="en-US" sz="1100" dirty="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F6FD911D-F012-9E43-809F-B13EEEA6037B}"/>
                </a:ext>
              </a:extLst>
            </p:cNvPr>
            <p:cNvSpPr/>
            <p:nvPr/>
          </p:nvSpPr>
          <p:spPr>
            <a:xfrm>
              <a:off x="2511009" y="3486120"/>
              <a:ext cx="1815833" cy="219772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node2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6F86E7B2-2ECC-764D-BDAF-82FA08DD31CC}"/>
              </a:ext>
            </a:extLst>
          </p:cNvPr>
          <p:cNvGrpSpPr/>
          <p:nvPr/>
        </p:nvGrpSpPr>
        <p:grpSpPr>
          <a:xfrm>
            <a:off x="8872202" y="2448807"/>
            <a:ext cx="321703" cy="529936"/>
            <a:chOff x="8048377" y="3244496"/>
            <a:chExt cx="321703" cy="529936"/>
          </a:xfrm>
        </p:grpSpPr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C2A96AB5-4EAB-704C-AAEF-B804FBC82A6C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33D9DA1E-9D77-6444-8D71-38463817AA66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423E902D-72AA-4343-B9EA-FB1D13FE6B35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EBBE6A5C-F7F1-8E4E-892F-30B0DBAE618B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20" name="사다리꼴[T] 119">
                <a:extLst>
                  <a:ext uri="{FF2B5EF4-FFF2-40B4-BE49-F238E27FC236}">
                    <a16:creationId xmlns:a16="http://schemas.microsoft.com/office/drawing/2014/main" id="{641CCC2C-C571-CC40-8BE6-A3D0F0EF9626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4B138DE0-380D-1242-962F-B2E154272E37}"/>
              </a:ext>
            </a:extLst>
          </p:cNvPr>
          <p:cNvGrpSpPr/>
          <p:nvPr/>
        </p:nvGrpSpPr>
        <p:grpSpPr>
          <a:xfrm>
            <a:off x="9195079" y="3101136"/>
            <a:ext cx="321703" cy="529936"/>
            <a:chOff x="8048377" y="3244496"/>
            <a:chExt cx="321703" cy="529936"/>
          </a:xfrm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F42F94AA-97C4-5049-90CB-2FFE6CD72F29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D421023C-654C-B746-AE7C-37C625C95DE9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7F8C0424-EEB2-2046-85A5-0F2045FCA50A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28" name="타원 127">
                <a:extLst>
                  <a:ext uri="{FF2B5EF4-FFF2-40B4-BE49-F238E27FC236}">
                    <a16:creationId xmlns:a16="http://schemas.microsoft.com/office/drawing/2014/main" id="{E5AE174C-6DB2-AE4D-B555-BD120528F429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29" name="사다리꼴[T] 128">
                <a:extLst>
                  <a:ext uri="{FF2B5EF4-FFF2-40B4-BE49-F238E27FC236}">
                    <a16:creationId xmlns:a16="http://schemas.microsoft.com/office/drawing/2014/main" id="{9C183240-71D0-684C-9866-97D2C96E78C4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189E0969-BE09-4344-865B-E8C767991DAF}"/>
              </a:ext>
            </a:extLst>
          </p:cNvPr>
          <p:cNvGrpSpPr/>
          <p:nvPr/>
        </p:nvGrpSpPr>
        <p:grpSpPr>
          <a:xfrm>
            <a:off x="9551584" y="3736993"/>
            <a:ext cx="321703" cy="529936"/>
            <a:chOff x="8048377" y="3244496"/>
            <a:chExt cx="321703" cy="529936"/>
          </a:xfrm>
        </p:grpSpPr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FBF542F7-BB41-154F-A487-45EC8853E6E1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A9280E93-0783-E045-8F84-3CA253180715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1C6B7DDA-5359-A545-BF94-34C5135B3264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34" name="타원 133">
                <a:extLst>
                  <a:ext uri="{FF2B5EF4-FFF2-40B4-BE49-F238E27FC236}">
                    <a16:creationId xmlns:a16="http://schemas.microsoft.com/office/drawing/2014/main" id="{E9A467CF-DCB3-C04E-8465-4BE9FFB18343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5" name="사다리꼴[T] 134">
                <a:extLst>
                  <a:ext uri="{FF2B5EF4-FFF2-40B4-BE49-F238E27FC236}">
                    <a16:creationId xmlns:a16="http://schemas.microsoft.com/office/drawing/2014/main" id="{EA07C2D1-3D73-6D4B-8AEB-36BC5C8667EF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37" name="꺾인 연결선[E] 136">
            <a:extLst>
              <a:ext uri="{FF2B5EF4-FFF2-40B4-BE49-F238E27FC236}">
                <a16:creationId xmlns:a16="http://schemas.microsoft.com/office/drawing/2014/main" id="{3F1A5A5C-2EE5-0945-9E82-ACDDEF6E00EF}"/>
              </a:ext>
            </a:extLst>
          </p:cNvPr>
          <p:cNvCxnSpPr>
            <a:stCxn id="7" idx="3"/>
            <a:endCxn id="120" idx="1"/>
          </p:cNvCxnSpPr>
          <p:nvPr/>
        </p:nvCxnSpPr>
        <p:spPr>
          <a:xfrm rot="16200000" flipH="1">
            <a:off x="8882209" y="2331940"/>
            <a:ext cx="307528" cy="41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꺾인 연결선[E] 138">
            <a:extLst>
              <a:ext uri="{FF2B5EF4-FFF2-40B4-BE49-F238E27FC236}">
                <a16:creationId xmlns:a16="http://schemas.microsoft.com/office/drawing/2014/main" id="{AD9577A6-B13D-4745-B757-B8C30217A839}"/>
              </a:ext>
            </a:extLst>
          </p:cNvPr>
          <p:cNvCxnSpPr>
            <a:stCxn id="7" idx="3"/>
            <a:endCxn id="129" idx="1"/>
          </p:cNvCxnSpPr>
          <p:nvPr/>
        </p:nvCxnSpPr>
        <p:spPr>
          <a:xfrm rot="16200000" flipH="1">
            <a:off x="8717483" y="2496665"/>
            <a:ext cx="959857" cy="327015"/>
          </a:xfrm>
          <a:prstGeom prst="bentConnector3">
            <a:avLst>
              <a:gd name="adj1" fmla="val 1520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꺾인 연결선[E] 140">
            <a:extLst>
              <a:ext uri="{FF2B5EF4-FFF2-40B4-BE49-F238E27FC236}">
                <a16:creationId xmlns:a16="http://schemas.microsoft.com/office/drawing/2014/main" id="{056B7634-5EAB-AE41-863E-99E2DADA0A33}"/>
              </a:ext>
            </a:extLst>
          </p:cNvPr>
          <p:cNvCxnSpPr>
            <a:stCxn id="7" idx="3"/>
            <a:endCxn id="135" idx="1"/>
          </p:cNvCxnSpPr>
          <p:nvPr/>
        </p:nvCxnSpPr>
        <p:spPr>
          <a:xfrm rot="16200000" flipH="1">
            <a:off x="8577807" y="2636342"/>
            <a:ext cx="1595714" cy="683520"/>
          </a:xfrm>
          <a:prstGeom prst="bentConnector3">
            <a:avLst>
              <a:gd name="adj1" fmla="val 91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꺾인 연결선[E] 145">
            <a:extLst>
              <a:ext uri="{FF2B5EF4-FFF2-40B4-BE49-F238E27FC236}">
                <a16:creationId xmlns:a16="http://schemas.microsoft.com/office/drawing/2014/main" id="{200A7A0E-98B1-1D49-8CFF-7A99639E5D72}"/>
              </a:ext>
            </a:extLst>
          </p:cNvPr>
          <p:cNvCxnSpPr>
            <a:cxnSpLocks/>
            <a:stCxn id="22" idx="3"/>
            <a:endCxn id="126" idx="4"/>
          </p:cNvCxnSpPr>
          <p:nvPr/>
        </p:nvCxnSpPr>
        <p:spPr>
          <a:xfrm flipV="1">
            <a:off x="5076007" y="3243967"/>
            <a:ext cx="4119644" cy="2687174"/>
          </a:xfrm>
          <a:prstGeom prst="bentConnector3">
            <a:avLst>
              <a:gd name="adj1" fmla="val 700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꺾인 연결선[E] 147">
            <a:extLst>
              <a:ext uri="{FF2B5EF4-FFF2-40B4-BE49-F238E27FC236}">
                <a16:creationId xmlns:a16="http://schemas.microsoft.com/office/drawing/2014/main" id="{AE0AFB84-7BBD-F54B-ACCE-2BA90A33302F}"/>
              </a:ext>
            </a:extLst>
          </p:cNvPr>
          <p:cNvCxnSpPr>
            <a:stCxn id="129" idx="0"/>
            <a:endCxn id="107" idx="1"/>
          </p:cNvCxnSpPr>
          <p:nvPr/>
        </p:nvCxnSpPr>
        <p:spPr>
          <a:xfrm flipV="1">
            <a:off x="9516783" y="3073341"/>
            <a:ext cx="758231" cy="2927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꺾인 연결선[E] 149">
            <a:extLst>
              <a:ext uri="{FF2B5EF4-FFF2-40B4-BE49-F238E27FC236}">
                <a16:creationId xmlns:a16="http://schemas.microsoft.com/office/drawing/2014/main" id="{90910C4E-F46E-574F-AD28-EBD90F39F080}"/>
              </a:ext>
            </a:extLst>
          </p:cNvPr>
          <p:cNvCxnSpPr>
            <a:stCxn id="120" idx="0"/>
            <a:endCxn id="106" idx="1"/>
          </p:cNvCxnSpPr>
          <p:nvPr/>
        </p:nvCxnSpPr>
        <p:spPr>
          <a:xfrm flipV="1">
            <a:off x="9193906" y="2709894"/>
            <a:ext cx="1081108" cy="388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꺾인 연결선[E] 151">
            <a:extLst>
              <a:ext uri="{FF2B5EF4-FFF2-40B4-BE49-F238E27FC236}">
                <a16:creationId xmlns:a16="http://schemas.microsoft.com/office/drawing/2014/main" id="{2FDAF900-4940-274D-BADC-F30730F9B2CA}"/>
              </a:ext>
            </a:extLst>
          </p:cNvPr>
          <p:cNvCxnSpPr>
            <a:stCxn id="135" idx="0"/>
            <a:endCxn id="108" idx="1"/>
          </p:cNvCxnSpPr>
          <p:nvPr/>
        </p:nvCxnSpPr>
        <p:spPr>
          <a:xfrm>
            <a:off x="9873288" y="4001961"/>
            <a:ext cx="401726" cy="20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34031A3C-FD5E-F346-A7FD-2E3E8588B068}"/>
              </a:ext>
            </a:extLst>
          </p:cNvPr>
          <p:cNvSpPr/>
          <p:nvPr/>
        </p:nvSpPr>
        <p:spPr>
          <a:xfrm>
            <a:off x="8063833" y="3728027"/>
            <a:ext cx="46519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1‘d0</a:t>
            </a:r>
            <a:endParaRPr kumimoji="1" lang="ko-Kore-KR" altLang="en-US" sz="1100" dirty="0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F286835E-1229-3243-B613-74831C3B074B}"/>
              </a:ext>
            </a:extLst>
          </p:cNvPr>
          <p:cNvSpPr/>
          <p:nvPr/>
        </p:nvSpPr>
        <p:spPr>
          <a:xfrm>
            <a:off x="8064398" y="2437764"/>
            <a:ext cx="46519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1‘d1</a:t>
            </a:r>
            <a:endParaRPr kumimoji="1" lang="ko-Kore-KR" altLang="en-US" sz="1100" dirty="0"/>
          </a:p>
        </p:txBody>
      </p:sp>
      <p:cxnSp>
        <p:nvCxnSpPr>
          <p:cNvPr id="158" name="꺾인 연결선[E] 157">
            <a:extLst>
              <a:ext uri="{FF2B5EF4-FFF2-40B4-BE49-F238E27FC236}">
                <a16:creationId xmlns:a16="http://schemas.microsoft.com/office/drawing/2014/main" id="{7C9E69D5-47A3-6842-8337-A226A4E3FC7B}"/>
              </a:ext>
            </a:extLst>
          </p:cNvPr>
          <p:cNvCxnSpPr>
            <a:stCxn id="156" idx="3"/>
            <a:endCxn id="117" idx="4"/>
          </p:cNvCxnSpPr>
          <p:nvPr/>
        </p:nvCxnSpPr>
        <p:spPr>
          <a:xfrm>
            <a:off x="8529597" y="2590164"/>
            <a:ext cx="343177" cy="14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꺾인 연결선[E] 159">
            <a:extLst>
              <a:ext uri="{FF2B5EF4-FFF2-40B4-BE49-F238E27FC236}">
                <a16:creationId xmlns:a16="http://schemas.microsoft.com/office/drawing/2014/main" id="{70D51DE0-2975-7748-8453-A1E65DC26360}"/>
              </a:ext>
            </a:extLst>
          </p:cNvPr>
          <p:cNvCxnSpPr>
            <a:stCxn id="155" idx="3"/>
            <a:endCxn id="132" idx="4"/>
          </p:cNvCxnSpPr>
          <p:nvPr/>
        </p:nvCxnSpPr>
        <p:spPr>
          <a:xfrm flipV="1">
            <a:off x="8529032" y="3879824"/>
            <a:ext cx="1023124" cy="6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꺾인 연결선[E] 162">
            <a:extLst>
              <a:ext uri="{FF2B5EF4-FFF2-40B4-BE49-F238E27FC236}">
                <a16:creationId xmlns:a16="http://schemas.microsoft.com/office/drawing/2014/main" id="{85DCE9B4-6459-BD41-92C5-208E7810A0DC}"/>
              </a:ext>
            </a:extLst>
          </p:cNvPr>
          <p:cNvCxnSpPr>
            <a:cxnSpLocks/>
            <a:stCxn id="13" idx="0"/>
            <a:endCxn id="170" idx="1"/>
          </p:cNvCxnSpPr>
          <p:nvPr/>
        </p:nvCxnSpPr>
        <p:spPr>
          <a:xfrm>
            <a:off x="4453899" y="1524195"/>
            <a:ext cx="423401" cy="13858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88330C0F-6933-924B-80E6-96F17DDE19D2}"/>
              </a:ext>
            </a:extLst>
          </p:cNvPr>
          <p:cNvGrpSpPr/>
          <p:nvPr/>
        </p:nvGrpSpPr>
        <p:grpSpPr>
          <a:xfrm>
            <a:off x="4711460" y="2871081"/>
            <a:ext cx="321703" cy="529936"/>
            <a:chOff x="8048377" y="3244496"/>
            <a:chExt cx="321703" cy="529936"/>
          </a:xfrm>
        </p:grpSpPr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A998C0DD-0E61-3D4E-BF04-DBC2408E0ECB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7C387F43-A074-FD40-BC98-C2CA90B90BBA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C054525A-D42F-5C4F-80FD-C710EB93C08C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2111820-EEC2-7748-A146-5D0176CEADBE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0" name="사다리꼴[T] 169">
                <a:extLst>
                  <a:ext uri="{FF2B5EF4-FFF2-40B4-BE49-F238E27FC236}">
                    <a16:creationId xmlns:a16="http://schemas.microsoft.com/office/drawing/2014/main" id="{6DC01C2E-0A80-6843-85BA-A395FB2F50E7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2D732270-CE3E-1C41-9259-84BCF05360BE}"/>
              </a:ext>
            </a:extLst>
          </p:cNvPr>
          <p:cNvSpPr/>
          <p:nvPr/>
        </p:nvSpPr>
        <p:spPr>
          <a:xfrm>
            <a:off x="58204" y="1793173"/>
            <a:ext cx="134839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seqn</a:t>
            </a:r>
            <a:r>
              <a:rPr kumimoji="1" lang="en-US" altLang="ko-Kore-KR" sz="1100" dirty="0"/>
              <a:t>[11:0]</a:t>
            </a:r>
            <a:endParaRPr kumimoji="1" lang="ko-Kore-KR" altLang="en-US" sz="1100" dirty="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E5ED452D-2EAA-AF4D-9463-50DF919735CA}"/>
              </a:ext>
            </a:extLst>
          </p:cNvPr>
          <p:cNvSpPr/>
          <p:nvPr/>
        </p:nvSpPr>
        <p:spPr>
          <a:xfrm>
            <a:off x="61234" y="2167109"/>
            <a:ext cx="134839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seqn</a:t>
            </a:r>
            <a:r>
              <a:rPr kumimoji="1" lang="en-US" altLang="ko-Kore-KR" sz="1100" dirty="0"/>
              <a:t>[11:0]</a:t>
            </a:r>
            <a:endParaRPr kumimoji="1" lang="ko-Kore-KR" altLang="en-US" sz="1100" dirty="0"/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E67FEB8E-D1B1-A24E-8A0A-D6D19EED7FD7}"/>
              </a:ext>
            </a:extLst>
          </p:cNvPr>
          <p:cNvGrpSpPr/>
          <p:nvPr/>
        </p:nvGrpSpPr>
        <p:grpSpPr>
          <a:xfrm>
            <a:off x="5076006" y="3570215"/>
            <a:ext cx="321703" cy="529936"/>
            <a:chOff x="8048377" y="3244496"/>
            <a:chExt cx="321703" cy="529936"/>
          </a:xfrm>
        </p:grpSpPr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04BBCE51-C5F8-DE48-A00E-09026328538E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F10C25B2-19A3-4548-BC8D-D3628D083F7F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78" name="그룹 177">
              <a:extLst>
                <a:ext uri="{FF2B5EF4-FFF2-40B4-BE49-F238E27FC236}">
                  <a16:creationId xmlns:a16="http://schemas.microsoft.com/office/drawing/2014/main" id="{A8823AAE-88DF-E047-8948-7C89E44D2A67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957B23F7-0D94-8447-A801-E73F6B0B9303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80" name="사다리꼴[T] 179">
                <a:extLst>
                  <a:ext uri="{FF2B5EF4-FFF2-40B4-BE49-F238E27FC236}">
                    <a16:creationId xmlns:a16="http://schemas.microsoft.com/office/drawing/2014/main" id="{C6E9FDB3-E696-A24A-91D3-96CF72A9F766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82" name="꺾인 연결선[E] 181">
            <a:extLst>
              <a:ext uri="{FF2B5EF4-FFF2-40B4-BE49-F238E27FC236}">
                <a16:creationId xmlns:a16="http://schemas.microsoft.com/office/drawing/2014/main" id="{D2EC1EE6-C2DB-1945-A16E-C5F499E8B9E8}"/>
              </a:ext>
            </a:extLst>
          </p:cNvPr>
          <p:cNvCxnSpPr>
            <a:stCxn id="13" idx="0"/>
            <a:endCxn id="180" idx="1"/>
          </p:cNvCxnSpPr>
          <p:nvPr/>
        </p:nvCxnSpPr>
        <p:spPr>
          <a:xfrm>
            <a:off x="4453899" y="1524195"/>
            <a:ext cx="787947" cy="20849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3BDAFFFC-4479-AB47-BB4A-F5592BB9F0F0}"/>
              </a:ext>
            </a:extLst>
          </p:cNvPr>
          <p:cNvGrpSpPr/>
          <p:nvPr/>
        </p:nvGrpSpPr>
        <p:grpSpPr>
          <a:xfrm>
            <a:off x="6272989" y="3113426"/>
            <a:ext cx="321703" cy="529936"/>
            <a:chOff x="8048377" y="3244496"/>
            <a:chExt cx="321703" cy="529936"/>
          </a:xfrm>
        </p:grpSpPr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D23B7F2E-E135-6741-BCC0-41F9804426A5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4720366C-B182-814C-8914-FA13F895FB8E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D3C31DC6-48C6-124A-ABB4-061B02DCBD09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006FC0B2-8428-0946-A670-C833C36BF5DB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88" name="사다리꼴[T] 187">
                <a:extLst>
                  <a:ext uri="{FF2B5EF4-FFF2-40B4-BE49-F238E27FC236}">
                    <a16:creationId xmlns:a16="http://schemas.microsoft.com/office/drawing/2014/main" id="{1E8C0F5C-E460-0840-B910-845408FFB8C8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2B75429A-E0E7-344F-9CDA-32057A10C146}"/>
              </a:ext>
            </a:extLst>
          </p:cNvPr>
          <p:cNvGrpSpPr/>
          <p:nvPr/>
        </p:nvGrpSpPr>
        <p:grpSpPr>
          <a:xfrm>
            <a:off x="6637535" y="3725472"/>
            <a:ext cx="321703" cy="529936"/>
            <a:chOff x="8048377" y="3244496"/>
            <a:chExt cx="321703" cy="529936"/>
          </a:xfrm>
        </p:grpSpPr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55524FB9-0BBB-214C-9C1A-5075036B0F48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7DC3D98D-96B2-0644-BDFE-24076C0F2A9F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C9F25764-04D1-B047-A549-DFCEA7CE7363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3C30922-CFE6-AE47-BE6A-2DCDD24E1270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94" name="사다리꼴[T] 193">
                <a:extLst>
                  <a:ext uri="{FF2B5EF4-FFF2-40B4-BE49-F238E27FC236}">
                    <a16:creationId xmlns:a16="http://schemas.microsoft.com/office/drawing/2014/main" id="{4A8F3092-24F9-E64B-A2B2-AE0E3397D029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B7A57350-5DBD-C646-9049-7A3A980896F0}"/>
              </a:ext>
            </a:extLst>
          </p:cNvPr>
          <p:cNvGrpSpPr/>
          <p:nvPr/>
        </p:nvGrpSpPr>
        <p:grpSpPr>
          <a:xfrm rot="16200000">
            <a:off x="6252808" y="2516281"/>
            <a:ext cx="374904" cy="291600"/>
            <a:chOff x="4747737" y="4069123"/>
            <a:chExt cx="374904" cy="290333"/>
          </a:xfrm>
        </p:grpSpPr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2F74D370-D628-BF42-A353-C2165E5E81B6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198" name="지연 197">
                <a:extLst>
                  <a:ext uri="{FF2B5EF4-FFF2-40B4-BE49-F238E27FC236}">
                    <a16:creationId xmlns:a16="http://schemas.microsoft.com/office/drawing/2014/main" id="{AAFA2FBF-F4D0-3740-95A5-CBB270B78D7B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0CEC95B8-AB5D-A74F-BA50-183FB202A51F}"/>
                  </a:ext>
                </a:extLst>
              </p:cNvPr>
              <p:cNvSpPr/>
              <p:nvPr/>
            </p:nvSpPr>
            <p:spPr>
              <a:xfrm>
                <a:off x="591306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D644A3BA-179A-714F-A668-9191065C5559}"/>
                  </a:ext>
                </a:extLst>
              </p:cNvPr>
              <p:cNvSpPr/>
              <p:nvPr/>
            </p:nvSpPr>
            <p:spPr>
              <a:xfrm>
                <a:off x="5911749" y="4993705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6066F461-586E-0741-A715-7F1DB54ABE81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02" name="꺾인 연결선[E] 201">
            <a:extLst>
              <a:ext uri="{FF2B5EF4-FFF2-40B4-BE49-F238E27FC236}">
                <a16:creationId xmlns:a16="http://schemas.microsoft.com/office/drawing/2014/main" id="{BB5CA283-63A0-7741-8519-E837A028C472}"/>
              </a:ext>
            </a:extLst>
          </p:cNvPr>
          <p:cNvCxnSpPr>
            <a:stCxn id="174" idx="3"/>
            <a:endCxn id="199" idx="2"/>
          </p:cNvCxnSpPr>
          <p:nvPr/>
        </p:nvCxnSpPr>
        <p:spPr>
          <a:xfrm>
            <a:off x="2792990" y="2022684"/>
            <a:ext cx="3558021" cy="4556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꺾인 연결선[E] 203">
            <a:extLst>
              <a:ext uri="{FF2B5EF4-FFF2-40B4-BE49-F238E27FC236}">
                <a16:creationId xmlns:a16="http://schemas.microsoft.com/office/drawing/2014/main" id="{B0911AA4-AF27-6249-A1F7-94FCD8126C04}"/>
              </a:ext>
            </a:extLst>
          </p:cNvPr>
          <p:cNvCxnSpPr>
            <a:stCxn id="7" idx="3"/>
            <a:endCxn id="200" idx="2"/>
          </p:cNvCxnSpPr>
          <p:nvPr/>
        </p:nvCxnSpPr>
        <p:spPr>
          <a:xfrm rot="5400000">
            <a:off x="7634231" y="1077306"/>
            <a:ext cx="296735" cy="25026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꺾인 연결선[E] 206">
            <a:extLst>
              <a:ext uri="{FF2B5EF4-FFF2-40B4-BE49-F238E27FC236}">
                <a16:creationId xmlns:a16="http://schemas.microsoft.com/office/drawing/2014/main" id="{CDE7452E-887F-DE4F-BE58-359FBBA6AD6B}"/>
              </a:ext>
            </a:extLst>
          </p:cNvPr>
          <p:cNvCxnSpPr>
            <a:stCxn id="37" idx="3"/>
            <a:endCxn id="166" idx="4"/>
          </p:cNvCxnSpPr>
          <p:nvPr/>
        </p:nvCxnSpPr>
        <p:spPr>
          <a:xfrm flipV="1">
            <a:off x="1897526" y="3265600"/>
            <a:ext cx="2813935" cy="1204529"/>
          </a:xfrm>
          <a:prstGeom prst="bentConnector3">
            <a:avLst>
              <a:gd name="adj1" fmla="val 100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꺾인 연결선[E] 208">
            <a:extLst>
              <a:ext uri="{FF2B5EF4-FFF2-40B4-BE49-F238E27FC236}">
                <a16:creationId xmlns:a16="http://schemas.microsoft.com/office/drawing/2014/main" id="{977D4EFB-A4FD-D641-9C53-0B0F06FF46CC}"/>
              </a:ext>
            </a:extLst>
          </p:cNvPr>
          <p:cNvCxnSpPr>
            <a:stCxn id="44" idx="3"/>
            <a:endCxn id="167" idx="4"/>
          </p:cNvCxnSpPr>
          <p:nvPr/>
        </p:nvCxnSpPr>
        <p:spPr>
          <a:xfrm flipV="1">
            <a:off x="1897526" y="3013912"/>
            <a:ext cx="2814506" cy="3013213"/>
          </a:xfrm>
          <a:prstGeom prst="bentConnector3">
            <a:avLst>
              <a:gd name="adj1" fmla="val 22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꺾인 연결선[E] 210">
            <a:extLst>
              <a:ext uri="{FF2B5EF4-FFF2-40B4-BE49-F238E27FC236}">
                <a16:creationId xmlns:a16="http://schemas.microsoft.com/office/drawing/2014/main" id="{89EB802B-A267-6D4C-84AB-4E8CEE55389B}"/>
              </a:ext>
            </a:extLst>
          </p:cNvPr>
          <p:cNvCxnSpPr>
            <a:stCxn id="37" idx="3"/>
            <a:endCxn id="177" idx="4"/>
          </p:cNvCxnSpPr>
          <p:nvPr/>
        </p:nvCxnSpPr>
        <p:spPr>
          <a:xfrm flipV="1">
            <a:off x="1897526" y="3713046"/>
            <a:ext cx="3179052" cy="757083"/>
          </a:xfrm>
          <a:prstGeom prst="bentConnector3">
            <a:avLst>
              <a:gd name="adj1" fmla="val 90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꺾인 연결선[E] 212">
            <a:extLst>
              <a:ext uri="{FF2B5EF4-FFF2-40B4-BE49-F238E27FC236}">
                <a16:creationId xmlns:a16="http://schemas.microsoft.com/office/drawing/2014/main" id="{6527A9E4-5F95-C044-89B0-71C394248A54}"/>
              </a:ext>
            </a:extLst>
          </p:cNvPr>
          <p:cNvCxnSpPr>
            <a:cxnSpLocks/>
            <a:stCxn id="44" idx="3"/>
            <a:endCxn id="176" idx="4"/>
          </p:cNvCxnSpPr>
          <p:nvPr/>
        </p:nvCxnSpPr>
        <p:spPr>
          <a:xfrm flipV="1">
            <a:off x="1897526" y="3964734"/>
            <a:ext cx="3178481" cy="2062391"/>
          </a:xfrm>
          <a:prstGeom prst="bentConnector3">
            <a:avLst>
              <a:gd name="adj1" fmla="val 57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>
            <a:extLst>
              <a:ext uri="{FF2B5EF4-FFF2-40B4-BE49-F238E27FC236}">
                <a16:creationId xmlns:a16="http://schemas.microsoft.com/office/drawing/2014/main" id="{8FDC2C58-608D-AC4E-B155-A68A9EF548DD}"/>
              </a:ext>
            </a:extLst>
          </p:cNvPr>
          <p:cNvCxnSpPr>
            <a:stCxn id="170" idx="0"/>
            <a:endCxn id="184" idx="4"/>
          </p:cNvCxnSpPr>
          <p:nvPr/>
        </p:nvCxnSpPr>
        <p:spPr>
          <a:xfrm>
            <a:off x="5033164" y="3136049"/>
            <a:ext cx="1239826" cy="3718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꺾인 연결선[E] 223">
            <a:extLst>
              <a:ext uri="{FF2B5EF4-FFF2-40B4-BE49-F238E27FC236}">
                <a16:creationId xmlns:a16="http://schemas.microsoft.com/office/drawing/2014/main" id="{E6B1D8AB-1F78-2B4A-AF8C-28C151C04947}"/>
              </a:ext>
            </a:extLst>
          </p:cNvPr>
          <p:cNvCxnSpPr>
            <a:cxnSpLocks/>
            <a:stCxn id="170" idx="0"/>
            <a:endCxn id="191" idx="4"/>
          </p:cNvCxnSpPr>
          <p:nvPr/>
        </p:nvCxnSpPr>
        <p:spPr>
          <a:xfrm>
            <a:off x="5033164" y="3136049"/>
            <a:ext cx="1604943" cy="732254"/>
          </a:xfrm>
          <a:prstGeom prst="bentConnector3">
            <a:avLst>
              <a:gd name="adj1" fmla="val 387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꺾인 연결선[E] 226">
            <a:extLst>
              <a:ext uri="{FF2B5EF4-FFF2-40B4-BE49-F238E27FC236}">
                <a16:creationId xmlns:a16="http://schemas.microsoft.com/office/drawing/2014/main" id="{92C14295-EF50-A44C-B338-4536AF90006C}"/>
              </a:ext>
            </a:extLst>
          </p:cNvPr>
          <p:cNvCxnSpPr>
            <a:stCxn id="180" idx="0"/>
            <a:endCxn id="185" idx="4"/>
          </p:cNvCxnSpPr>
          <p:nvPr/>
        </p:nvCxnSpPr>
        <p:spPr>
          <a:xfrm flipV="1">
            <a:off x="5397710" y="3256257"/>
            <a:ext cx="875851" cy="578926"/>
          </a:xfrm>
          <a:prstGeom prst="bentConnector3">
            <a:avLst>
              <a:gd name="adj1" fmla="val 172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꺾인 연결선[E] 228">
            <a:extLst>
              <a:ext uri="{FF2B5EF4-FFF2-40B4-BE49-F238E27FC236}">
                <a16:creationId xmlns:a16="http://schemas.microsoft.com/office/drawing/2014/main" id="{FC52B95B-F920-E441-9B6B-394E36804BEB}"/>
              </a:ext>
            </a:extLst>
          </p:cNvPr>
          <p:cNvCxnSpPr>
            <a:stCxn id="180" idx="0"/>
            <a:endCxn id="190" idx="4"/>
          </p:cNvCxnSpPr>
          <p:nvPr/>
        </p:nvCxnSpPr>
        <p:spPr>
          <a:xfrm>
            <a:off x="5397710" y="3835183"/>
            <a:ext cx="1239826" cy="284808"/>
          </a:xfrm>
          <a:prstGeom prst="bentConnector3">
            <a:avLst>
              <a:gd name="adj1" fmla="val 1231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꺾인 연결선[E] 233">
            <a:extLst>
              <a:ext uri="{FF2B5EF4-FFF2-40B4-BE49-F238E27FC236}">
                <a16:creationId xmlns:a16="http://schemas.microsoft.com/office/drawing/2014/main" id="{0E44C144-75FB-774F-B189-5C62488AA180}"/>
              </a:ext>
            </a:extLst>
          </p:cNvPr>
          <p:cNvCxnSpPr>
            <a:stCxn id="188" idx="0"/>
            <a:endCxn id="112" idx="0"/>
          </p:cNvCxnSpPr>
          <p:nvPr/>
        </p:nvCxnSpPr>
        <p:spPr>
          <a:xfrm flipV="1">
            <a:off x="6594693" y="1069312"/>
            <a:ext cx="4525637" cy="2309082"/>
          </a:xfrm>
          <a:prstGeom prst="bentConnector4">
            <a:avLst>
              <a:gd name="adj1" fmla="val 5701"/>
              <a:gd name="adj2" fmla="val 1099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꺾인 연결선[E] 236">
            <a:extLst>
              <a:ext uri="{FF2B5EF4-FFF2-40B4-BE49-F238E27FC236}">
                <a16:creationId xmlns:a16="http://schemas.microsoft.com/office/drawing/2014/main" id="{2034D87C-1415-DC47-8D4D-9F83305F0BC8}"/>
              </a:ext>
            </a:extLst>
          </p:cNvPr>
          <p:cNvCxnSpPr>
            <a:stCxn id="194" idx="0"/>
            <a:endCxn id="113" idx="2"/>
          </p:cNvCxnSpPr>
          <p:nvPr/>
        </p:nvCxnSpPr>
        <p:spPr>
          <a:xfrm>
            <a:off x="6959239" y="3990440"/>
            <a:ext cx="4134833" cy="1680503"/>
          </a:xfrm>
          <a:prstGeom prst="bentConnector4">
            <a:avLst>
              <a:gd name="adj1" fmla="val 5535"/>
              <a:gd name="adj2" fmla="val 1331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꺾인 연결선[E] 239">
            <a:extLst>
              <a:ext uri="{FF2B5EF4-FFF2-40B4-BE49-F238E27FC236}">
                <a16:creationId xmlns:a16="http://schemas.microsoft.com/office/drawing/2014/main" id="{63AB13BB-1D48-414F-8335-B5C346E7E26C}"/>
              </a:ext>
            </a:extLst>
          </p:cNvPr>
          <p:cNvCxnSpPr>
            <a:stCxn id="188" idx="0"/>
            <a:endCxn id="122" idx="4"/>
          </p:cNvCxnSpPr>
          <p:nvPr/>
        </p:nvCxnSpPr>
        <p:spPr>
          <a:xfrm flipV="1">
            <a:off x="6594693" y="2843326"/>
            <a:ext cx="2277510" cy="5350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꺾인 연결선[E] 241">
            <a:extLst>
              <a:ext uri="{FF2B5EF4-FFF2-40B4-BE49-F238E27FC236}">
                <a16:creationId xmlns:a16="http://schemas.microsoft.com/office/drawing/2014/main" id="{25FC7722-638C-BB4B-8411-AE9589D42B1B}"/>
              </a:ext>
            </a:extLst>
          </p:cNvPr>
          <p:cNvCxnSpPr>
            <a:stCxn id="188" idx="0"/>
            <a:endCxn id="125" idx="4"/>
          </p:cNvCxnSpPr>
          <p:nvPr/>
        </p:nvCxnSpPr>
        <p:spPr>
          <a:xfrm>
            <a:off x="6594693" y="3378394"/>
            <a:ext cx="2600387" cy="117261"/>
          </a:xfrm>
          <a:prstGeom prst="bentConnector3">
            <a:avLst>
              <a:gd name="adj1" fmla="val 436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꺾인 연결선[E] 243">
            <a:extLst>
              <a:ext uri="{FF2B5EF4-FFF2-40B4-BE49-F238E27FC236}">
                <a16:creationId xmlns:a16="http://schemas.microsoft.com/office/drawing/2014/main" id="{FBE19C64-04D4-EF49-A435-3EC30E19CDE3}"/>
              </a:ext>
            </a:extLst>
          </p:cNvPr>
          <p:cNvCxnSpPr>
            <a:stCxn id="194" idx="0"/>
            <a:endCxn id="131" idx="4"/>
          </p:cNvCxnSpPr>
          <p:nvPr/>
        </p:nvCxnSpPr>
        <p:spPr>
          <a:xfrm>
            <a:off x="6959239" y="3990440"/>
            <a:ext cx="2592346" cy="141072"/>
          </a:xfrm>
          <a:prstGeom prst="bentConnector3">
            <a:avLst>
              <a:gd name="adj1" fmla="val 87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0" name="그룹 249">
            <a:extLst>
              <a:ext uri="{FF2B5EF4-FFF2-40B4-BE49-F238E27FC236}">
                <a16:creationId xmlns:a16="http://schemas.microsoft.com/office/drawing/2014/main" id="{9E43C014-1FC1-A540-B249-B45C6304FE47}"/>
              </a:ext>
            </a:extLst>
          </p:cNvPr>
          <p:cNvGrpSpPr/>
          <p:nvPr/>
        </p:nvGrpSpPr>
        <p:grpSpPr>
          <a:xfrm>
            <a:off x="1495090" y="1527474"/>
            <a:ext cx="1439656" cy="990420"/>
            <a:chOff x="1495090" y="1527474"/>
            <a:chExt cx="1439656" cy="990420"/>
          </a:xfrm>
        </p:grpSpPr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9C2032E7-50C0-DE4E-824B-43C0BA81885C}"/>
                </a:ext>
              </a:extLst>
            </p:cNvPr>
            <p:cNvSpPr/>
            <p:nvPr/>
          </p:nvSpPr>
          <p:spPr>
            <a:xfrm>
              <a:off x="1495090" y="1527474"/>
              <a:ext cx="1297900" cy="9904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cmp_wrap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0A75BB79-6B1C-354B-8C02-9B4B82E95806}"/>
                </a:ext>
              </a:extLst>
            </p:cNvPr>
            <p:cNvSpPr txBox="1"/>
            <p:nvPr/>
          </p:nvSpPr>
          <p:spPr>
            <a:xfrm>
              <a:off x="2576131" y="1879965"/>
              <a:ext cx="3586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o</a:t>
              </a:r>
              <a:endParaRPr kumimoji="1" lang="ko-Kore-KR" altLang="en-US" sz="1100" dirty="0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D1BE7037-8466-BD45-B15C-15957AD9A482}"/>
                </a:ext>
              </a:extLst>
            </p:cNvPr>
            <p:cNvSpPr txBox="1"/>
            <p:nvPr/>
          </p:nvSpPr>
          <p:spPr>
            <a:xfrm>
              <a:off x="1595523" y="1810566"/>
              <a:ext cx="3586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i1</a:t>
              </a:r>
              <a:endParaRPr kumimoji="1" lang="ko-Kore-KR" altLang="en-US" sz="1100" dirty="0"/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BBB931E0-2CCF-E345-A4C7-E633EB192BBB}"/>
                </a:ext>
              </a:extLst>
            </p:cNvPr>
            <p:cNvSpPr txBox="1"/>
            <p:nvPr/>
          </p:nvSpPr>
          <p:spPr>
            <a:xfrm>
              <a:off x="1589148" y="2187179"/>
              <a:ext cx="3586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i2</a:t>
              </a:r>
              <a:endParaRPr kumimoji="1" lang="ko-Kore-KR" altLang="en-US" sz="1100" dirty="0"/>
            </a:p>
          </p:txBody>
        </p:sp>
      </p:grpSp>
      <p:cxnSp>
        <p:nvCxnSpPr>
          <p:cNvPr id="252" name="꺾인 연결선[E] 251">
            <a:extLst>
              <a:ext uri="{FF2B5EF4-FFF2-40B4-BE49-F238E27FC236}">
                <a16:creationId xmlns:a16="http://schemas.microsoft.com/office/drawing/2014/main" id="{0FBB0DCE-B3F4-EC4D-869B-4E2BBBEF5931}"/>
              </a:ext>
            </a:extLst>
          </p:cNvPr>
          <p:cNvCxnSpPr>
            <a:cxnSpLocks/>
            <a:stCxn id="172" idx="3"/>
            <a:endCxn id="248" idx="1"/>
          </p:cNvCxnSpPr>
          <p:nvPr/>
        </p:nvCxnSpPr>
        <p:spPr>
          <a:xfrm flipV="1">
            <a:off x="1406603" y="1941371"/>
            <a:ext cx="188920" cy="42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꺾인 연결선[E] 254">
            <a:extLst>
              <a:ext uri="{FF2B5EF4-FFF2-40B4-BE49-F238E27FC236}">
                <a16:creationId xmlns:a16="http://schemas.microsoft.com/office/drawing/2014/main" id="{AF046CED-31C8-804F-AE06-34582BED8455}"/>
              </a:ext>
            </a:extLst>
          </p:cNvPr>
          <p:cNvCxnSpPr>
            <a:stCxn id="173" idx="3"/>
            <a:endCxn id="249" idx="1"/>
          </p:cNvCxnSpPr>
          <p:nvPr/>
        </p:nvCxnSpPr>
        <p:spPr>
          <a:xfrm flipV="1">
            <a:off x="1409633" y="2317984"/>
            <a:ext cx="179515" cy="15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349DD26B-5EFF-8944-BDE5-94B15F7D73BA}"/>
              </a:ext>
            </a:extLst>
          </p:cNvPr>
          <p:cNvSpPr txBox="1"/>
          <p:nvPr/>
        </p:nvSpPr>
        <p:spPr>
          <a:xfrm>
            <a:off x="1302352" y="6499286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81" name="꺾인 연결선[E] 180">
            <a:extLst>
              <a:ext uri="{FF2B5EF4-FFF2-40B4-BE49-F238E27FC236}">
                <a16:creationId xmlns:a16="http://schemas.microsoft.com/office/drawing/2014/main" id="{3282CA2A-000A-6547-89BC-5EB65AA8C972}"/>
              </a:ext>
            </a:extLst>
          </p:cNvPr>
          <p:cNvCxnSpPr>
            <a:cxnSpLocks/>
            <a:stCxn id="171" idx="0"/>
            <a:endCxn id="201" idx="3"/>
          </p:cNvCxnSpPr>
          <p:nvPr/>
        </p:nvCxnSpPr>
        <p:spPr>
          <a:xfrm rot="16200000" flipV="1">
            <a:off x="1604897" y="6395661"/>
            <a:ext cx="17375" cy="1898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삼각형 200">
            <a:extLst>
              <a:ext uri="{FF2B5EF4-FFF2-40B4-BE49-F238E27FC236}">
                <a16:creationId xmlns:a16="http://schemas.microsoft.com/office/drawing/2014/main" id="{940A501F-1194-B547-A28E-C8809F05EF36}"/>
              </a:ext>
            </a:extLst>
          </p:cNvPr>
          <p:cNvSpPr/>
          <p:nvPr/>
        </p:nvSpPr>
        <p:spPr>
          <a:xfrm rot="16200000">
            <a:off x="1470727" y="6457604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2753090D-AB5C-854A-98FD-157805B2CCFB}"/>
              </a:ext>
            </a:extLst>
          </p:cNvPr>
          <p:cNvSpPr txBox="1"/>
          <p:nvPr/>
        </p:nvSpPr>
        <p:spPr>
          <a:xfrm>
            <a:off x="1302352" y="6154358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205" name="꺾인 연결선[E] 204">
            <a:extLst>
              <a:ext uri="{FF2B5EF4-FFF2-40B4-BE49-F238E27FC236}">
                <a16:creationId xmlns:a16="http://schemas.microsoft.com/office/drawing/2014/main" id="{3B834FAF-0A95-0247-ADE1-F489E1202ED5}"/>
              </a:ext>
            </a:extLst>
          </p:cNvPr>
          <p:cNvCxnSpPr>
            <a:cxnSpLocks/>
            <a:stCxn id="203" idx="0"/>
            <a:endCxn id="206" idx="3"/>
          </p:cNvCxnSpPr>
          <p:nvPr/>
        </p:nvCxnSpPr>
        <p:spPr>
          <a:xfrm rot="16200000" flipV="1">
            <a:off x="1602943" y="6048779"/>
            <a:ext cx="17375" cy="1937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삼각형 205">
            <a:extLst>
              <a:ext uri="{FF2B5EF4-FFF2-40B4-BE49-F238E27FC236}">
                <a16:creationId xmlns:a16="http://schemas.microsoft.com/office/drawing/2014/main" id="{66A5CB79-0B4A-B14B-91A4-3F028354ED45}"/>
              </a:ext>
            </a:extLst>
          </p:cNvPr>
          <p:cNvSpPr/>
          <p:nvPr/>
        </p:nvSpPr>
        <p:spPr>
          <a:xfrm rot="16200000">
            <a:off x="1466819" y="6112676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CCA8CC08-ADB0-624D-8E1D-B20AFF3B7A1D}"/>
              </a:ext>
            </a:extLst>
          </p:cNvPr>
          <p:cNvSpPr txBox="1"/>
          <p:nvPr/>
        </p:nvSpPr>
        <p:spPr>
          <a:xfrm>
            <a:off x="1302352" y="5781542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210" name="꺾인 연결선[E] 209">
            <a:extLst>
              <a:ext uri="{FF2B5EF4-FFF2-40B4-BE49-F238E27FC236}">
                <a16:creationId xmlns:a16="http://schemas.microsoft.com/office/drawing/2014/main" id="{1CC32F20-540E-AD48-85E0-B5A6FA282311}"/>
              </a:ext>
            </a:extLst>
          </p:cNvPr>
          <p:cNvCxnSpPr>
            <a:cxnSpLocks/>
            <a:stCxn id="208" idx="0"/>
            <a:endCxn id="212" idx="3"/>
          </p:cNvCxnSpPr>
          <p:nvPr/>
        </p:nvCxnSpPr>
        <p:spPr>
          <a:xfrm rot="16200000" flipV="1">
            <a:off x="1604897" y="5677917"/>
            <a:ext cx="17375" cy="1898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삼각형 211">
            <a:extLst>
              <a:ext uri="{FF2B5EF4-FFF2-40B4-BE49-F238E27FC236}">
                <a16:creationId xmlns:a16="http://schemas.microsoft.com/office/drawing/2014/main" id="{456FAEFD-04D0-E444-9764-AC71111049A2}"/>
              </a:ext>
            </a:extLst>
          </p:cNvPr>
          <p:cNvSpPr/>
          <p:nvPr/>
        </p:nvSpPr>
        <p:spPr>
          <a:xfrm rot="16200000">
            <a:off x="1470727" y="5739860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7908B5FC-E9C3-BA40-BCFA-033C7027F5D4}"/>
              </a:ext>
            </a:extLst>
          </p:cNvPr>
          <p:cNvSpPr txBox="1"/>
          <p:nvPr/>
        </p:nvSpPr>
        <p:spPr>
          <a:xfrm>
            <a:off x="1300895" y="4964857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215" name="꺾인 연결선[E] 214">
            <a:extLst>
              <a:ext uri="{FF2B5EF4-FFF2-40B4-BE49-F238E27FC236}">
                <a16:creationId xmlns:a16="http://schemas.microsoft.com/office/drawing/2014/main" id="{3B8D6775-2055-5C4B-9144-550549BDC05E}"/>
              </a:ext>
            </a:extLst>
          </p:cNvPr>
          <p:cNvCxnSpPr>
            <a:cxnSpLocks/>
            <a:stCxn id="214" idx="0"/>
            <a:endCxn id="216" idx="3"/>
          </p:cNvCxnSpPr>
          <p:nvPr/>
        </p:nvCxnSpPr>
        <p:spPr>
          <a:xfrm rot="16200000" flipV="1">
            <a:off x="1603440" y="4861232"/>
            <a:ext cx="17375" cy="1898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삼각형 215">
            <a:extLst>
              <a:ext uri="{FF2B5EF4-FFF2-40B4-BE49-F238E27FC236}">
                <a16:creationId xmlns:a16="http://schemas.microsoft.com/office/drawing/2014/main" id="{12D7AC87-2D80-EE49-B23E-62F35BBE4238}"/>
              </a:ext>
            </a:extLst>
          </p:cNvPr>
          <p:cNvSpPr/>
          <p:nvPr/>
        </p:nvSpPr>
        <p:spPr>
          <a:xfrm rot="16200000">
            <a:off x="1469270" y="4923175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BFDEAC21-C518-4349-B2BE-21C69C88FED7}"/>
              </a:ext>
            </a:extLst>
          </p:cNvPr>
          <p:cNvSpPr txBox="1"/>
          <p:nvPr/>
        </p:nvSpPr>
        <p:spPr>
          <a:xfrm>
            <a:off x="1300895" y="4590900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218" name="꺾인 연결선[E] 217">
            <a:extLst>
              <a:ext uri="{FF2B5EF4-FFF2-40B4-BE49-F238E27FC236}">
                <a16:creationId xmlns:a16="http://schemas.microsoft.com/office/drawing/2014/main" id="{42333BA4-92F2-0C4D-B1B6-055DEF364175}"/>
              </a:ext>
            </a:extLst>
          </p:cNvPr>
          <p:cNvCxnSpPr>
            <a:cxnSpLocks/>
            <a:stCxn id="217" idx="0"/>
            <a:endCxn id="219" idx="3"/>
          </p:cNvCxnSpPr>
          <p:nvPr/>
        </p:nvCxnSpPr>
        <p:spPr>
          <a:xfrm rot="16200000" flipV="1">
            <a:off x="1603440" y="4487275"/>
            <a:ext cx="17375" cy="1898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삼각형 218">
            <a:extLst>
              <a:ext uri="{FF2B5EF4-FFF2-40B4-BE49-F238E27FC236}">
                <a16:creationId xmlns:a16="http://schemas.microsoft.com/office/drawing/2014/main" id="{2ECC0D85-9D1B-7C44-AE10-C288D5D538F3}"/>
              </a:ext>
            </a:extLst>
          </p:cNvPr>
          <p:cNvSpPr/>
          <p:nvPr/>
        </p:nvSpPr>
        <p:spPr>
          <a:xfrm rot="16200000">
            <a:off x="1469270" y="4549218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3195C4E6-4B96-594B-BF4B-A83199C4BB20}"/>
              </a:ext>
            </a:extLst>
          </p:cNvPr>
          <p:cNvSpPr txBox="1"/>
          <p:nvPr/>
        </p:nvSpPr>
        <p:spPr>
          <a:xfrm>
            <a:off x="1303330" y="4250117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221" name="꺾인 연결선[E] 220">
            <a:extLst>
              <a:ext uri="{FF2B5EF4-FFF2-40B4-BE49-F238E27FC236}">
                <a16:creationId xmlns:a16="http://schemas.microsoft.com/office/drawing/2014/main" id="{554BB23E-2B67-714C-BAB6-D5D8053FD268}"/>
              </a:ext>
            </a:extLst>
          </p:cNvPr>
          <p:cNvCxnSpPr>
            <a:cxnSpLocks/>
            <a:stCxn id="220" idx="0"/>
            <a:endCxn id="223" idx="3"/>
          </p:cNvCxnSpPr>
          <p:nvPr/>
        </p:nvCxnSpPr>
        <p:spPr>
          <a:xfrm rot="16200000" flipV="1">
            <a:off x="1605875" y="4146492"/>
            <a:ext cx="17375" cy="1898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삼각형 222">
            <a:extLst>
              <a:ext uri="{FF2B5EF4-FFF2-40B4-BE49-F238E27FC236}">
                <a16:creationId xmlns:a16="http://schemas.microsoft.com/office/drawing/2014/main" id="{F22F8442-2BBD-5940-9941-9A3457D40F38}"/>
              </a:ext>
            </a:extLst>
          </p:cNvPr>
          <p:cNvSpPr/>
          <p:nvPr/>
        </p:nvSpPr>
        <p:spPr>
          <a:xfrm rot="16200000">
            <a:off x="1471705" y="4208435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8E580555-1152-9E4F-AF82-0FF42AA3FDE7}"/>
              </a:ext>
            </a:extLst>
          </p:cNvPr>
          <p:cNvSpPr txBox="1"/>
          <p:nvPr/>
        </p:nvSpPr>
        <p:spPr>
          <a:xfrm>
            <a:off x="598420" y="2615395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226" name="꺾인 연결선[E] 225">
            <a:extLst>
              <a:ext uri="{FF2B5EF4-FFF2-40B4-BE49-F238E27FC236}">
                <a16:creationId xmlns:a16="http://schemas.microsoft.com/office/drawing/2014/main" id="{142C3E67-1CA9-2F41-9075-CBD79D4B96C3}"/>
              </a:ext>
            </a:extLst>
          </p:cNvPr>
          <p:cNvCxnSpPr>
            <a:cxnSpLocks/>
            <a:stCxn id="225" idx="0"/>
            <a:endCxn id="228" idx="3"/>
          </p:cNvCxnSpPr>
          <p:nvPr/>
        </p:nvCxnSpPr>
        <p:spPr>
          <a:xfrm rot="5400000" flipH="1" flipV="1">
            <a:off x="935133" y="2543368"/>
            <a:ext cx="141484" cy="257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삼각형 227">
            <a:extLst>
              <a:ext uri="{FF2B5EF4-FFF2-40B4-BE49-F238E27FC236}">
                <a16:creationId xmlns:a16="http://schemas.microsoft.com/office/drawing/2014/main" id="{496497A0-E996-154A-A2DE-5633D28BD30E}"/>
              </a:ext>
            </a:extLst>
          </p:cNvPr>
          <p:cNvSpPr/>
          <p:nvPr/>
        </p:nvSpPr>
        <p:spPr>
          <a:xfrm>
            <a:off x="983548" y="2425296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A12F4C05-E7A7-9848-9F1A-B54DBAA50B9F}"/>
              </a:ext>
            </a:extLst>
          </p:cNvPr>
          <p:cNvSpPr txBox="1"/>
          <p:nvPr/>
        </p:nvSpPr>
        <p:spPr>
          <a:xfrm>
            <a:off x="585291" y="1409365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231" name="꺾인 연결선[E] 230">
            <a:extLst>
              <a:ext uri="{FF2B5EF4-FFF2-40B4-BE49-F238E27FC236}">
                <a16:creationId xmlns:a16="http://schemas.microsoft.com/office/drawing/2014/main" id="{2EA167F9-1269-A94E-B80D-D80C0E418851}"/>
              </a:ext>
            </a:extLst>
          </p:cNvPr>
          <p:cNvCxnSpPr>
            <a:cxnSpLocks/>
            <a:stCxn id="230" idx="2"/>
            <a:endCxn id="232" idx="3"/>
          </p:cNvCxnSpPr>
          <p:nvPr/>
        </p:nvCxnSpPr>
        <p:spPr>
          <a:xfrm rot="5400000">
            <a:off x="922098" y="1723097"/>
            <a:ext cx="136874" cy="18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삼각형 231">
            <a:extLst>
              <a:ext uri="{FF2B5EF4-FFF2-40B4-BE49-F238E27FC236}">
                <a16:creationId xmlns:a16="http://schemas.microsoft.com/office/drawing/2014/main" id="{F18B55C5-603F-2C49-BC76-CA383C4A0533}"/>
              </a:ext>
            </a:extLst>
          </p:cNvPr>
          <p:cNvSpPr/>
          <p:nvPr/>
        </p:nvSpPr>
        <p:spPr>
          <a:xfrm rot="10800000">
            <a:off x="965997" y="1792460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2E31704-2F60-3047-870B-62F0C053FC2E}"/>
              </a:ext>
            </a:extLst>
          </p:cNvPr>
          <p:cNvSpPr txBox="1"/>
          <p:nvPr/>
        </p:nvSpPr>
        <p:spPr>
          <a:xfrm>
            <a:off x="10814557" y="4109631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235" name="꺾인 연결선[E] 234">
            <a:extLst>
              <a:ext uri="{FF2B5EF4-FFF2-40B4-BE49-F238E27FC236}">
                <a16:creationId xmlns:a16="http://schemas.microsoft.com/office/drawing/2014/main" id="{E5875551-AE1F-134B-BFE6-28FB76AA4D39}"/>
              </a:ext>
            </a:extLst>
          </p:cNvPr>
          <p:cNvCxnSpPr>
            <a:cxnSpLocks/>
            <a:stCxn id="233" idx="0"/>
            <a:endCxn id="236" idx="3"/>
          </p:cNvCxnSpPr>
          <p:nvPr/>
        </p:nvCxnSpPr>
        <p:spPr>
          <a:xfrm rot="16200000" flipV="1">
            <a:off x="11117102" y="4006006"/>
            <a:ext cx="17375" cy="1898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삼각형 235">
            <a:extLst>
              <a:ext uri="{FF2B5EF4-FFF2-40B4-BE49-F238E27FC236}">
                <a16:creationId xmlns:a16="http://schemas.microsoft.com/office/drawing/2014/main" id="{9A09ACDB-BFAF-C847-BF25-9F4114B6531C}"/>
              </a:ext>
            </a:extLst>
          </p:cNvPr>
          <p:cNvSpPr/>
          <p:nvPr/>
        </p:nvSpPr>
        <p:spPr>
          <a:xfrm rot="16200000">
            <a:off x="10982932" y="4067949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A1CD5BF0-B4C1-3F44-AEA8-DF7A2391772D}"/>
              </a:ext>
            </a:extLst>
          </p:cNvPr>
          <p:cNvSpPr txBox="1"/>
          <p:nvPr/>
        </p:nvSpPr>
        <p:spPr>
          <a:xfrm>
            <a:off x="10118317" y="2168104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239" name="꺾인 연결선[E] 238">
            <a:extLst>
              <a:ext uri="{FF2B5EF4-FFF2-40B4-BE49-F238E27FC236}">
                <a16:creationId xmlns:a16="http://schemas.microsoft.com/office/drawing/2014/main" id="{0BE405A8-8866-034F-9134-D9B951CB5678}"/>
              </a:ext>
            </a:extLst>
          </p:cNvPr>
          <p:cNvCxnSpPr>
            <a:cxnSpLocks/>
            <a:stCxn id="238" idx="2"/>
            <a:endCxn id="241" idx="3"/>
          </p:cNvCxnSpPr>
          <p:nvPr/>
        </p:nvCxnSpPr>
        <p:spPr>
          <a:xfrm rot="16200000" flipH="1">
            <a:off x="10454129" y="2484683"/>
            <a:ext cx="141897" cy="118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삼각형 240">
            <a:extLst>
              <a:ext uri="{FF2B5EF4-FFF2-40B4-BE49-F238E27FC236}">
                <a16:creationId xmlns:a16="http://schemas.microsoft.com/office/drawing/2014/main" id="{B9A15D57-E9DE-4E43-9E19-34653D2C9A12}"/>
              </a:ext>
            </a:extLst>
          </p:cNvPr>
          <p:cNvSpPr/>
          <p:nvPr/>
        </p:nvSpPr>
        <p:spPr>
          <a:xfrm rot="10800000">
            <a:off x="10502056" y="2556222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F62B9FD8-74FF-A34C-A6F0-3D3DEB7A6964}"/>
              </a:ext>
            </a:extLst>
          </p:cNvPr>
          <p:cNvSpPr txBox="1"/>
          <p:nvPr/>
        </p:nvSpPr>
        <p:spPr>
          <a:xfrm>
            <a:off x="11306966" y="2535146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245" name="꺾인 연결선[E] 244">
            <a:extLst>
              <a:ext uri="{FF2B5EF4-FFF2-40B4-BE49-F238E27FC236}">
                <a16:creationId xmlns:a16="http://schemas.microsoft.com/office/drawing/2014/main" id="{28D64E9F-FA0B-F846-9478-F7B9F6E12003}"/>
              </a:ext>
            </a:extLst>
          </p:cNvPr>
          <p:cNvCxnSpPr>
            <a:cxnSpLocks/>
            <a:stCxn id="243" idx="2"/>
            <a:endCxn id="246" idx="3"/>
          </p:cNvCxnSpPr>
          <p:nvPr/>
        </p:nvCxnSpPr>
        <p:spPr>
          <a:xfrm rot="16200000" flipH="1">
            <a:off x="11642778" y="2851725"/>
            <a:ext cx="141897" cy="118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삼각형 245">
            <a:extLst>
              <a:ext uri="{FF2B5EF4-FFF2-40B4-BE49-F238E27FC236}">
                <a16:creationId xmlns:a16="http://schemas.microsoft.com/office/drawing/2014/main" id="{0381EC07-0716-B741-87A1-3D4FE0B0A26D}"/>
              </a:ext>
            </a:extLst>
          </p:cNvPr>
          <p:cNvSpPr/>
          <p:nvPr/>
        </p:nvSpPr>
        <p:spPr>
          <a:xfrm rot="10800000">
            <a:off x="11690705" y="2923264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251" name="직선 연결선[R] 250">
            <a:extLst>
              <a:ext uri="{FF2B5EF4-FFF2-40B4-BE49-F238E27FC236}">
                <a16:creationId xmlns:a16="http://schemas.microsoft.com/office/drawing/2014/main" id="{277B5AC0-0A0E-1644-856F-F10733DB7A91}"/>
              </a:ext>
            </a:extLst>
          </p:cNvPr>
          <p:cNvCxnSpPr/>
          <p:nvPr/>
        </p:nvCxnSpPr>
        <p:spPr>
          <a:xfrm flipH="1">
            <a:off x="4119908" y="293865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TextBox 252">
            <a:extLst>
              <a:ext uri="{FF2B5EF4-FFF2-40B4-BE49-F238E27FC236}">
                <a16:creationId xmlns:a16="http://schemas.microsoft.com/office/drawing/2014/main" id="{F41053AD-2E91-6540-A559-0E2AF34E3551}"/>
              </a:ext>
            </a:extLst>
          </p:cNvPr>
          <p:cNvSpPr txBox="1"/>
          <p:nvPr/>
        </p:nvSpPr>
        <p:spPr>
          <a:xfrm>
            <a:off x="3757380" y="3021718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input[node2]</a:t>
            </a:r>
            <a:endParaRPr kumimoji="1" lang="ko-Kore-KR" altLang="en-US" sz="1000" dirty="0"/>
          </a:p>
        </p:txBody>
      </p:sp>
      <p:cxnSp>
        <p:nvCxnSpPr>
          <p:cNvPr id="254" name="직선 연결선[R] 253">
            <a:extLst>
              <a:ext uri="{FF2B5EF4-FFF2-40B4-BE49-F238E27FC236}">
                <a16:creationId xmlns:a16="http://schemas.microsoft.com/office/drawing/2014/main" id="{75C36EF2-4707-194B-AC04-972E4D42B914}"/>
              </a:ext>
            </a:extLst>
          </p:cNvPr>
          <p:cNvCxnSpPr/>
          <p:nvPr/>
        </p:nvCxnSpPr>
        <p:spPr>
          <a:xfrm flipH="1">
            <a:off x="4126964" y="3203008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8A4F278F-850D-B64F-8126-F01F94C760BE}"/>
              </a:ext>
            </a:extLst>
          </p:cNvPr>
          <p:cNvSpPr txBox="1"/>
          <p:nvPr/>
        </p:nvSpPr>
        <p:spPr>
          <a:xfrm>
            <a:off x="3764436" y="3286067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input[node1]</a:t>
            </a:r>
            <a:endParaRPr kumimoji="1" lang="ko-Kore-KR" altLang="en-US" sz="1000" dirty="0"/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ECA82FC0-B19C-ED4D-996A-623F955F902B}"/>
              </a:ext>
            </a:extLst>
          </p:cNvPr>
          <p:cNvSpPr txBox="1"/>
          <p:nvPr/>
        </p:nvSpPr>
        <p:spPr>
          <a:xfrm>
            <a:off x="3780630" y="3708089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input[node1]</a:t>
            </a:r>
            <a:endParaRPr kumimoji="1" lang="ko-Kore-KR" altLang="en-US" sz="1000" dirty="0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9C9E8634-00A0-B14E-A93E-17F3DBC57662}"/>
              </a:ext>
            </a:extLst>
          </p:cNvPr>
          <p:cNvSpPr txBox="1"/>
          <p:nvPr/>
        </p:nvSpPr>
        <p:spPr>
          <a:xfrm>
            <a:off x="3787686" y="3972438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input[node2]</a:t>
            </a:r>
            <a:endParaRPr kumimoji="1" lang="ko-Kore-KR" altLang="en-US" sz="1000" dirty="0"/>
          </a:p>
        </p:txBody>
      </p:sp>
      <p:cxnSp>
        <p:nvCxnSpPr>
          <p:cNvPr id="259" name="직선 연결선[R] 258">
            <a:extLst>
              <a:ext uri="{FF2B5EF4-FFF2-40B4-BE49-F238E27FC236}">
                <a16:creationId xmlns:a16="http://schemas.microsoft.com/office/drawing/2014/main" id="{01F11D83-2FE7-8D4B-A0A5-D1869AF5EDBD}"/>
              </a:ext>
            </a:extLst>
          </p:cNvPr>
          <p:cNvCxnSpPr/>
          <p:nvPr/>
        </p:nvCxnSpPr>
        <p:spPr>
          <a:xfrm flipH="1">
            <a:off x="4134853" y="365382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[R] 259">
            <a:extLst>
              <a:ext uri="{FF2B5EF4-FFF2-40B4-BE49-F238E27FC236}">
                <a16:creationId xmlns:a16="http://schemas.microsoft.com/office/drawing/2014/main" id="{6C217D51-BCAB-CE41-AC32-ED1EC658F85B}"/>
              </a:ext>
            </a:extLst>
          </p:cNvPr>
          <p:cNvCxnSpPr/>
          <p:nvPr/>
        </p:nvCxnSpPr>
        <p:spPr>
          <a:xfrm flipH="1">
            <a:off x="4141909" y="3918178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>
            <a:extLst>
              <a:ext uri="{FF2B5EF4-FFF2-40B4-BE49-F238E27FC236}">
                <a16:creationId xmlns:a16="http://schemas.microsoft.com/office/drawing/2014/main" id="{264AD83C-FD0B-C749-905C-287BD8D8A905}"/>
              </a:ext>
            </a:extLst>
          </p:cNvPr>
          <p:cNvSpPr txBox="1"/>
          <p:nvPr/>
        </p:nvSpPr>
        <p:spPr>
          <a:xfrm>
            <a:off x="7713033" y="2925476"/>
            <a:ext cx="1356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input.replace_occured</a:t>
            </a:r>
            <a:endParaRPr kumimoji="1" lang="ko-Kore-KR" altLang="en-US" sz="1000" dirty="0"/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B7FE186-4AB8-594C-8AA7-4AD6CE9517FA}"/>
              </a:ext>
            </a:extLst>
          </p:cNvPr>
          <p:cNvSpPr txBox="1"/>
          <p:nvPr/>
        </p:nvSpPr>
        <p:spPr>
          <a:xfrm>
            <a:off x="7355885" y="3492779"/>
            <a:ext cx="18582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input.nondata_replace_occured</a:t>
            </a:r>
            <a:endParaRPr kumimoji="1" lang="ko-Kore-KR" altLang="en-US" sz="1000" dirty="0"/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6FC609F4-6452-8F46-B241-32C2A280822C}"/>
              </a:ext>
            </a:extLst>
          </p:cNvPr>
          <p:cNvSpPr txBox="1"/>
          <p:nvPr/>
        </p:nvSpPr>
        <p:spPr>
          <a:xfrm>
            <a:off x="8771197" y="4115868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input.valid</a:t>
            </a:r>
            <a:endParaRPr kumimoji="1" lang="ko-Kore-KR" altLang="en-US" sz="1000" dirty="0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ADA64981-9396-0547-8211-7C15ED4E1575}"/>
              </a:ext>
            </a:extLst>
          </p:cNvPr>
          <p:cNvSpPr txBox="1"/>
          <p:nvPr/>
        </p:nvSpPr>
        <p:spPr>
          <a:xfrm>
            <a:off x="9568006" y="6235690"/>
            <a:ext cx="4587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input</a:t>
            </a:r>
            <a:endParaRPr kumimoji="1" lang="ko-Kore-KR" altLang="en-US" sz="1000" dirty="0"/>
          </a:p>
        </p:txBody>
      </p:sp>
      <p:cxnSp>
        <p:nvCxnSpPr>
          <p:cNvPr id="265" name="직선 연결선[R] 264">
            <a:extLst>
              <a:ext uri="{FF2B5EF4-FFF2-40B4-BE49-F238E27FC236}">
                <a16:creationId xmlns:a16="http://schemas.microsoft.com/office/drawing/2014/main" id="{4BB495B9-A0D1-904A-BCCC-C71514DA9286}"/>
              </a:ext>
            </a:extLst>
          </p:cNvPr>
          <p:cNvCxnSpPr/>
          <p:nvPr/>
        </p:nvCxnSpPr>
        <p:spPr>
          <a:xfrm flipH="1">
            <a:off x="9758486" y="6165727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TextBox 265">
            <a:extLst>
              <a:ext uri="{FF2B5EF4-FFF2-40B4-BE49-F238E27FC236}">
                <a16:creationId xmlns:a16="http://schemas.microsoft.com/office/drawing/2014/main" id="{41028370-C16C-5F41-B010-759DFDB10FA9}"/>
              </a:ext>
            </a:extLst>
          </p:cNvPr>
          <p:cNvSpPr txBox="1"/>
          <p:nvPr/>
        </p:nvSpPr>
        <p:spPr>
          <a:xfrm>
            <a:off x="9377527" y="848506"/>
            <a:ext cx="4587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input</a:t>
            </a:r>
            <a:endParaRPr kumimoji="1" lang="ko-Kore-KR" altLang="en-US" sz="1000" dirty="0"/>
          </a:p>
        </p:txBody>
      </p:sp>
      <p:cxnSp>
        <p:nvCxnSpPr>
          <p:cNvPr id="267" name="직선 연결선[R] 266">
            <a:extLst>
              <a:ext uri="{FF2B5EF4-FFF2-40B4-BE49-F238E27FC236}">
                <a16:creationId xmlns:a16="http://schemas.microsoft.com/office/drawing/2014/main" id="{DB00636D-0930-624F-AF3B-4798B6A5A82B}"/>
              </a:ext>
            </a:extLst>
          </p:cNvPr>
          <p:cNvCxnSpPr/>
          <p:nvPr/>
        </p:nvCxnSpPr>
        <p:spPr>
          <a:xfrm flipH="1">
            <a:off x="9568007" y="77854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C6DBDB7-82B1-BF48-BBA3-122D0A1769DB}"/>
              </a:ext>
            </a:extLst>
          </p:cNvPr>
          <p:cNvCxnSpPr>
            <a:stCxn id="198" idx="3"/>
            <a:endCxn id="188" idx="1"/>
          </p:cNvCxnSpPr>
          <p:nvPr/>
        </p:nvCxnSpPr>
        <p:spPr>
          <a:xfrm flipH="1">
            <a:off x="6438829" y="2849533"/>
            <a:ext cx="1431" cy="302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날짜 개체 틀 39">
            <a:extLst>
              <a:ext uri="{FF2B5EF4-FFF2-40B4-BE49-F238E27FC236}">
                <a16:creationId xmlns:a16="http://schemas.microsoft.com/office/drawing/2014/main" id="{C08672FB-838C-C148-99C4-83898FF1C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47" name="바닥글 개체 틀 46">
            <a:extLst>
              <a:ext uri="{FF2B5EF4-FFF2-40B4-BE49-F238E27FC236}">
                <a16:creationId xmlns:a16="http://schemas.microsoft.com/office/drawing/2014/main" id="{C673FDA6-6863-4C40-8605-EE1A6252F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54" name="슬라이드 번호 개체 틀 53">
            <a:extLst>
              <a:ext uri="{FF2B5EF4-FFF2-40B4-BE49-F238E27FC236}">
                <a16:creationId xmlns:a16="http://schemas.microsoft.com/office/drawing/2014/main" id="{DCC5EACA-A5D7-8040-B741-576973251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63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716123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그룹 97">
            <a:extLst>
              <a:ext uri="{FF2B5EF4-FFF2-40B4-BE49-F238E27FC236}">
                <a16:creationId xmlns:a16="http://schemas.microsoft.com/office/drawing/2014/main" id="{6D6E9332-A001-BB46-87E7-67E1014CCE2D}"/>
              </a:ext>
            </a:extLst>
          </p:cNvPr>
          <p:cNvGrpSpPr/>
          <p:nvPr/>
        </p:nvGrpSpPr>
        <p:grpSpPr>
          <a:xfrm>
            <a:off x="923590" y="1154430"/>
            <a:ext cx="11051575" cy="3120390"/>
            <a:chOff x="923590" y="1154430"/>
            <a:chExt cx="11051575" cy="3120390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14768712-5136-A741-8BAC-E4A71A6DC22C}"/>
                </a:ext>
              </a:extLst>
            </p:cNvPr>
            <p:cNvGrpSpPr/>
            <p:nvPr/>
          </p:nvGrpSpPr>
          <p:grpSpPr>
            <a:xfrm>
              <a:off x="923590" y="1154430"/>
              <a:ext cx="11020760" cy="3120390"/>
              <a:chOff x="923590" y="1154430"/>
              <a:chExt cx="11020760" cy="3120390"/>
            </a:xfrm>
          </p:grpSpPr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AC241956-433D-BB46-BA49-2FCADB74556C}"/>
                  </a:ext>
                </a:extLst>
              </p:cNvPr>
              <p:cNvGrpSpPr/>
              <p:nvPr/>
            </p:nvGrpSpPr>
            <p:grpSpPr>
              <a:xfrm>
                <a:off x="923590" y="1154430"/>
                <a:ext cx="11020760" cy="3120390"/>
                <a:chOff x="923590" y="1154430"/>
                <a:chExt cx="11020760" cy="3120390"/>
              </a:xfrm>
            </p:grpSpPr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FF27D8EF-F8ED-BC45-A303-1C5E93D3CEE3}"/>
                    </a:ext>
                  </a:extLst>
                </p:cNvPr>
                <p:cNvGrpSpPr/>
                <p:nvPr/>
              </p:nvGrpSpPr>
              <p:grpSpPr>
                <a:xfrm>
                  <a:off x="1334111" y="1255116"/>
                  <a:ext cx="3758884" cy="566410"/>
                  <a:chOff x="1334111" y="1255116"/>
                  <a:chExt cx="3758884" cy="566410"/>
                </a:xfrm>
              </p:grpSpPr>
              <p:sp>
                <p:nvSpPr>
                  <p:cNvPr id="4" name="직사각형 3">
                    <a:extLst>
                      <a:ext uri="{FF2B5EF4-FFF2-40B4-BE49-F238E27FC236}">
                        <a16:creationId xmlns:a16="http://schemas.microsoft.com/office/drawing/2014/main" id="{8CF6CABC-E247-8D43-887D-BA12D812FAB3}"/>
                      </a:ext>
                    </a:extLst>
                  </p:cNvPr>
                  <p:cNvSpPr/>
                  <p:nvPr/>
                </p:nvSpPr>
                <p:spPr>
                  <a:xfrm>
                    <a:off x="1334111" y="1516726"/>
                    <a:ext cx="3758884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 err="1"/>
                      <a:t>seqn</a:t>
                    </a:r>
                    <a:r>
                      <a:rPr kumimoji="1" lang="en-US" altLang="ko-Kore-KR" sz="1100" dirty="0"/>
                      <a:t>[11:0]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292A4D32-5579-7749-8CDE-59993930F07D}"/>
                      </a:ext>
                    </a:extLst>
                  </p:cNvPr>
                  <p:cNvSpPr txBox="1"/>
                  <p:nvPr/>
                </p:nvSpPr>
                <p:spPr>
                  <a:xfrm>
                    <a:off x="3034245" y="1255116"/>
                    <a:ext cx="358615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ko-Kore-KR" sz="1100" dirty="0"/>
                      <a:t>i1</a:t>
                    </a:r>
                    <a:endParaRPr kumimoji="1" lang="ko-Kore-KR" altLang="en-US" sz="1100" dirty="0"/>
                  </a:p>
                </p:txBody>
              </p:sp>
            </p:grpSp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F051094D-CA4D-C44A-A546-16C6E5D5BC40}"/>
                    </a:ext>
                  </a:extLst>
                </p:cNvPr>
                <p:cNvGrpSpPr/>
                <p:nvPr/>
              </p:nvGrpSpPr>
              <p:grpSpPr>
                <a:xfrm>
                  <a:off x="1334111" y="2945035"/>
                  <a:ext cx="3758884" cy="609600"/>
                  <a:chOff x="1334111" y="2466570"/>
                  <a:chExt cx="3758884" cy="609600"/>
                </a:xfrm>
              </p:grpSpPr>
              <p:sp>
                <p:nvSpPr>
                  <p:cNvPr id="5" name="직사각형 4">
                    <a:extLst>
                      <a:ext uri="{FF2B5EF4-FFF2-40B4-BE49-F238E27FC236}">
                        <a16:creationId xmlns:a16="http://schemas.microsoft.com/office/drawing/2014/main" id="{43E86B01-0B16-5A4E-91E8-D6AA50ADD741}"/>
                      </a:ext>
                    </a:extLst>
                  </p:cNvPr>
                  <p:cNvSpPr/>
                  <p:nvPr/>
                </p:nvSpPr>
                <p:spPr>
                  <a:xfrm>
                    <a:off x="1334111" y="2771370"/>
                    <a:ext cx="3758884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 err="1"/>
                      <a:t>seqn</a:t>
                    </a:r>
                    <a:r>
                      <a:rPr kumimoji="1" lang="en-US" altLang="ko-Kore-KR" sz="1100" dirty="0"/>
                      <a:t>[11:0]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ADFA7BC4-111F-034A-86AB-227FE4B1048F}"/>
                      </a:ext>
                    </a:extLst>
                  </p:cNvPr>
                  <p:cNvSpPr txBox="1"/>
                  <p:nvPr/>
                </p:nvSpPr>
                <p:spPr>
                  <a:xfrm>
                    <a:off x="3034244" y="2466570"/>
                    <a:ext cx="358615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ko-Kore-KR" sz="1100" dirty="0"/>
                      <a:t>i2</a:t>
                    </a:r>
                    <a:endParaRPr kumimoji="1" lang="ko-Kore-KR" altLang="en-US" sz="1100" dirty="0"/>
                  </a:p>
                </p:txBody>
              </p:sp>
            </p:grp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B1DDCFB9-B359-324E-A1D5-189F7A047CFD}"/>
                    </a:ext>
                  </a:extLst>
                </p:cNvPr>
                <p:cNvGrpSpPr/>
                <p:nvPr/>
              </p:nvGrpSpPr>
              <p:grpSpPr>
                <a:xfrm>
                  <a:off x="5092995" y="1945880"/>
                  <a:ext cx="375145" cy="291600"/>
                  <a:chOff x="5909157" y="4971788"/>
                  <a:chExt cx="375145" cy="290333"/>
                </a:xfrm>
              </p:grpSpPr>
              <p:sp>
                <p:nvSpPr>
                  <p:cNvPr id="15" name="지연 14">
                    <a:extLst>
                      <a:ext uri="{FF2B5EF4-FFF2-40B4-BE49-F238E27FC236}">
                        <a16:creationId xmlns:a16="http://schemas.microsoft.com/office/drawing/2014/main" id="{C2BE513D-DA84-874D-9580-C22A246C3C0F}"/>
                      </a:ext>
                    </a:extLst>
                  </p:cNvPr>
                  <p:cNvSpPr/>
                  <p:nvPr/>
                </p:nvSpPr>
                <p:spPr>
                  <a:xfrm>
                    <a:off x="5909398" y="4971788"/>
                    <a:ext cx="374904" cy="290333"/>
                  </a:xfrm>
                  <a:prstGeom prst="flowChartDelay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5A5778EA-0713-AB43-99E5-F08C0F54FC43}"/>
                      </a:ext>
                    </a:extLst>
                  </p:cNvPr>
                  <p:cNvSpPr/>
                  <p:nvPr/>
                </p:nvSpPr>
                <p:spPr>
                  <a:xfrm>
                    <a:off x="5910483" y="5178589"/>
                    <a:ext cx="62956" cy="65229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28046493-8952-2147-8940-1A946BFAFDEE}"/>
                      </a:ext>
                    </a:extLst>
                  </p:cNvPr>
                  <p:cNvSpPr/>
                  <p:nvPr/>
                </p:nvSpPr>
                <p:spPr>
                  <a:xfrm>
                    <a:off x="5909157" y="4993711"/>
                    <a:ext cx="62956" cy="65229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</p:grpSp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81F6DF10-9C0C-7B4C-B32C-E985498E5124}"/>
                    </a:ext>
                  </a:extLst>
                </p:cNvPr>
                <p:cNvGrpSpPr/>
                <p:nvPr/>
              </p:nvGrpSpPr>
              <p:grpSpPr>
                <a:xfrm>
                  <a:off x="5092995" y="3665789"/>
                  <a:ext cx="375145" cy="291600"/>
                  <a:chOff x="5909157" y="4971788"/>
                  <a:chExt cx="375145" cy="290333"/>
                </a:xfrm>
              </p:grpSpPr>
              <p:sp>
                <p:nvSpPr>
                  <p:cNvPr id="21" name="지연 20">
                    <a:extLst>
                      <a:ext uri="{FF2B5EF4-FFF2-40B4-BE49-F238E27FC236}">
                        <a16:creationId xmlns:a16="http://schemas.microsoft.com/office/drawing/2014/main" id="{A1B26ED4-F39B-FB43-BAC9-73D999B36063}"/>
                      </a:ext>
                    </a:extLst>
                  </p:cNvPr>
                  <p:cNvSpPr/>
                  <p:nvPr/>
                </p:nvSpPr>
                <p:spPr>
                  <a:xfrm>
                    <a:off x="5909398" y="4971788"/>
                    <a:ext cx="374904" cy="290333"/>
                  </a:xfrm>
                  <a:prstGeom prst="flowChartDelay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3522EABD-9A5C-FB48-9469-6C4223CCE30C}"/>
                      </a:ext>
                    </a:extLst>
                  </p:cNvPr>
                  <p:cNvSpPr/>
                  <p:nvPr/>
                </p:nvSpPr>
                <p:spPr>
                  <a:xfrm>
                    <a:off x="5910483" y="5178589"/>
                    <a:ext cx="62956" cy="65229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23" name="타원 22">
                    <a:extLst>
                      <a:ext uri="{FF2B5EF4-FFF2-40B4-BE49-F238E27FC236}">
                        <a16:creationId xmlns:a16="http://schemas.microsoft.com/office/drawing/2014/main" id="{35E9011B-F8CC-084B-9057-D4C7625746E5}"/>
                      </a:ext>
                    </a:extLst>
                  </p:cNvPr>
                  <p:cNvSpPr/>
                  <p:nvPr/>
                </p:nvSpPr>
                <p:spPr>
                  <a:xfrm>
                    <a:off x="5909157" y="4993711"/>
                    <a:ext cx="62956" cy="65229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</p:grp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6335A5D4-8383-2945-B51D-8AB2C92833FD}"/>
                    </a:ext>
                  </a:extLst>
                </p:cNvPr>
                <p:cNvGrpSpPr/>
                <p:nvPr/>
              </p:nvGrpSpPr>
              <p:grpSpPr>
                <a:xfrm rot="10800000">
                  <a:off x="5092995" y="2714810"/>
                  <a:ext cx="445662" cy="291600"/>
                  <a:chOff x="4677220" y="4069123"/>
                  <a:chExt cx="445662" cy="290333"/>
                </a:xfrm>
              </p:grpSpPr>
              <p:grpSp>
                <p:nvGrpSpPr>
                  <p:cNvPr id="25" name="그룹 24">
                    <a:extLst>
                      <a:ext uri="{FF2B5EF4-FFF2-40B4-BE49-F238E27FC236}">
                        <a16:creationId xmlns:a16="http://schemas.microsoft.com/office/drawing/2014/main" id="{85261D9A-5ABA-E444-AB54-BAFACCF75F30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4747737" y="4069123"/>
                    <a:ext cx="375145" cy="290333"/>
                    <a:chOff x="5909157" y="4971788"/>
                    <a:chExt cx="375145" cy="290333"/>
                  </a:xfrm>
                </p:grpSpPr>
                <p:sp>
                  <p:nvSpPr>
                    <p:cNvPr id="27" name="지연 26">
                      <a:extLst>
                        <a:ext uri="{FF2B5EF4-FFF2-40B4-BE49-F238E27FC236}">
                          <a16:creationId xmlns:a16="http://schemas.microsoft.com/office/drawing/2014/main" id="{D441456A-B10D-1A4E-B636-0C53139D8E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9398" y="4971788"/>
                      <a:ext cx="374904" cy="290333"/>
                    </a:xfrm>
                    <a:prstGeom prst="flowChartDelay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28" name="타원 27">
                      <a:extLst>
                        <a:ext uri="{FF2B5EF4-FFF2-40B4-BE49-F238E27FC236}">
                          <a16:creationId xmlns:a16="http://schemas.microsoft.com/office/drawing/2014/main" id="{279A5376-D61B-A048-BAF0-4010E8C000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0483" y="5178589"/>
                      <a:ext cx="62956" cy="6522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29" name="타원 28">
                      <a:extLst>
                        <a:ext uri="{FF2B5EF4-FFF2-40B4-BE49-F238E27FC236}">
                          <a16:creationId xmlns:a16="http://schemas.microsoft.com/office/drawing/2014/main" id="{0E2DBE9B-BA51-F645-94E5-799782F4EA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9157" y="4993711"/>
                      <a:ext cx="62956" cy="6522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sp>
                <p:nvSpPr>
                  <p:cNvPr id="26" name="타원 25">
                    <a:extLst>
                      <a:ext uri="{FF2B5EF4-FFF2-40B4-BE49-F238E27FC236}">
                        <a16:creationId xmlns:a16="http://schemas.microsoft.com/office/drawing/2014/main" id="{6AFA6299-24D2-8440-8031-89799335D2A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677220" y="4180003"/>
                    <a:ext cx="62956" cy="65229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</p:grpSp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7F3D6DCF-30C7-0343-B0CB-8A7E4047D7AC}"/>
                    </a:ext>
                  </a:extLst>
                </p:cNvPr>
                <p:cNvGrpSpPr/>
                <p:nvPr/>
              </p:nvGrpSpPr>
              <p:grpSpPr>
                <a:xfrm rot="10800000">
                  <a:off x="6501031" y="2714810"/>
                  <a:ext cx="375145" cy="291600"/>
                  <a:chOff x="4747737" y="4069123"/>
                  <a:chExt cx="375145" cy="290333"/>
                </a:xfrm>
              </p:grpSpPr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7C2BFDE2-BC07-744F-89A1-C1AE050F7F76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4747737" y="4069123"/>
                    <a:ext cx="375145" cy="290333"/>
                    <a:chOff x="5909157" y="4971788"/>
                    <a:chExt cx="375145" cy="290333"/>
                  </a:xfrm>
                </p:grpSpPr>
                <p:sp>
                  <p:nvSpPr>
                    <p:cNvPr id="33" name="지연 32">
                      <a:extLst>
                        <a:ext uri="{FF2B5EF4-FFF2-40B4-BE49-F238E27FC236}">
                          <a16:creationId xmlns:a16="http://schemas.microsoft.com/office/drawing/2014/main" id="{3F557711-C5CC-6D4C-A563-83EF6CD54B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9398" y="4971788"/>
                      <a:ext cx="374904" cy="290333"/>
                    </a:xfrm>
                    <a:prstGeom prst="flowChartDelay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34" name="타원 33">
                      <a:extLst>
                        <a:ext uri="{FF2B5EF4-FFF2-40B4-BE49-F238E27FC236}">
                          <a16:creationId xmlns:a16="http://schemas.microsoft.com/office/drawing/2014/main" id="{F1754B49-AEBE-8E41-A10A-8694BA5ADE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0483" y="5178589"/>
                      <a:ext cx="62956" cy="6522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35" name="타원 34">
                      <a:extLst>
                        <a:ext uri="{FF2B5EF4-FFF2-40B4-BE49-F238E27FC236}">
                          <a16:creationId xmlns:a16="http://schemas.microsoft.com/office/drawing/2014/main" id="{0927CA27-246D-C149-BA93-26999EF8B9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9157" y="4993711"/>
                      <a:ext cx="62956" cy="6522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sp>
                <p:nvSpPr>
                  <p:cNvPr id="32" name="타원 31">
                    <a:extLst>
                      <a:ext uri="{FF2B5EF4-FFF2-40B4-BE49-F238E27FC236}">
                        <a16:creationId xmlns:a16="http://schemas.microsoft.com/office/drawing/2014/main" id="{13D28DCC-9258-B04C-8DA3-862BF77EAC2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56358" y="4180003"/>
                    <a:ext cx="62956" cy="65229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</p:grpSp>
            <p:grpSp>
              <p:nvGrpSpPr>
                <p:cNvPr id="36" name="그룹 35">
                  <a:extLst>
                    <a:ext uri="{FF2B5EF4-FFF2-40B4-BE49-F238E27FC236}">
                      <a16:creationId xmlns:a16="http://schemas.microsoft.com/office/drawing/2014/main" id="{3B21F7FB-783C-8541-9AAF-393A25E0F1FC}"/>
                    </a:ext>
                  </a:extLst>
                </p:cNvPr>
                <p:cNvGrpSpPr/>
                <p:nvPr/>
              </p:nvGrpSpPr>
              <p:grpSpPr>
                <a:xfrm rot="5400000">
                  <a:off x="8695680" y="1569592"/>
                  <a:ext cx="909766" cy="702841"/>
                  <a:chOff x="2883371" y="5392849"/>
                  <a:chExt cx="962915" cy="702841"/>
                </a:xfrm>
              </p:grpSpPr>
              <p:sp>
                <p:nvSpPr>
                  <p:cNvPr id="37" name="사다리꼴[T] 36">
                    <a:extLst>
                      <a:ext uri="{FF2B5EF4-FFF2-40B4-BE49-F238E27FC236}">
                        <a16:creationId xmlns:a16="http://schemas.microsoft.com/office/drawing/2014/main" id="{A2E3C053-647A-9A4A-A749-EB52CC3BCCDC}"/>
                      </a:ext>
                    </a:extLst>
                  </p:cNvPr>
                  <p:cNvSpPr/>
                  <p:nvPr/>
                </p:nvSpPr>
                <p:spPr>
                  <a:xfrm>
                    <a:off x="2883371" y="5392849"/>
                    <a:ext cx="962915" cy="688698"/>
                  </a:xfrm>
                  <a:prstGeom prst="trapezoid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dirty="0"/>
                      <a:t>SLT</a:t>
                    </a:r>
                    <a:endParaRPr kumimoji="1" lang="ko-Kore-KR" altLang="en-US" dirty="0"/>
                  </a:p>
                </p:txBody>
              </p:sp>
              <p:sp>
                <p:nvSpPr>
                  <p:cNvPr id="38" name="삼각형 37">
                    <a:extLst>
                      <a:ext uri="{FF2B5EF4-FFF2-40B4-BE49-F238E27FC236}">
                        <a16:creationId xmlns:a16="http://schemas.microsoft.com/office/drawing/2014/main" id="{8AD1F8F8-8E28-8043-AC32-10C444C07F74}"/>
                      </a:ext>
                    </a:extLst>
                  </p:cNvPr>
                  <p:cNvSpPr/>
                  <p:nvPr/>
                </p:nvSpPr>
                <p:spPr>
                  <a:xfrm>
                    <a:off x="3281991" y="5920000"/>
                    <a:ext cx="182385" cy="175690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39" name="타원 38">
                    <a:extLst>
                      <a:ext uri="{FF2B5EF4-FFF2-40B4-BE49-F238E27FC236}">
                        <a16:creationId xmlns:a16="http://schemas.microsoft.com/office/drawing/2014/main" id="{7E5E953E-F39D-F24A-A0A2-F2807AD5EB1E}"/>
                      </a:ext>
                    </a:extLst>
                  </p:cNvPr>
                  <p:cNvSpPr/>
                  <p:nvPr/>
                </p:nvSpPr>
                <p:spPr>
                  <a:xfrm>
                    <a:off x="3611707" y="5988871"/>
                    <a:ext cx="88515" cy="8784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  <p:sp>
                <p:nvSpPr>
                  <p:cNvPr id="40" name="타원 39">
                    <a:extLst>
                      <a:ext uri="{FF2B5EF4-FFF2-40B4-BE49-F238E27FC236}">
                        <a16:creationId xmlns:a16="http://schemas.microsoft.com/office/drawing/2014/main" id="{7EA329E2-1E87-2248-96F6-F795E572BD68}"/>
                      </a:ext>
                    </a:extLst>
                  </p:cNvPr>
                  <p:cNvSpPr/>
                  <p:nvPr/>
                </p:nvSpPr>
                <p:spPr>
                  <a:xfrm>
                    <a:off x="3055967" y="5986270"/>
                    <a:ext cx="88515" cy="8784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</p:grpSp>
            <p:cxnSp>
              <p:nvCxnSpPr>
                <p:cNvPr id="42" name="꺾인 연결선[E] 41">
                  <a:extLst>
                    <a:ext uri="{FF2B5EF4-FFF2-40B4-BE49-F238E27FC236}">
                      <a16:creationId xmlns:a16="http://schemas.microsoft.com/office/drawing/2014/main" id="{E50F6E6E-0222-BD45-BD61-1428F80547B8}"/>
                    </a:ext>
                  </a:extLst>
                </p:cNvPr>
                <p:cNvCxnSpPr>
                  <a:stCxn id="4" idx="2"/>
                  <a:endCxn id="17" idx="2"/>
                </p:cNvCxnSpPr>
                <p:nvPr/>
              </p:nvCxnSpPr>
              <p:spPr>
                <a:xfrm rot="16200000" flipH="1">
                  <a:off x="4063709" y="971370"/>
                  <a:ext cx="179130" cy="1879442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꺾인 연결선[E] 43">
                  <a:extLst>
                    <a:ext uri="{FF2B5EF4-FFF2-40B4-BE49-F238E27FC236}">
                      <a16:creationId xmlns:a16="http://schemas.microsoft.com/office/drawing/2014/main" id="{C3F09308-956D-AD4E-8E1D-FD278D7DD981}"/>
                    </a:ext>
                  </a:extLst>
                </p:cNvPr>
                <p:cNvCxnSpPr>
                  <a:stCxn id="4" idx="2"/>
                  <a:endCxn id="16" idx="2"/>
                </p:cNvCxnSpPr>
                <p:nvPr/>
              </p:nvCxnSpPr>
              <p:spPr>
                <a:xfrm rot="16200000" flipH="1">
                  <a:off x="3971530" y="1063549"/>
                  <a:ext cx="364814" cy="1880768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꺾인 연결선[E] 45">
                  <a:extLst>
                    <a:ext uri="{FF2B5EF4-FFF2-40B4-BE49-F238E27FC236}">
                      <a16:creationId xmlns:a16="http://schemas.microsoft.com/office/drawing/2014/main" id="{E0B0A810-83A5-A448-BA43-6210A25B4293}"/>
                    </a:ext>
                  </a:extLst>
                </p:cNvPr>
                <p:cNvCxnSpPr>
                  <a:stCxn id="5" idx="2"/>
                  <a:endCxn id="23" idx="2"/>
                </p:cNvCxnSpPr>
                <p:nvPr/>
              </p:nvCxnSpPr>
              <p:spPr>
                <a:xfrm rot="16200000" flipH="1">
                  <a:off x="4070309" y="2697879"/>
                  <a:ext cx="165930" cy="1879442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꺾인 연결선[E] 47">
                  <a:extLst>
                    <a:ext uri="{FF2B5EF4-FFF2-40B4-BE49-F238E27FC236}">
                      <a16:creationId xmlns:a16="http://schemas.microsoft.com/office/drawing/2014/main" id="{7B99442C-3B10-3D41-A748-402FC7290E23}"/>
                    </a:ext>
                  </a:extLst>
                </p:cNvPr>
                <p:cNvCxnSpPr>
                  <a:stCxn id="5" idx="2"/>
                  <a:endCxn id="22" idx="2"/>
                </p:cNvCxnSpPr>
                <p:nvPr/>
              </p:nvCxnSpPr>
              <p:spPr>
                <a:xfrm rot="16200000" flipH="1">
                  <a:off x="3978130" y="2790058"/>
                  <a:ext cx="351614" cy="1880768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꺾인 연결선[E] 49">
                  <a:extLst>
                    <a:ext uri="{FF2B5EF4-FFF2-40B4-BE49-F238E27FC236}">
                      <a16:creationId xmlns:a16="http://schemas.microsoft.com/office/drawing/2014/main" id="{000B5B6B-2BB6-4242-A9E3-E0F7965B3DC1}"/>
                    </a:ext>
                  </a:extLst>
                </p:cNvPr>
                <p:cNvCxnSpPr>
                  <a:stCxn id="5" idx="0"/>
                  <a:endCxn id="28" idx="2"/>
                </p:cNvCxnSpPr>
                <p:nvPr/>
              </p:nvCxnSpPr>
              <p:spPr>
                <a:xfrm rot="5400000" flipH="1" flipV="1">
                  <a:off x="4006655" y="2162169"/>
                  <a:ext cx="294565" cy="1880768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꺾인 연결선[E] 51">
                  <a:extLst>
                    <a:ext uri="{FF2B5EF4-FFF2-40B4-BE49-F238E27FC236}">
                      <a16:creationId xmlns:a16="http://schemas.microsoft.com/office/drawing/2014/main" id="{D7B19FA8-B067-9048-8A2A-28906629D5C1}"/>
                    </a:ext>
                  </a:extLst>
                </p:cNvPr>
                <p:cNvCxnSpPr>
                  <a:stCxn id="4" idx="2"/>
                  <a:endCxn id="29" idx="2"/>
                </p:cNvCxnSpPr>
                <p:nvPr/>
              </p:nvCxnSpPr>
              <p:spPr>
                <a:xfrm rot="16200000" flipH="1">
                  <a:off x="3679244" y="1355835"/>
                  <a:ext cx="948060" cy="1879442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꺾인 연결선[E] 53">
                  <a:extLst>
                    <a:ext uri="{FF2B5EF4-FFF2-40B4-BE49-F238E27FC236}">
                      <a16:creationId xmlns:a16="http://schemas.microsoft.com/office/drawing/2014/main" id="{FAEBECDF-F788-CE4A-BE85-2759F0076CE4}"/>
                    </a:ext>
                  </a:extLst>
                </p:cNvPr>
                <p:cNvCxnSpPr>
                  <a:stCxn id="15" idx="3"/>
                  <a:endCxn id="35" idx="2"/>
                </p:cNvCxnSpPr>
                <p:nvPr/>
              </p:nvCxnSpPr>
              <p:spPr>
                <a:xfrm>
                  <a:off x="5468140" y="2091680"/>
                  <a:ext cx="1032891" cy="677906"/>
                </a:xfrm>
                <a:prstGeom prst="bentConnector3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꺾인 연결선[E] 55">
                  <a:extLst>
                    <a:ext uri="{FF2B5EF4-FFF2-40B4-BE49-F238E27FC236}">
                      <a16:creationId xmlns:a16="http://schemas.microsoft.com/office/drawing/2014/main" id="{464A476D-E0CC-5941-B5D2-8D9CD0429B17}"/>
                    </a:ext>
                  </a:extLst>
                </p:cNvPr>
                <p:cNvCxnSpPr>
                  <a:stCxn id="26" idx="6"/>
                  <a:endCxn id="33" idx="1"/>
                </p:cNvCxnSpPr>
                <p:nvPr/>
              </p:nvCxnSpPr>
              <p:spPr>
                <a:xfrm flipV="1">
                  <a:off x="5538657" y="2860610"/>
                  <a:ext cx="962615" cy="1679"/>
                </a:xfrm>
                <a:prstGeom prst="bentConnector3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꺾인 연결선[E] 57">
                  <a:extLst>
                    <a:ext uri="{FF2B5EF4-FFF2-40B4-BE49-F238E27FC236}">
                      <a16:creationId xmlns:a16="http://schemas.microsoft.com/office/drawing/2014/main" id="{1A72EEC1-525E-094F-A3C2-5061CBD7D29B}"/>
                    </a:ext>
                  </a:extLst>
                </p:cNvPr>
                <p:cNvCxnSpPr>
                  <a:stCxn id="21" idx="3"/>
                  <a:endCxn id="34" idx="2"/>
                </p:cNvCxnSpPr>
                <p:nvPr/>
              </p:nvCxnSpPr>
              <p:spPr>
                <a:xfrm flipV="1">
                  <a:off x="5468140" y="2955270"/>
                  <a:ext cx="1034217" cy="856319"/>
                </a:xfrm>
                <a:prstGeom prst="bentConnector3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꺾인 연결선[E] 59">
                  <a:extLst>
                    <a:ext uri="{FF2B5EF4-FFF2-40B4-BE49-F238E27FC236}">
                      <a16:creationId xmlns:a16="http://schemas.microsoft.com/office/drawing/2014/main" id="{98FD7B95-CA00-B641-8644-A76E2C50C3B1}"/>
                    </a:ext>
                  </a:extLst>
                </p:cNvPr>
                <p:cNvCxnSpPr>
                  <a:stCxn id="4" idx="3"/>
                  <a:endCxn id="40" idx="4"/>
                </p:cNvCxnSpPr>
                <p:nvPr/>
              </p:nvCxnSpPr>
              <p:spPr>
                <a:xfrm>
                  <a:off x="5092995" y="1669126"/>
                  <a:ext cx="3727722" cy="1888"/>
                </a:xfrm>
                <a:prstGeom prst="bentConnector3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꺾인 연결선[E] 61">
                  <a:extLst>
                    <a:ext uri="{FF2B5EF4-FFF2-40B4-BE49-F238E27FC236}">
                      <a16:creationId xmlns:a16="http://schemas.microsoft.com/office/drawing/2014/main" id="{8701C2F9-C472-D846-BCF2-1ED5001837BF}"/>
                    </a:ext>
                  </a:extLst>
                </p:cNvPr>
                <p:cNvCxnSpPr>
                  <a:stCxn id="5" idx="3"/>
                  <a:endCxn id="39" idx="5"/>
                </p:cNvCxnSpPr>
                <p:nvPr/>
              </p:nvCxnSpPr>
              <p:spPr>
                <a:xfrm flipV="1">
                  <a:off x="5092995" y="2225646"/>
                  <a:ext cx="3737986" cy="1176589"/>
                </a:xfrm>
                <a:prstGeom prst="bentConnector3">
                  <a:avLst>
                    <a:gd name="adj1" fmla="val 93985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4" name="그룹 63">
                  <a:extLst>
                    <a:ext uri="{FF2B5EF4-FFF2-40B4-BE49-F238E27FC236}">
                      <a16:creationId xmlns:a16="http://schemas.microsoft.com/office/drawing/2014/main" id="{4B28C786-ED4C-CC48-BAE8-90A35BEC1B84}"/>
                    </a:ext>
                  </a:extLst>
                </p:cNvPr>
                <p:cNvGrpSpPr/>
                <p:nvPr/>
              </p:nvGrpSpPr>
              <p:grpSpPr>
                <a:xfrm>
                  <a:off x="10965384" y="2009521"/>
                  <a:ext cx="321703" cy="529936"/>
                  <a:chOff x="8048377" y="3244496"/>
                  <a:chExt cx="321703" cy="529936"/>
                </a:xfrm>
              </p:grpSpPr>
              <p:sp>
                <p:nvSpPr>
                  <p:cNvPr id="65" name="타원 64">
                    <a:extLst>
                      <a:ext uri="{FF2B5EF4-FFF2-40B4-BE49-F238E27FC236}">
                        <a16:creationId xmlns:a16="http://schemas.microsoft.com/office/drawing/2014/main" id="{EA40E47B-262D-6F45-A5B1-727D98B9AB0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041995" y="3588479"/>
                    <a:ext cx="113836" cy="10107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66" name="타원 65">
                    <a:extLst>
                      <a:ext uri="{FF2B5EF4-FFF2-40B4-BE49-F238E27FC236}">
                        <a16:creationId xmlns:a16="http://schemas.microsoft.com/office/drawing/2014/main" id="{B3F3FEE0-44C2-224E-B543-7070F7FEE49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042566" y="3336791"/>
                    <a:ext cx="113836" cy="10107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grpSp>
                <p:nvGrpSpPr>
                  <p:cNvPr id="67" name="그룹 66">
                    <a:extLst>
                      <a:ext uri="{FF2B5EF4-FFF2-40B4-BE49-F238E27FC236}">
                        <a16:creationId xmlns:a16="http://schemas.microsoft.com/office/drawing/2014/main" id="{DB00B71E-5DB9-F84C-980E-570EADB2D9FC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7949249" y="3353600"/>
                    <a:ext cx="529936" cy="311727"/>
                    <a:chOff x="8390768" y="2730763"/>
                    <a:chExt cx="529936" cy="311727"/>
                  </a:xfrm>
                </p:grpSpPr>
                <p:sp>
                  <p:nvSpPr>
                    <p:cNvPr id="68" name="타원 67">
                      <a:extLst>
                        <a:ext uri="{FF2B5EF4-FFF2-40B4-BE49-F238E27FC236}">
                          <a16:creationId xmlns:a16="http://schemas.microsoft.com/office/drawing/2014/main" id="{5D711FED-D5D5-314B-87A8-E9A323A8BD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08385" y="2929925"/>
                      <a:ext cx="113836" cy="101071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sp>
                  <p:nvSpPr>
                    <p:cNvPr id="69" name="사다리꼴[T] 68">
                      <a:extLst>
                        <a:ext uri="{FF2B5EF4-FFF2-40B4-BE49-F238E27FC236}">
                          <a16:creationId xmlns:a16="http://schemas.microsoft.com/office/drawing/2014/main" id="{336FD2A1-49C9-7D46-B2D6-B3FD31BA20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90768" y="2730763"/>
                      <a:ext cx="529936" cy="311727"/>
                    </a:xfrm>
                    <a:prstGeom prst="trapezoid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800" dirty="0"/>
                        <a:t>1      0</a:t>
                      </a:r>
                      <a:endParaRPr kumimoji="1" lang="ko-Kore-KR" altLang="en-US" sz="800" dirty="0"/>
                    </a:p>
                  </p:txBody>
                </p:sp>
              </p:grpSp>
            </p:grpSp>
            <p:cxnSp>
              <p:nvCxnSpPr>
                <p:cNvPr id="71" name="꺾인 연결선[E] 70">
                  <a:extLst>
                    <a:ext uri="{FF2B5EF4-FFF2-40B4-BE49-F238E27FC236}">
                      <a16:creationId xmlns:a16="http://schemas.microsoft.com/office/drawing/2014/main" id="{9081E399-0557-6748-A5FA-53342F10B736}"/>
                    </a:ext>
                  </a:extLst>
                </p:cNvPr>
                <p:cNvCxnSpPr>
                  <a:cxnSpLocks/>
                  <a:stCxn id="4" idx="2"/>
                  <a:endCxn id="65" idx="4"/>
                </p:cNvCxnSpPr>
                <p:nvPr/>
              </p:nvCxnSpPr>
              <p:spPr>
                <a:xfrm rot="16200000" flipH="1">
                  <a:off x="6798212" y="-1763133"/>
                  <a:ext cx="582514" cy="7751832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꺾인 연결선[E] 73">
                  <a:extLst>
                    <a:ext uri="{FF2B5EF4-FFF2-40B4-BE49-F238E27FC236}">
                      <a16:creationId xmlns:a16="http://schemas.microsoft.com/office/drawing/2014/main" id="{4BD22FB5-BB76-B649-B37D-E9F1971993F8}"/>
                    </a:ext>
                  </a:extLst>
                </p:cNvPr>
                <p:cNvCxnSpPr>
                  <a:endCxn id="66" idx="4"/>
                </p:cNvCxnSpPr>
                <p:nvPr/>
              </p:nvCxnSpPr>
              <p:spPr>
                <a:xfrm>
                  <a:off x="9501984" y="1888277"/>
                  <a:ext cx="1463972" cy="264075"/>
                </a:xfrm>
                <a:prstGeom prst="bentConnector3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꺾인 연결선[E] 75">
                  <a:extLst>
                    <a:ext uri="{FF2B5EF4-FFF2-40B4-BE49-F238E27FC236}">
                      <a16:creationId xmlns:a16="http://schemas.microsoft.com/office/drawing/2014/main" id="{C7884952-1BC7-A443-B463-90C54D0704BD}"/>
                    </a:ext>
                  </a:extLst>
                </p:cNvPr>
                <p:cNvCxnSpPr>
                  <a:stCxn id="33" idx="3"/>
                  <a:endCxn id="69" idx="3"/>
                </p:cNvCxnSpPr>
                <p:nvPr/>
              </p:nvCxnSpPr>
              <p:spPr>
                <a:xfrm flipV="1">
                  <a:off x="6876176" y="2500491"/>
                  <a:ext cx="4255048" cy="360119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꺾인 연결선[E] 77">
                  <a:extLst>
                    <a:ext uri="{FF2B5EF4-FFF2-40B4-BE49-F238E27FC236}">
                      <a16:creationId xmlns:a16="http://schemas.microsoft.com/office/drawing/2014/main" id="{D05F95FB-A131-DF46-AEEE-6AAD0BC320C0}"/>
                    </a:ext>
                  </a:extLst>
                </p:cNvPr>
                <p:cNvCxnSpPr>
                  <a:cxnSpLocks/>
                  <a:stCxn id="69" idx="0"/>
                </p:cNvCxnSpPr>
                <p:nvPr/>
              </p:nvCxnSpPr>
              <p:spPr>
                <a:xfrm flipV="1">
                  <a:off x="11287088" y="2274488"/>
                  <a:ext cx="430948" cy="1"/>
                </a:xfrm>
                <a:prstGeom prst="bentConnector3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8726CD87-A2FD-EF4D-9BED-21395F8A88CE}"/>
                    </a:ext>
                  </a:extLst>
                </p:cNvPr>
                <p:cNvSpPr txBox="1"/>
                <p:nvPr/>
              </p:nvSpPr>
              <p:spPr>
                <a:xfrm>
                  <a:off x="4421993" y="1793926"/>
                  <a:ext cx="573344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100" dirty="0"/>
                    <a:t>i1[11]</a:t>
                  </a:r>
                  <a:endParaRPr kumimoji="1" lang="ko-Kore-KR" altLang="en-US" sz="1100" dirty="0"/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5D854569-93CD-3645-BC9C-2C9F9420ABFA}"/>
                    </a:ext>
                  </a:extLst>
                </p:cNvPr>
                <p:cNvSpPr txBox="1"/>
                <p:nvPr/>
              </p:nvSpPr>
              <p:spPr>
                <a:xfrm>
                  <a:off x="4419889" y="1975103"/>
                  <a:ext cx="573344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100" dirty="0"/>
                    <a:t>i1[10]</a:t>
                  </a:r>
                  <a:endParaRPr kumimoji="1" lang="ko-Kore-KR" altLang="en-US" sz="1100" dirty="0"/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BE597843-0FDB-6349-9C31-481D0B2AEE06}"/>
                    </a:ext>
                  </a:extLst>
                </p:cNvPr>
                <p:cNvSpPr txBox="1"/>
                <p:nvPr/>
              </p:nvSpPr>
              <p:spPr>
                <a:xfrm>
                  <a:off x="4452419" y="3506631"/>
                  <a:ext cx="573344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100" dirty="0"/>
                    <a:t>i2[11]</a:t>
                  </a:r>
                  <a:endParaRPr kumimoji="1" lang="ko-Kore-KR" altLang="en-US" sz="1100" dirty="0"/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DAEF3B34-A1CE-204C-BE57-6300E4A50608}"/>
                    </a:ext>
                  </a:extLst>
                </p:cNvPr>
                <p:cNvSpPr txBox="1"/>
                <p:nvPr/>
              </p:nvSpPr>
              <p:spPr>
                <a:xfrm>
                  <a:off x="4450315" y="3687808"/>
                  <a:ext cx="573344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100" dirty="0"/>
                    <a:t>i2[10]</a:t>
                  </a:r>
                  <a:endParaRPr kumimoji="1" lang="ko-Kore-KR" altLang="en-US" sz="1100" dirty="0"/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8090CCA7-6E44-5547-BB50-DE0C73510BAE}"/>
                    </a:ext>
                  </a:extLst>
                </p:cNvPr>
                <p:cNvSpPr txBox="1"/>
                <p:nvPr/>
              </p:nvSpPr>
              <p:spPr>
                <a:xfrm>
                  <a:off x="4488264" y="2554551"/>
                  <a:ext cx="573344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100" dirty="0"/>
                    <a:t>i1[11]</a:t>
                  </a:r>
                  <a:endParaRPr kumimoji="1" lang="ko-Kore-KR" altLang="en-US" sz="1100" dirty="0"/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4A94DD30-BA36-A743-B8D7-B411C30555FD}"/>
                    </a:ext>
                  </a:extLst>
                </p:cNvPr>
                <p:cNvSpPr txBox="1"/>
                <p:nvPr/>
              </p:nvSpPr>
              <p:spPr>
                <a:xfrm>
                  <a:off x="4486160" y="2735728"/>
                  <a:ext cx="573344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100" dirty="0"/>
                    <a:t>i2[11]</a:t>
                  </a:r>
                  <a:endParaRPr kumimoji="1" lang="ko-Kore-KR" altLang="en-US" sz="1100" dirty="0"/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3E8EB87B-8ACB-2E4C-AF8A-94A6D72A558B}"/>
                    </a:ext>
                  </a:extLst>
                </p:cNvPr>
                <p:cNvSpPr txBox="1"/>
                <p:nvPr/>
              </p:nvSpPr>
              <p:spPr>
                <a:xfrm>
                  <a:off x="4419889" y="2202937"/>
                  <a:ext cx="573344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100" dirty="0"/>
                    <a:t>i1[11]</a:t>
                  </a:r>
                  <a:endParaRPr kumimoji="1" lang="ko-Kore-KR" altLang="en-US" sz="1100" dirty="0"/>
                </a:p>
              </p:txBody>
            </p:sp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55FA4014-6F1F-5443-BBDB-9F95DA890761}"/>
                    </a:ext>
                  </a:extLst>
                </p:cNvPr>
                <p:cNvSpPr/>
                <p:nvPr/>
              </p:nvSpPr>
              <p:spPr>
                <a:xfrm>
                  <a:off x="923590" y="1154430"/>
                  <a:ext cx="11020760" cy="312039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 err="1">
                      <a:solidFill>
                        <a:schemeClr val="tx1"/>
                      </a:solidFill>
                    </a:rPr>
                    <a:t>cmp_wrap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D57E3AB-845E-5B43-A1A3-A752CAA1D9CD}"/>
                  </a:ext>
                </a:extLst>
              </p:cNvPr>
              <p:cNvSpPr txBox="1"/>
              <p:nvPr/>
            </p:nvSpPr>
            <p:spPr>
              <a:xfrm>
                <a:off x="8064903" y="1668656"/>
                <a:ext cx="31611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000" dirty="0"/>
                  <a:t>12</a:t>
                </a:r>
                <a:endParaRPr kumimoji="1" lang="ko-Kore-KR" altLang="en-US" sz="1000" dirty="0"/>
              </a:p>
            </p:txBody>
          </p:sp>
          <p:cxnSp>
            <p:nvCxnSpPr>
              <p:cNvPr id="93" name="직선 연결선[R] 92">
                <a:extLst>
                  <a:ext uri="{FF2B5EF4-FFF2-40B4-BE49-F238E27FC236}">
                    <a16:creationId xmlns:a16="http://schemas.microsoft.com/office/drawing/2014/main" id="{B9CEB412-DDB4-4546-A974-4C31BA347F9D}"/>
                  </a:ext>
                </a:extLst>
              </p:cNvPr>
              <p:cNvCxnSpPr/>
              <p:nvPr/>
            </p:nvCxnSpPr>
            <p:spPr>
              <a:xfrm flipH="1">
                <a:off x="8190837" y="1608055"/>
                <a:ext cx="77821" cy="12311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C0DC35D-F2B2-AF42-9DBC-E54E242FDE8A}"/>
                  </a:ext>
                </a:extLst>
              </p:cNvPr>
              <p:cNvSpPr txBox="1"/>
              <p:nvPr/>
            </p:nvSpPr>
            <p:spPr>
              <a:xfrm>
                <a:off x="8064903" y="3383520"/>
                <a:ext cx="31611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000" dirty="0"/>
                  <a:t>12</a:t>
                </a:r>
                <a:endParaRPr kumimoji="1" lang="ko-Kore-KR" altLang="en-US" sz="1000" dirty="0"/>
              </a:p>
            </p:txBody>
          </p:sp>
          <p:cxnSp>
            <p:nvCxnSpPr>
              <p:cNvPr id="95" name="직선 연결선[R] 94">
                <a:extLst>
                  <a:ext uri="{FF2B5EF4-FFF2-40B4-BE49-F238E27FC236}">
                    <a16:creationId xmlns:a16="http://schemas.microsoft.com/office/drawing/2014/main" id="{EA785193-099B-CE41-AA96-0EFC2C776DDF}"/>
                  </a:ext>
                </a:extLst>
              </p:cNvPr>
              <p:cNvCxnSpPr/>
              <p:nvPr/>
            </p:nvCxnSpPr>
            <p:spPr>
              <a:xfrm flipH="1">
                <a:off x="8190837" y="3322919"/>
                <a:ext cx="77821" cy="12311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4BF9E1F-BA96-3E43-9A02-6C1ED8957A22}"/>
                </a:ext>
              </a:extLst>
            </p:cNvPr>
            <p:cNvSpPr txBox="1"/>
            <p:nvPr/>
          </p:nvSpPr>
          <p:spPr>
            <a:xfrm>
              <a:off x="11616550" y="2000656"/>
              <a:ext cx="3586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o</a:t>
              </a:r>
              <a:endParaRPr kumimoji="1" lang="ko-Kore-KR" altLang="en-US" sz="1100" dirty="0"/>
            </a:p>
          </p:txBody>
        </p:sp>
      </p:grp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B29801-95D6-1645-A52E-51A18EC35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8101298E-4FF5-0640-B45C-0CF3B804B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A525DC24-8079-AA4F-9C93-83116FF72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64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720805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C5D137-794A-5540-ACBE-C76A87DED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SED:InputCollector</a:t>
            </a:r>
            <a:endParaRPr kumimoji="1" lang="ko-Kore-KR" alt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E05AE41E-621B-8F4C-BB7B-24DEDE2D1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0273129-88CB-5243-94FA-5BF6081F3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C2C18C7-650E-8649-9C5E-189077DAD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65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226863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A696ABB-3405-374B-85FC-5C91C6D87559}"/>
              </a:ext>
            </a:extLst>
          </p:cNvPr>
          <p:cNvGrpSpPr/>
          <p:nvPr/>
        </p:nvGrpSpPr>
        <p:grpSpPr>
          <a:xfrm>
            <a:off x="111821" y="636130"/>
            <a:ext cx="1815833" cy="5585739"/>
            <a:chOff x="1285713" y="843936"/>
            <a:chExt cx="1815833" cy="558573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13DDF4E-8005-5C4B-8BEE-FE64ACCB288A}"/>
                </a:ext>
              </a:extLst>
            </p:cNvPr>
            <p:cNvSpPr/>
            <p:nvPr/>
          </p:nvSpPr>
          <p:spPr>
            <a:xfrm>
              <a:off x="1285713" y="843936"/>
              <a:ext cx="1815833" cy="55857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cri (interface)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738024B-3BE2-2841-91DB-B22DFF0000FD}"/>
                </a:ext>
              </a:extLst>
            </p:cNvPr>
            <p:cNvSpPr/>
            <p:nvPr/>
          </p:nvSpPr>
          <p:spPr>
            <a:xfrm>
              <a:off x="1457459" y="1308483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cmd</a:t>
              </a:r>
              <a:r>
                <a:rPr kumimoji="1" lang="en-US" altLang="ko-Kore-KR" sz="1100" dirty="0"/>
                <a:t>[1:0]</a:t>
              </a:r>
              <a:endParaRPr kumimoji="1" lang="ko-Kore-KR" altLang="en-US" sz="11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398768D-0600-5345-B466-E97742D5ABB4}"/>
                </a:ext>
              </a:extLst>
            </p:cNvPr>
            <p:cNvSpPr/>
            <p:nvPr/>
          </p:nvSpPr>
          <p:spPr>
            <a:xfrm>
              <a:off x="1457454" y="1688714"/>
              <a:ext cx="1075676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chan_sel</a:t>
              </a:r>
              <a:r>
                <a:rPr kumimoji="1" lang="en-US" altLang="ko-Kore-KR" sz="1100" dirty="0"/>
                <a:t>[23:0]</a:t>
              </a:r>
              <a:endParaRPr kumimoji="1" lang="ko-Kore-KR" altLang="en-US" sz="11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21D4DD2-5BC2-A14E-83ED-4673EF562430}"/>
                </a:ext>
              </a:extLst>
            </p:cNvPr>
            <p:cNvSpPr/>
            <p:nvPr/>
          </p:nvSpPr>
          <p:spPr>
            <a:xfrm>
              <a:off x="1457454" y="2068945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E88F591-5126-394D-BF21-428AF3F968A2}"/>
                </a:ext>
              </a:extLst>
            </p:cNvPr>
            <p:cNvSpPr/>
            <p:nvPr/>
          </p:nvSpPr>
          <p:spPr>
            <a:xfrm>
              <a:off x="1457453" y="2436301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o_data</a:t>
              </a:r>
              <a:r>
                <a:rPr kumimoji="1" lang="en-US" altLang="ko-Kore-KR" sz="1100" dirty="0"/>
                <a:t>[511:0]</a:t>
              </a:r>
              <a:endParaRPr kumimoji="1" lang="ko-Kore-KR" altLang="en-US" sz="11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9EE1A8-6274-AF48-90FC-B1CF2109448D}"/>
                </a:ext>
              </a:extLst>
            </p:cNvPr>
            <p:cNvSpPr/>
            <p:nvPr/>
          </p:nvSpPr>
          <p:spPr>
            <a:xfrm>
              <a:off x="1457453" y="2813474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o_address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603353B-56F4-8C4B-A5AB-644496A04F7E}"/>
                </a:ext>
              </a:extLst>
            </p:cNvPr>
            <p:cNvSpPr/>
            <p:nvPr/>
          </p:nvSpPr>
          <p:spPr>
            <a:xfrm>
              <a:off x="1457452" y="3189237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o_status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0E0C21C-7434-3D43-80EC-72237A69AB7A}"/>
                </a:ext>
              </a:extLst>
            </p:cNvPr>
            <p:cNvSpPr/>
            <p:nvPr/>
          </p:nvSpPr>
          <p:spPr>
            <a:xfrm>
              <a:off x="1457454" y="358078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o_buffer_space_valid</a:t>
              </a:r>
              <a:endParaRPr kumimoji="1" lang="ko-Kore-KR" altLang="en-US" sz="11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D5E83FF-447C-C540-91D6-7229A6A989B7}"/>
                </a:ext>
              </a:extLst>
            </p:cNvPr>
            <p:cNvSpPr/>
            <p:nvPr/>
          </p:nvSpPr>
          <p:spPr>
            <a:xfrm>
              <a:off x="1457452" y="397875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1F9DC1-1366-8F45-B627-48DBED31D053}"/>
                </a:ext>
              </a:extLst>
            </p:cNvPr>
            <p:cNvSpPr/>
            <p:nvPr/>
          </p:nvSpPr>
          <p:spPr>
            <a:xfrm>
              <a:off x="1457447" y="437672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i_timeout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C2CF9A5-CAAA-3A48-B4B8-88D063F13AF4}"/>
                </a:ext>
              </a:extLst>
            </p:cNvPr>
            <p:cNvSpPr/>
            <p:nvPr/>
          </p:nvSpPr>
          <p:spPr>
            <a:xfrm>
              <a:off x="1457447" y="4765191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i_data</a:t>
              </a:r>
              <a:r>
                <a:rPr kumimoji="1" lang="en-US" altLang="ko-Kore-KR" sz="1100" dirty="0"/>
                <a:t>[31:0]</a:t>
              </a:r>
              <a:endParaRPr kumimoji="1" lang="ko-Kore-KR" altLang="en-US" sz="11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8470328-43ED-A841-A46D-437214C7EABD}"/>
                </a:ext>
              </a:extLst>
            </p:cNvPr>
            <p:cNvSpPr/>
            <p:nvPr/>
          </p:nvSpPr>
          <p:spPr>
            <a:xfrm>
              <a:off x="1457447" y="5149089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90F6DB0-CF9E-C940-982D-1F294FA170FF}"/>
                </a:ext>
              </a:extLst>
            </p:cNvPr>
            <p:cNvSpPr/>
            <p:nvPr/>
          </p:nvSpPr>
          <p:spPr>
            <a:xfrm>
              <a:off x="1457447" y="5545410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</a:t>
              </a:r>
              <a:r>
                <a:rPr kumimoji="1" lang="en-US" altLang="ko-Kore-KR" sz="1100" dirty="0"/>
                <a:t>[3:0]</a:t>
              </a:r>
              <a:endParaRPr kumimoji="1" lang="ko-Kore-KR" altLang="en-US" sz="1100" dirty="0"/>
            </a:p>
          </p:txBody>
        </p:sp>
      </p:grpSp>
      <p:sp>
        <p:nvSpPr>
          <p:cNvPr id="19" name="날짜 개체 틀 18">
            <a:extLst>
              <a:ext uri="{FF2B5EF4-FFF2-40B4-BE49-F238E27FC236}">
                <a16:creationId xmlns:a16="http://schemas.microsoft.com/office/drawing/2014/main" id="{F2099EEB-DA4C-AB42-891D-B7769CFD0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0" name="바닥글 개체 틀 19">
            <a:extLst>
              <a:ext uri="{FF2B5EF4-FFF2-40B4-BE49-F238E27FC236}">
                <a16:creationId xmlns:a16="http://schemas.microsoft.com/office/drawing/2014/main" id="{8251810C-2DFF-E54E-8A0D-4C304AE1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1854" y="6576930"/>
            <a:ext cx="4114800" cy="365125"/>
          </a:xfrm>
        </p:spPr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253E4C2F-1529-3B42-A1E3-7E729521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66</a:t>
            </a:fld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94345C-7825-3D4D-A6D1-34133CE8F8F0}"/>
              </a:ext>
            </a:extLst>
          </p:cNvPr>
          <p:cNvSpPr/>
          <p:nvPr/>
        </p:nvSpPr>
        <p:spPr>
          <a:xfrm>
            <a:off x="2087322" y="1481640"/>
            <a:ext cx="757248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sel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BB2FF9-8616-DF47-BA06-D244C4471CBD}"/>
              </a:ext>
            </a:extLst>
          </p:cNvPr>
          <p:cNvSpPr/>
          <p:nvPr/>
        </p:nvSpPr>
        <p:spPr>
          <a:xfrm>
            <a:off x="1975631" y="1101034"/>
            <a:ext cx="13250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i_status_raw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EC9C265-E833-684F-B767-1C08F58EAEAA}"/>
              </a:ext>
            </a:extLst>
          </p:cNvPr>
          <p:cNvSpPr/>
          <p:nvPr/>
        </p:nvSpPr>
        <p:spPr>
          <a:xfrm>
            <a:off x="1967680" y="339109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input_timeout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9AF848-D87E-7441-826A-0770CAA282AA}"/>
              </a:ext>
            </a:extLst>
          </p:cNvPr>
          <p:cNvSpPr/>
          <p:nvPr/>
        </p:nvSpPr>
        <p:spPr>
          <a:xfrm>
            <a:off x="1967679" y="716261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input_pending</a:t>
            </a:r>
            <a:r>
              <a:rPr kumimoji="1" lang="en-US" altLang="ko-Kore-KR" sz="1100" dirty="0"/>
              <a:t>[0:0]</a:t>
            </a:r>
            <a:endParaRPr kumimoji="1" lang="ko-Kore-KR" altLang="en-US" sz="1100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BC4B70A-0128-DB4C-8BD1-AC2739E9208D}"/>
              </a:ext>
            </a:extLst>
          </p:cNvPr>
          <p:cNvGrpSpPr/>
          <p:nvPr/>
        </p:nvGrpSpPr>
        <p:grpSpPr>
          <a:xfrm>
            <a:off x="3319890" y="97836"/>
            <a:ext cx="8760289" cy="5820914"/>
            <a:chOff x="5863408" y="250624"/>
            <a:chExt cx="8760289" cy="582091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F7B2486-FCBB-D841-8DF8-A0BF24F7C040}"/>
                </a:ext>
              </a:extLst>
            </p:cNvPr>
            <p:cNvSpPr/>
            <p:nvPr/>
          </p:nvSpPr>
          <p:spPr>
            <a:xfrm>
              <a:off x="5863408" y="250624"/>
              <a:ext cx="8760289" cy="58209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output_port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1CF2FD5-E8A6-1745-8B94-493C46B1974B}"/>
                </a:ext>
              </a:extLst>
            </p:cNvPr>
            <p:cNvSpPr/>
            <p:nvPr/>
          </p:nvSpPr>
          <p:spPr>
            <a:xfrm>
              <a:off x="6404076" y="505432"/>
              <a:ext cx="2027935" cy="3057050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</a:t>
              </a:r>
              <a:r>
                <a:rPr kumimoji="1" lang="en-US" altLang="ko-Kore-KR" dirty="0">
                  <a:solidFill>
                    <a:schemeClr val="tx1"/>
                  </a:solidFill>
                </a:rPr>
                <a:t>=</a:t>
              </a:r>
              <a:r>
                <a:rPr kumimoji="1" lang="en-US" altLang="ko-Kore-KR" dirty="0" err="1">
                  <a:solidFill>
                    <a:schemeClr val="tx1"/>
                  </a:solidFill>
                </a:rPr>
                <a:t>AsyncFIFO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1BE5190-BA37-314F-9BB2-99C9315EF7D9}"/>
                </a:ext>
              </a:extLst>
            </p:cNvPr>
            <p:cNvGrpSpPr/>
            <p:nvPr/>
          </p:nvGrpSpPr>
          <p:grpSpPr>
            <a:xfrm>
              <a:off x="6568103" y="872997"/>
              <a:ext cx="1737931" cy="2511475"/>
              <a:chOff x="5754783" y="873160"/>
              <a:chExt cx="1737931" cy="2511475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79D3BDF-2BC2-C94D-8208-B9022E5F97E2}"/>
                  </a:ext>
                </a:extLst>
              </p:cNvPr>
              <p:cNvSpPr/>
              <p:nvPr/>
            </p:nvSpPr>
            <p:spPr>
              <a:xfrm>
                <a:off x="5754783" y="873160"/>
                <a:ext cx="1737931" cy="251147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_</a:t>
                </a:r>
                <a:r>
                  <a:rPr kumimoji="1" lang="en-US" altLang="ko-Kore-KR" dirty="0" err="1">
                    <a:solidFill>
                      <a:schemeClr val="tx1"/>
                    </a:solidFill>
                  </a:rPr>
                  <a:t>FIFOInterface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F0EE571-F70B-B448-85C8-803CE9903492}"/>
                  </a:ext>
                </a:extLst>
              </p:cNvPr>
              <p:cNvSpPr/>
              <p:nvPr/>
            </p:nvSpPr>
            <p:spPr>
              <a:xfrm>
                <a:off x="5898299" y="1265676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we</a:t>
                </a:r>
                <a:endParaRPr kumimoji="1" lang="ko-Kore-KR" altLang="en-US" sz="1100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609FB28-2640-9649-9647-E5BF7F26816B}"/>
                  </a:ext>
                </a:extLst>
              </p:cNvPr>
              <p:cNvSpPr/>
              <p:nvPr/>
            </p:nvSpPr>
            <p:spPr>
              <a:xfrm>
                <a:off x="5898299" y="1605660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writable</a:t>
                </a:r>
                <a:endParaRPr kumimoji="1" lang="ko-Kore-KR" altLang="en-US" sz="1100" dirty="0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140D5DD2-2837-FE44-ABAF-6D4093C23B04}"/>
                  </a:ext>
                </a:extLst>
              </p:cNvPr>
              <p:cNvSpPr/>
              <p:nvPr/>
            </p:nvSpPr>
            <p:spPr>
              <a:xfrm>
                <a:off x="5898299" y="1947653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</a:t>
                </a:r>
                <a:endParaRPr kumimoji="1" lang="ko-Kore-KR" altLang="en-US" sz="1100" dirty="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F35EA193-6FBC-E34E-AA89-089ABAEFFC3D}"/>
                  </a:ext>
                </a:extLst>
              </p:cNvPr>
              <p:cNvSpPr/>
              <p:nvPr/>
            </p:nvSpPr>
            <p:spPr>
              <a:xfrm>
                <a:off x="5898298" y="2283428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readable</a:t>
                </a:r>
                <a:endParaRPr kumimoji="1" lang="ko-Kore-KR" altLang="en-US" sz="1100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C21C862-0541-3F46-94E2-2F98EBFDE9E6}"/>
                  </a:ext>
                </a:extLst>
              </p:cNvPr>
              <p:cNvSpPr/>
              <p:nvPr/>
            </p:nvSpPr>
            <p:spPr>
              <a:xfrm>
                <a:off x="5898299" y="2613282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din[64:0]</a:t>
                </a:r>
                <a:endParaRPr kumimoji="1" lang="ko-Kore-KR" altLang="en-US" sz="1100" dirty="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AD61D2D4-ACF1-0A44-A48A-471596AF87F8}"/>
                  </a:ext>
                </a:extLst>
              </p:cNvPr>
              <p:cNvSpPr/>
              <p:nvPr/>
            </p:nvSpPr>
            <p:spPr>
              <a:xfrm>
                <a:off x="5898299" y="2950031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dout</a:t>
                </a:r>
                <a:r>
                  <a:rPr kumimoji="1" lang="en-US" altLang="ko-Kore-KR" sz="1100" dirty="0"/>
                  <a:t>[64:0]</a:t>
                </a:r>
                <a:endParaRPr kumimoji="1" lang="ko-Kore-KR" altLang="en-US" sz="1100" dirty="0"/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F1F905A-1651-2043-B00D-1FA68E874997}"/>
              </a:ext>
            </a:extLst>
          </p:cNvPr>
          <p:cNvGrpSpPr/>
          <p:nvPr/>
        </p:nvGrpSpPr>
        <p:grpSpPr>
          <a:xfrm>
            <a:off x="8726265" y="1694186"/>
            <a:ext cx="1737931" cy="986060"/>
            <a:chOff x="7141829" y="1027839"/>
            <a:chExt cx="1737931" cy="98606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29A8BD7-950F-C548-B226-A74E3E6A7E44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fifo_in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72CBAEE-167B-E94A-BFCB-4B9D381556F7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9175483-1960-E747-B0CA-C41B86E03B0B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7B8605-2CF4-E049-9170-D59944E3EEFD}"/>
              </a:ext>
            </a:extLst>
          </p:cNvPr>
          <p:cNvGrpSpPr/>
          <p:nvPr/>
        </p:nvGrpSpPr>
        <p:grpSpPr>
          <a:xfrm>
            <a:off x="8726264" y="2766779"/>
            <a:ext cx="1737931" cy="986060"/>
            <a:chOff x="7141829" y="1027839"/>
            <a:chExt cx="1737931" cy="98606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21171DA-C27E-854C-8EE5-91388412FD6B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fifo_out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9903A32-DA89-7245-B5C9-E1DA3004FDF4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FF183EF-02CE-F744-8156-BE38BA1346DA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80B4B39-DF29-2446-97A5-0A7F59EDA336}"/>
              </a:ext>
            </a:extLst>
          </p:cNvPr>
          <p:cNvSpPr/>
          <p:nvPr/>
        </p:nvSpPr>
        <p:spPr>
          <a:xfrm>
            <a:off x="10532440" y="557546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counter_rtio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1130C9A-6416-5943-9199-D48425FF046B}"/>
              </a:ext>
            </a:extLst>
          </p:cNvPr>
          <p:cNvGrpSpPr/>
          <p:nvPr/>
        </p:nvGrpSpPr>
        <p:grpSpPr>
          <a:xfrm>
            <a:off x="5999453" y="374761"/>
            <a:ext cx="2189016" cy="1624900"/>
            <a:chOff x="4952812" y="2861461"/>
            <a:chExt cx="2189016" cy="162490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59A7AAB-AABE-7641-9D8B-326D57CD51B5}"/>
                </a:ext>
              </a:extLst>
            </p:cNvPr>
            <p:cNvSpPr/>
            <p:nvPr/>
          </p:nvSpPr>
          <p:spPr>
            <a:xfrm>
              <a:off x="4952812" y="2861461"/>
              <a:ext cx="2189016" cy="1624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IInterface</a:t>
              </a:r>
              <a:r>
                <a:rPr kumimoji="1" lang="en-US" altLang="ko-Kore-KR" sz="1100" dirty="0">
                  <a:solidFill>
                    <a:schemeClr val="tx1"/>
                  </a:solidFill>
                </a:rPr>
                <a:t> = </a:t>
              </a:r>
              <a:r>
                <a:rPr kumimoji="1" lang="en-US" altLang="ko-Kore-KR" sz="1100" dirty="0" err="1">
                  <a:solidFill>
                    <a:schemeClr val="tx1"/>
                  </a:solidFill>
                </a:rPr>
                <a:t>i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2AEFDA1-7928-5444-B4B9-3DA9A3569FBF}"/>
                </a:ext>
              </a:extLst>
            </p:cNvPr>
            <p:cNvSpPr/>
            <p:nvPr/>
          </p:nvSpPr>
          <p:spPr>
            <a:xfrm>
              <a:off x="4992146" y="3144851"/>
              <a:ext cx="456452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stb</a:t>
              </a:r>
              <a:endParaRPr kumimoji="1" lang="ko-Kore-KR" altLang="en-US" sz="1100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F6EAEC-F9BD-9E4B-B389-F114A4B9A399}"/>
                </a:ext>
              </a:extLst>
            </p:cNvPr>
            <p:cNvSpPr/>
            <p:nvPr/>
          </p:nvSpPr>
          <p:spPr>
            <a:xfrm>
              <a:off x="4992145" y="3467998"/>
              <a:ext cx="1221135" cy="32314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</a:t>
              </a:r>
            </a:p>
            <a:p>
              <a:pPr algn="ctr"/>
              <a:r>
                <a:rPr kumimoji="1" lang="en-US" altLang="ko-Kore-KR" sz="1100" dirty="0"/>
                <a:t>stamped</a:t>
              </a:r>
              <a:endParaRPr kumimoji="1" lang="ko-Kore-KR" altLang="en-US" sz="11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8868910-2140-2B4C-A63A-FFFD93CB6087}"/>
                </a:ext>
              </a:extLst>
            </p:cNvPr>
            <p:cNvSpPr/>
            <p:nvPr/>
          </p:nvSpPr>
          <p:spPr>
            <a:xfrm>
              <a:off x="4992146" y="383090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</a:t>
              </a:r>
              <a:r>
                <a:rPr kumimoji="1" lang="en-US" altLang="ko-KR" sz="1100" dirty="0"/>
                <a:t>0</a:t>
              </a:r>
              <a:r>
                <a:rPr kumimoji="1" lang="en-US" altLang="ko-Kore-KR" sz="1100" dirty="0"/>
                <a:t>:0]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E0EB4D5-ACA4-DE41-9FC9-51E5307B9033}"/>
                </a:ext>
              </a:extLst>
            </p:cNvPr>
            <p:cNvSpPr/>
            <p:nvPr/>
          </p:nvSpPr>
          <p:spPr>
            <a:xfrm>
              <a:off x="4992146" y="415253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</a:p>
          </p:txBody>
        </p:sp>
        <p:sp>
          <p:nvSpPr>
            <p:cNvPr id="71" name="삼각형 70">
              <a:extLst>
                <a:ext uri="{FF2B5EF4-FFF2-40B4-BE49-F238E27FC236}">
                  <a16:creationId xmlns:a16="http://schemas.microsoft.com/office/drawing/2014/main" id="{9E627AD0-7C3C-024E-8673-74AD16B0D9B9}"/>
                </a:ext>
              </a:extLst>
            </p:cNvPr>
            <p:cNvSpPr/>
            <p:nvPr/>
          </p:nvSpPr>
          <p:spPr>
            <a:xfrm rot="16200000">
              <a:off x="5793351" y="404675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B115B3D-087B-BE44-9497-E1D17582A7EA}"/>
                </a:ext>
              </a:extLst>
            </p:cNvPr>
            <p:cNvSpPr txBox="1"/>
            <p:nvPr/>
          </p:nvSpPr>
          <p:spPr>
            <a:xfrm>
              <a:off x="6037140" y="394938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12F00D63-F14F-CB4B-AF54-2C7811960404}"/>
                </a:ext>
              </a:extLst>
            </p:cNvPr>
            <p:cNvCxnSpPr>
              <a:cxnSpLocks/>
              <a:stCxn id="72" idx="1"/>
              <a:endCxn id="71" idx="3"/>
            </p:cNvCxnSpPr>
            <p:nvPr/>
          </p:nvCxnSpPr>
          <p:spPr>
            <a:xfrm rot="10800000">
              <a:off x="5841270" y="4071067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AFD0BE9B-EED1-D34E-8EF8-B49738639E0D}"/>
                </a:ext>
              </a:extLst>
            </p:cNvPr>
            <p:cNvSpPr/>
            <p:nvPr/>
          </p:nvSpPr>
          <p:spPr>
            <a:xfrm rot="16200000">
              <a:off x="5398039" y="335593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349DB74-71B6-4848-9B34-9F3FEF2F9C97}"/>
                </a:ext>
              </a:extLst>
            </p:cNvPr>
            <p:cNvSpPr txBox="1"/>
            <p:nvPr/>
          </p:nvSpPr>
          <p:spPr>
            <a:xfrm>
              <a:off x="5641828" y="325855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6" name="꺾인 연결선[E] 75">
              <a:extLst>
                <a:ext uri="{FF2B5EF4-FFF2-40B4-BE49-F238E27FC236}">
                  <a16:creationId xmlns:a16="http://schemas.microsoft.com/office/drawing/2014/main" id="{D35358B8-7C17-0046-B38C-293F0A15EBDB}"/>
                </a:ext>
              </a:extLst>
            </p:cNvPr>
            <p:cNvCxnSpPr>
              <a:cxnSpLocks/>
              <a:stCxn id="75" idx="1"/>
              <a:endCxn id="74" idx="3"/>
            </p:cNvCxnSpPr>
            <p:nvPr/>
          </p:nvCxnSpPr>
          <p:spPr>
            <a:xfrm rot="10800000">
              <a:off x="5445958" y="338023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삼각형 76">
              <a:extLst>
                <a:ext uri="{FF2B5EF4-FFF2-40B4-BE49-F238E27FC236}">
                  <a16:creationId xmlns:a16="http://schemas.microsoft.com/office/drawing/2014/main" id="{DD14ED02-34A6-6442-91D5-D6A34048DF37}"/>
                </a:ext>
              </a:extLst>
            </p:cNvPr>
            <p:cNvSpPr/>
            <p:nvPr/>
          </p:nvSpPr>
          <p:spPr>
            <a:xfrm rot="16200000">
              <a:off x="5791022" y="433751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C33410B-D694-A748-BD83-0024A950984B}"/>
                </a:ext>
              </a:extLst>
            </p:cNvPr>
            <p:cNvSpPr txBox="1"/>
            <p:nvPr/>
          </p:nvSpPr>
          <p:spPr>
            <a:xfrm>
              <a:off x="6034811" y="424013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9" name="꺾인 연결선[E] 78">
              <a:extLst>
                <a:ext uri="{FF2B5EF4-FFF2-40B4-BE49-F238E27FC236}">
                  <a16:creationId xmlns:a16="http://schemas.microsoft.com/office/drawing/2014/main" id="{44C6F4A3-E723-9A48-99B8-E53CA483B4A2}"/>
                </a:ext>
              </a:extLst>
            </p:cNvPr>
            <p:cNvCxnSpPr>
              <a:cxnSpLocks/>
              <a:stCxn id="78" idx="1"/>
              <a:endCxn id="77" idx="3"/>
            </p:cNvCxnSpPr>
            <p:nvPr/>
          </p:nvCxnSpPr>
          <p:spPr>
            <a:xfrm rot="10800000">
              <a:off x="5838941" y="4361820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773A114-7C7B-0A4E-9C40-A97E7A2C19ED}"/>
              </a:ext>
            </a:extLst>
          </p:cNvPr>
          <p:cNvSpPr/>
          <p:nvPr/>
        </p:nvSpPr>
        <p:spPr>
          <a:xfrm>
            <a:off x="7387293" y="557844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overflow_io</a:t>
            </a:r>
            <a:endParaRPr kumimoji="1" lang="ko-Kore-KR" altLang="en-US" sz="11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906854-146C-CA4E-B561-BC1296CF1638}"/>
              </a:ext>
            </a:extLst>
          </p:cNvPr>
          <p:cNvGrpSpPr/>
          <p:nvPr/>
        </p:nvGrpSpPr>
        <p:grpSpPr>
          <a:xfrm>
            <a:off x="9724211" y="4100854"/>
            <a:ext cx="1053256" cy="508881"/>
            <a:chOff x="4818490" y="5658288"/>
            <a:chExt cx="1320622" cy="527692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16459C1-DD6F-A648-84CF-CE823071D921}"/>
                </a:ext>
              </a:extLst>
            </p:cNvPr>
            <p:cNvSpPr/>
            <p:nvPr/>
          </p:nvSpPr>
          <p:spPr>
            <a:xfrm>
              <a:off x="4818490" y="5658288"/>
              <a:ext cx="1320622" cy="527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BlindTransfer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C23A481-3EAE-DB46-8A63-1A7927882130}"/>
                </a:ext>
              </a:extLst>
            </p:cNvPr>
            <p:cNvSpPr/>
            <p:nvPr/>
          </p:nvSpPr>
          <p:spPr>
            <a:xfrm>
              <a:off x="5023557" y="5877577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i</a:t>
              </a:r>
              <a:endParaRPr kumimoji="1" lang="ko-Kore-KR" altLang="en-US" sz="1100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B02EE17-9CE1-8347-9875-37444138E176}"/>
                </a:ext>
              </a:extLst>
            </p:cNvPr>
            <p:cNvSpPr/>
            <p:nvPr/>
          </p:nvSpPr>
          <p:spPr>
            <a:xfrm>
              <a:off x="5561687" y="5880068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</a:t>
              </a:r>
              <a:endParaRPr kumimoji="1" lang="ko-Kore-KR" altLang="en-US" sz="1100" dirty="0"/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2467E58-0D00-EE48-90D5-8B17B021A6E4}"/>
              </a:ext>
            </a:extLst>
          </p:cNvPr>
          <p:cNvSpPr/>
          <p:nvPr/>
        </p:nvSpPr>
        <p:spPr>
          <a:xfrm>
            <a:off x="3855524" y="3533740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i_datas</a:t>
            </a:r>
            <a:endParaRPr kumimoji="1" lang="ko-Kore-KR" altLang="en-US" sz="11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7D34EB7-3F41-D046-A6A8-DA9C69B47336}"/>
              </a:ext>
            </a:extLst>
          </p:cNvPr>
          <p:cNvSpPr/>
          <p:nvPr/>
        </p:nvSpPr>
        <p:spPr>
          <a:xfrm>
            <a:off x="3855524" y="4816966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i_timestamp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FAB36D8-66AD-5448-8DD9-F8E41003793A}"/>
              </a:ext>
            </a:extLst>
          </p:cNvPr>
          <p:cNvSpPr/>
          <p:nvPr/>
        </p:nvSpPr>
        <p:spPr>
          <a:xfrm>
            <a:off x="3855524" y="3881953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i_statuses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454E1829-65D6-C043-970F-9FD222F91E65}"/>
              </a:ext>
            </a:extLst>
          </p:cNvPr>
          <p:cNvGrpSpPr/>
          <p:nvPr/>
        </p:nvGrpSpPr>
        <p:grpSpPr>
          <a:xfrm rot="16200000">
            <a:off x="5295324" y="4698704"/>
            <a:ext cx="759666" cy="544317"/>
            <a:chOff x="2883371" y="5392849"/>
            <a:chExt cx="962915" cy="724984"/>
          </a:xfrm>
        </p:grpSpPr>
        <p:sp>
          <p:nvSpPr>
            <p:cNvPr id="103" name="사다리꼴[T] 102">
              <a:extLst>
                <a:ext uri="{FF2B5EF4-FFF2-40B4-BE49-F238E27FC236}">
                  <a16:creationId xmlns:a16="http://schemas.microsoft.com/office/drawing/2014/main" id="{06D480CF-F056-9342-A26E-FB57481E03EF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SLL</a:t>
              </a:r>
              <a:endParaRPr kumimoji="1" lang="ko-Kore-KR" altLang="en-US" sz="1300" dirty="0"/>
            </a:p>
          </p:txBody>
        </p:sp>
        <p:sp>
          <p:nvSpPr>
            <p:cNvPr id="104" name="삼각형 103">
              <a:extLst>
                <a:ext uri="{FF2B5EF4-FFF2-40B4-BE49-F238E27FC236}">
                  <a16:creationId xmlns:a16="http://schemas.microsoft.com/office/drawing/2014/main" id="{BDF07685-4F05-0E4E-B676-ECA4BEB38843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DF18954B-858A-D84A-A3E0-837780E75138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B9CEC047-7E19-AE4B-8DF1-9A2180BE9609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D817672-CC2F-2140-98EA-1654DED1C140}"/>
              </a:ext>
            </a:extLst>
          </p:cNvPr>
          <p:cNvSpPr/>
          <p:nvPr/>
        </p:nvSpPr>
        <p:spPr>
          <a:xfrm>
            <a:off x="6051684" y="5042094"/>
            <a:ext cx="460159" cy="27878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83C956F2-456C-E543-891E-BBB167417023}"/>
              </a:ext>
            </a:extLst>
          </p:cNvPr>
          <p:cNvCxnSpPr>
            <a:stCxn id="107" idx="1"/>
            <a:endCxn id="106" idx="4"/>
          </p:cNvCxnSpPr>
          <p:nvPr/>
        </p:nvCxnSpPr>
        <p:spPr>
          <a:xfrm rot="10800000">
            <a:off x="5914492" y="5179615"/>
            <a:ext cx="137192" cy="18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[E] 39">
            <a:extLst>
              <a:ext uri="{FF2B5EF4-FFF2-40B4-BE49-F238E27FC236}">
                <a16:creationId xmlns:a16="http://schemas.microsoft.com/office/drawing/2014/main" id="{3555FF9A-5134-2542-9DAD-217A47784FB7}"/>
              </a:ext>
            </a:extLst>
          </p:cNvPr>
          <p:cNvCxnSpPr>
            <a:stCxn id="56" idx="1"/>
            <a:endCxn id="105" idx="4"/>
          </p:cNvCxnSpPr>
          <p:nvPr/>
        </p:nvCxnSpPr>
        <p:spPr>
          <a:xfrm rot="10800000" flipV="1">
            <a:off x="5916446" y="3565061"/>
            <a:ext cx="2922045" cy="1176117"/>
          </a:xfrm>
          <a:prstGeom prst="bentConnector3">
            <a:avLst>
              <a:gd name="adj1" fmla="val 930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149C2979-662C-AF4E-800A-3D0B3DBB8B9B}"/>
              </a:ext>
            </a:extLst>
          </p:cNvPr>
          <p:cNvCxnSpPr>
            <a:stCxn id="103" idx="0"/>
            <a:endCxn id="100" idx="3"/>
          </p:cNvCxnSpPr>
          <p:nvPr/>
        </p:nvCxnSpPr>
        <p:spPr>
          <a:xfrm rot="10800000">
            <a:off x="5258676" y="4969367"/>
            <a:ext cx="144323" cy="14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6D0AF8-B6E5-3842-BE29-A4521FBDEB7B}"/>
              </a:ext>
            </a:extLst>
          </p:cNvPr>
          <p:cNvSpPr/>
          <p:nvPr/>
        </p:nvSpPr>
        <p:spPr>
          <a:xfrm>
            <a:off x="3855524" y="5220421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selected</a:t>
            </a:r>
            <a:endParaRPr kumimoji="1" lang="ko-Kore-KR" altLang="en-US" sz="1100" dirty="0"/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0A76B9AD-2DCD-914F-B33A-F720D495E85F}"/>
              </a:ext>
            </a:extLst>
          </p:cNvPr>
          <p:cNvGrpSpPr/>
          <p:nvPr/>
        </p:nvGrpSpPr>
        <p:grpSpPr>
          <a:xfrm>
            <a:off x="5397487" y="4232054"/>
            <a:ext cx="445934" cy="291600"/>
            <a:chOff x="4747737" y="4069123"/>
            <a:chExt cx="445934" cy="290333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A1C20751-7609-8149-94BE-422FAD2A5120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5934" cy="290333"/>
              <a:chOff x="5838368" y="4971788"/>
              <a:chExt cx="445934" cy="290333"/>
            </a:xfrm>
          </p:grpSpPr>
          <p:sp>
            <p:nvSpPr>
              <p:cNvPr id="113" name="지연 112">
                <a:extLst>
                  <a:ext uri="{FF2B5EF4-FFF2-40B4-BE49-F238E27FC236}">
                    <a16:creationId xmlns:a16="http://schemas.microsoft.com/office/drawing/2014/main" id="{16288F56-210E-BD44-A583-73CD3FE2D0C2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BB799859-770B-AB42-8F63-85E9C609B124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84016F5E-048E-9F46-8A17-EBB15C1506C0}"/>
                  </a:ext>
                </a:extLst>
              </p:cNvPr>
              <p:cNvSpPr/>
              <p:nvPr/>
            </p:nvSpPr>
            <p:spPr>
              <a:xfrm>
                <a:off x="5838368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DF9BAE47-C6E8-0948-B208-74213F1E0492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E4AB8B55-9839-B64E-8BA1-0A747A709042}"/>
              </a:ext>
            </a:extLst>
          </p:cNvPr>
          <p:cNvCxnSpPr>
            <a:cxnSpLocks/>
            <a:stCxn id="108" idx="0"/>
            <a:endCxn id="115" idx="2"/>
          </p:cNvCxnSpPr>
          <p:nvPr/>
        </p:nvCxnSpPr>
        <p:spPr>
          <a:xfrm rot="16200000" flipH="1" flipV="1">
            <a:off x="6469962" y="3807262"/>
            <a:ext cx="35075" cy="1288157"/>
          </a:xfrm>
          <a:prstGeom prst="bentConnector4">
            <a:avLst>
              <a:gd name="adj1" fmla="val -651746"/>
              <a:gd name="adj2" fmla="val 613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[E] 49">
            <a:extLst>
              <a:ext uri="{FF2B5EF4-FFF2-40B4-BE49-F238E27FC236}">
                <a16:creationId xmlns:a16="http://schemas.microsoft.com/office/drawing/2014/main" id="{5555952E-F587-4648-805E-9B7922D12F55}"/>
              </a:ext>
            </a:extLst>
          </p:cNvPr>
          <p:cNvCxnSpPr>
            <a:stCxn id="36" idx="3"/>
            <a:endCxn id="114" idx="2"/>
          </p:cNvCxnSpPr>
          <p:nvPr/>
        </p:nvCxnSpPr>
        <p:spPr>
          <a:xfrm>
            <a:off x="4925003" y="2282877"/>
            <a:ext cx="845840" cy="2005728"/>
          </a:xfrm>
          <a:prstGeom prst="bentConnector3">
            <a:avLst>
              <a:gd name="adj1" fmla="val 1270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1715A84D-15D9-CB43-B40C-CDE1C8B8A529}"/>
              </a:ext>
            </a:extLst>
          </p:cNvPr>
          <p:cNvGrpSpPr/>
          <p:nvPr/>
        </p:nvGrpSpPr>
        <p:grpSpPr>
          <a:xfrm>
            <a:off x="3856022" y="4280634"/>
            <a:ext cx="1403151" cy="205237"/>
            <a:chOff x="3856022" y="4833288"/>
            <a:chExt cx="1403151" cy="304800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90787BDF-ABE6-1742-9200-B7089D2E4056}"/>
                </a:ext>
              </a:extLst>
            </p:cNvPr>
            <p:cNvSpPr/>
            <p:nvPr/>
          </p:nvSpPr>
          <p:spPr>
            <a:xfrm>
              <a:off x="3856022" y="4833288"/>
              <a:ext cx="1403151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1071DFE-748C-3447-B123-FE973979B74B}"/>
                </a:ext>
              </a:extLst>
            </p:cNvPr>
            <p:cNvSpPr/>
            <p:nvPr/>
          </p:nvSpPr>
          <p:spPr>
            <a:xfrm>
              <a:off x="3894182" y="4869805"/>
              <a:ext cx="655697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[1]</a:t>
              </a:r>
              <a:endParaRPr kumimoji="1" lang="ko-Kore-KR" altLang="en-US" sz="1100" dirty="0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3769F91D-7E30-7A48-AD6C-2D10FACA793E}"/>
                </a:ext>
              </a:extLst>
            </p:cNvPr>
            <p:cNvSpPr/>
            <p:nvPr/>
          </p:nvSpPr>
          <p:spPr>
            <a:xfrm>
              <a:off x="4592422" y="4869939"/>
              <a:ext cx="630415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[0]</a:t>
              </a:r>
              <a:endParaRPr kumimoji="1" lang="ko-Kore-KR" altLang="en-US" sz="1100" dirty="0"/>
            </a:p>
          </p:txBody>
        </p:sp>
      </p:grpSp>
      <p:cxnSp>
        <p:nvCxnSpPr>
          <p:cNvPr id="63" name="꺾인 연결선[E] 62">
            <a:extLst>
              <a:ext uri="{FF2B5EF4-FFF2-40B4-BE49-F238E27FC236}">
                <a16:creationId xmlns:a16="http://schemas.microsoft.com/office/drawing/2014/main" id="{9B3577A4-26BE-EA43-85E9-6B922119E7FF}"/>
              </a:ext>
            </a:extLst>
          </p:cNvPr>
          <p:cNvCxnSpPr>
            <a:stCxn id="113" idx="3"/>
            <a:endCxn id="117" idx="3"/>
          </p:cNvCxnSpPr>
          <p:nvPr/>
        </p:nvCxnSpPr>
        <p:spPr>
          <a:xfrm rot="10800000" flipV="1">
            <a:off x="5222837" y="4377853"/>
            <a:ext cx="174650" cy="53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[E] 118">
            <a:extLst>
              <a:ext uri="{FF2B5EF4-FFF2-40B4-BE49-F238E27FC236}">
                <a16:creationId xmlns:a16="http://schemas.microsoft.com/office/drawing/2014/main" id="{94A6268B-3DEC-4B4F-A97F-5F417707B93F}"/>
              </a:ext>
            </a:extLst>
          </p:cNvPr>
          <p:cNvCxnSpPr>
            <a:stCxn id="108" idx="1"/>
            <a:endCxn id="58" idx="2"/>
          </p:cNvCxnSpPr>
          <p:nvPr/>
        </p:nvCxnSpPr>
        <p:spPr>
          <a:xfrm rot="10800000">
            <a:off x="4222032" y="4461102"/>
            <a:ext cx="2207971" cy="1251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6AFD222A-4C27-E745-A348-AF7E14CA73BB}"/>
              </a:ext>
            </a:extLst>
          </p:cNvPr>
          <p:cNvSpPr/>
          <p:nvPr/>
        </p:nvSpPr>
        <p:spPr>
          <a:xfrm>
            <a:off x="8844756" y="5580341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overflow_trigger</a:t>
            </a:r>
            <a:endParaRPr kumimoji="1" lang="ko-Kore-KR" altLang="en-US" sz="1100" dirty="0"/>
          </a:p>
        </p:txBody>
      </p:sp>
      <p:cxnSp>
        <p:nvCxnSpPr>
          <p:cNvPr id="126" name="꺾인 연결선[E] 125">
            <a:extLst>
              <a:ext uri="{FF2B5EF4-FFF2-40B4-BE49-F238E27FC236}">
                <a16:creationId xmlns:a16="http://schemas.microsoft.com/office/drawing/2014/main" id="{9BD0C1EA-C03C-1A4A-B491-E94D5277FFCB}"/>
              </a:ext>
            </a:extLst>
          </p:cNvPr>
          <p:cNvCxnSpPr>
            <a:cxnSpLocks/>
            <a:stCxn id="81" idx="0"/>
            <a:endCxn id="97" idx="2"/>
          </p:cNvCxnSpPr>
          <p:nvPr/>
        </p:nvCxnSpPr>
        <p:spPr>
          <a:xfrm rot="5400000" flipH="1" flipV="1">
            <a:off x="8560153" y="4098170"/>
            <a:ext cx="1008988" cy="19515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꺾인 연결선[E] 127">
            <a:extLst>
              <a:ext uri="{FF2B5EF4-FFF2-40B4-BE49-F238E27FC236}">
                <a16:creationId xmlns:a16="http://schemas.microsoft.com/office/drawing/2014/main" id="{FBDA2E92-5DF8-F14D-A462-FA164B1B943C}"/>
              </a:ext>
            </a:extLst>
          </p:cNvPr>
          <p:cNvCxnSpPr>
            <a:cxnSpLocks/>
            <a:stCxn id="98" idx="2"/>
            <a:endCxn id="124" idx="3"/>
          </p:cNvCxnSpPr>
          <p:nvPr/>
        </p:nvCxnSpPr>
        <p:spPr>
          <a:xfrm rot="5400000">
            <a:off x="9778316" y="5041448"/>
            <a:ext cx="1160885" cy="22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14650F1F-9D60-024F-B052-77CF086957A8}"/>
              </a:ext>
            </a:extLst>
          </p:cNvPr>
          <p:cNvCxnSpPr>
            <a:stCxn id="55" idx="1"/>
            <a:endCxn id="99" idx="3"/>
          </p:cNvCxnSpPr>
          <p:nvPr/>
        </p:nvCxnSpPr>
        <p:spPr>
          <a:xfrm rot="10800000" flipV="1">
            <a:off x="5258676" y="3220298"/>
            <a:ext cx="3579651" cy="465842"/>
          </a:xfrm>
          <a:prstGeom prst="bentConnector3">
            <a:avLst>
              <a:gd name="adj1" fmla="val 808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3EB70DA5-D5EE-484E-A88A-905639545019}"/>
              </a:ext>
            </a:extLst>
          </p:cNvPr>
          <p:cNvGrpSpPr/>
          <p:nvPr/>
        </p:nvGrpSpPr>
        <p:grpSpPr>
          <a:xfrm>
            <a:off x="9538459" y="1424445"/>
            <a:ext cx="2189014" cy="220603"/>
            <a:chOff x="3856022" y="4833288"/>
            <a:chExt cx="1113889" cy="304800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E01AE41E-5906-4444-AA82-BCECD8FE3116}"/>
                </a:ext>
              </a:extLst>
            </p:cNvPr>
            <p:cNvSpPr/>
            <p:nvPr/>
          </p:nvSpPr>
          <p:spPr>
            <a:xfrm>
              <a:off x="3856022" y="4833288"/>
              <a:ext cx="1113889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2E0B7062-DD4B-0647-9349-92B97538AB00}"/>
                </a:ext>
              </a:extLst>
            </p:cNvPr>
            <p:cNvSpPr/>
            <p:nvPr/>
          </p:nvSpPr>
          <p:spPr>
            <a:xfrm>
              <a:off x="3871062" y="4874391"/>
              <a:ext cx="641133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counter_rtio</a:t>
              </a:r>
              <a:r>
                <a:rPr kumimoji="1" lang="en-US" altLang="ko-Kore-KR" sz="1100" dirty="0"/>
                <a:t>[60:0]</a:t>
              </a:r>
              <a:endParaRPr kumimoji="1" lang="ko-Kore-KR" altLang="en-US" sz="1100" dirty="0"/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330530F-EF03-5F41-A4DC-06671CC32B2A}"/>
                </a:ext>
              </a:extLst>
            </p:cNvPr>
            <p:cNvSpPr/>
            <p:nvPr/>
          </p:nvSpPr>
          <p:spPr>
            <a:xfrm>
              <a:off x="4523062" y="4874525"/>
              <a:ext cx="436753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</p:grp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384C8406-B9E2-A14A-B27D-6A592AA92939}"/>
              </a:ext>
            </a:extLst>
          </p:cNvPr>
          <p:cNvCxnSpPr>
            <a:cxnSpLocks/>
            <a:stCxn id="57" idx="3"/>
            <a:endCxn id="132" idx="3"/>
          </p:cNvCxnSpPr>
          <p:nvPr/>
        </p:nvCxnSpPr>
        <p:spPr>
          <a:xfrm flipH="1" flipV="1">
            <a:off x="11727473" y="1534747"/>
            <a:ext cx="208118" cy="4193117"/>
          </a:xfrm>
          <a:prstGeom prst="bentConnector3">
            <a:avLst>
              <a:gd name="adj1" fmla="val -284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꺾인 연결선[E] 139">
            <a:extLst>
              <a:ext uri="{FF2B5EF4-FFF2-40B4-BE49-F238E27FC236}">
                <a16:creationId xmlns:a16="http://schemas.microsoft.com/office/drawing/2014/main" id="{9453D303-DC71-2845-B6E9-B9E40E77C893}"/>
              </a:ext>
            </a:extLst>
          </p:cNvPr>
          <p:cNvCxnSpPr>
            <a:cxnSpLocks/>
            <a:stCxn id="70" idx="3"/>
            <a:endCxn id="132" idx="0"/>
          </p:cNvCxnSpPr>
          <p:nvPr/>
        </p:nvCxnSpPr>
        <p:spPr>
          <a:xfrm flipV="1">
            <a:off x="6891352" y="1424445"/>
            <a:ext cx="3741614" cy="380546"/>
          </a:xfrm>
          <a:prstGeom prst="bentConnector4">
            <a:avLst>
              <a:gd name="adj1" fmla="val 43068"/>
              <a:gd name="adj2" fmla="val 1600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꺾인 연결선[E] 142">
            <a:extLst>
              <a:ext uri="{FF2B5EF4-FFF2-40B4-BE49-F238E27FC236}">
                <a16:creationId xmlns:a16="http://schemas.microsoft.com/office/drawing/2014/main" id="{7DF5B2F7-F18E-5747-96AA-8E71A83F67D8}"/>
              </a:ext>
            </a:extLst>
          </p:cNvPr>
          <p:cNvCxnSpPr>
            <a:cxnSpLocks/>
            <a:stCxn id="132" idx="2"/>
            <a:endCxn id="51" idx="3"/>
          </p:cNvCxnSpPr>
          <p:nvPr/>
        </p:nvCxnSpPr>
        <p:spPr>
          <a:xfrm rot="5400000">
            <a:off x="10013594" y="1873096"/>
            <a:ext cx="847421" cy="3913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C27B8AAE-4D51-C24C-8B2D-A8F1CCFD618B}"/>
              </a:ext>
            </a:extLst>
          </p:cNvPr>
          <p:cNvCxnSpPr>
            <a:cxnSpLocks/>
            <a:stCxn id="116" idx="0"/>
            <a:endCxn id="101" idx="2"/>
          </p:cNvCxnSpPr>
          <p:nvPr/>
        </p:nvCxnSpPr>
        <p:spPr>
          <a:xfrm flipH="1" flipV="1">
            <a:off x="4557100" y="4186753"/>
            <a:ext cx="498" cy="93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꺾인 연결선[E] 147">
            <a:extLst>
              <a:ext uri="{FF2B5EF4-FFF2-40B4-BE49-F238E27FC236}">
                <a16:creationId xmlns:a16="http://schemas.microsoft.com/office/drawing/2014/main" id="{538F7421-F535-0641-8B8E-E61106788931}"/>
              </a:ext>
            </a:extLst>
          </p:cNvPr>
          <p:cNvCxnSpPr>
            <a:cxnSpLocks/>
            <a:stCxn id="62" idx="3"/>
            <a:endCxn id="57" idx="2"/>
          </p:cNvCxnSpPr>
          <p:nvPr/>
        </p:nvCxnSpPr>
        <p:spPr>
          <a:xfrm flipV="1">
            <a:off x="10925004" y="5880264"/>
            <a:ext cx="309012" cy="6547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0F055E4-5AF2-B049-8EB0-9E29FAC53460}"/>
              </a:ext>
            </a:extLst>
          </p:cNvPr>
          <p:cNvGrpSpPr/>
          <p:nvPr/>
        </p:nvGrpSpPr>
        <p:grpSpPr>
          <a:xfrm>
            <a:off x="6184491" y="2501249"/>
            <a:ext cx="2033769" cy="220603"/>
            <a:chOff x="3856022" y="4833288"/>
            <a:chExt cx="1034892" cy="304800"/>
          </a:xfrm>
        </p:grpSpPr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19768A87-7F18-3446-BDDD-B7C2DE7BC9C7}"/>
                </a:ext>
              </a:extLst>
            </p:cNvPr>
            <p:cNvSpPr/>
            <p:nvPr/>
          </p:nvSpPr>
          <p:spPr>
            <a:xfrm>
              <a:off x="3856022" y="4833288"/>
              <a:ext cx="1034892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4696138F-85B4-8040-81A4-9293887A7C4E}"/>
                </a:ext>
              </a:extLst>
            </p:cNvPr>
            <p:cNvSpPr/>
            <p:nvPr/>
          </p:nvSpPr>
          <p:spPr>
            <a:xfrm>
              <a:off x="3871062" y="4874391"/>
              <a:ext cx="624051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time_stamp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93B4B73C-39DE-0347-8E5A-8A4A0B2EE846}"/>
                </a:ext>
              </a:extLst>
            </p:cNvPr>
            <p:cNvSpPr/>
            <p:nvPr/>
          </p:nvSpPr>
          <p:spPr>
            <a:xfrm>
              <a:off x="4511252" y="4874525"/>
              <a:ext cx="361877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data[0:0]</a:t>
              </a:r>
              <a:endParaRPr kumimoji="1" lang="ko-Kore-KR" altLang="en-US" sz="1100" dirty="0"/>
            </a:p>
          </p:txBody>
        </p:sp>
      </p:grpSp>
      <p:cxnSp>
        <p:nvCxnSpPr>
          <p:cNvPr id="157" name="꺾인 연결선[E] 156">
            <a:extLst>
              <a:ext uri="{FF2B5EF4-FFF2-40B4-BE49-F238E27FC236}">
                <a16:creationId xmlns:a16="http://schemas.microsoft.com/office/drawing/2014/main" id="{F2A1C419-9A94-E74D-B5B2-F693D49279E8}"/>
              </a:ext>
            </a:extLst>
          </p:cNvPr>
          <p:cNvCxnSpPr>
            <a:stCxn id="49" idx="1"/>
            <a:endCxn id="151" idx="3"/>
          </p:cNvCxnSpPr>
          <p:nvPr/>
        </p:nvCxnSpPr>
        <p:spPr>
          <a:xfrm rot="10800000" flipV="1">
            <a:off x="8218261" y="2147705"/>
            <a:ext cx="620067" cy="4638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꺾인 연결선[E] 158">
            <a:extLst>
              <a:ext uri="{FF2B5EF4-FFF2-40B4-BE49-F238E27FC236}">
                <a16:creationId xmlns:a16="http://schemas.microsoft.com/office/drawing/2014/main" id="{095C323F-B06B-764A-B1C8-54F65EB59579}"/>
              </a:ext>
            </a:extLst>
          </p:cNvPr>
          <p:cNvCxnSpPr>
            <a:cxnSpLocks/>
            <a:stCxn id="51" idx="1"/>
            <a:endCxn id="151" idx="3"/>
          </p:cNvCxnSpPr>
          <p:nvPr/>
        </p:nvCxnSpPr>
        <p:spPr>
          <a:xfrm rot="10800000" flipV="1">
            <a:off x="8218261" y="2492469"/>
            <a:ext cx="620231" cy="1190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FE8C43AC-76C0-464F-8489-4A44D721FC62}"/>
              </a:ext>
            </a:extLst>
          </p:cNvPr>
          <p:cNvGrpSpPr/>
          <p:nvPr/>
        </p:nvGrpSpPr>
        <p:grpSpPr>
          <a:xfrm>
            <a:off x="6184490" y="2836585"/>
            <a:ext cx="2033769" cy="220603"/>
            <a:chOff x="3856022" y="4833288"/>
            <a:chExt cx="1034892" cy="304800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4D35C33-9DFA-814F-A409-D17C82C0E361}"/>
                </a:ext>
              </a:extLst>
            </p:cNvPr>
            <p:cNvSpPr/>
            <p:nvPr/>
          </p:nvSpPr>
          <p:spPr>
            <a:xfrm>
              <a:off x="3856022" y="4833288"/>
              <a:ext cx="1034892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0FD0D7B-FC4C-154E-AEB6-5FEC4F1AEDE1}"/>
                </a:ext>
              </a:extLst>
            </p:cNvPr>
            <p:cNvSpPr/>
            <p:nvPr/>
          </p:nvSpPr>
          <p:spPr>
            <a:xfrm>
              <a:off x="3871062" y="4874391"/>
              <a:ext cx="624051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time_stamp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9FEB2148-C2DF-914C-BF90-01FF5777A0A2}"/>
                </a:ext>
              </a:extLst>
            </p:cNvPr>
            <p:cNvSpPr/>
            <p:nvPr/>
          </p:nvSpPr>
          <p:spPr>
            <a:xfrm>
              <a:off x="4511252" y="4874525"/>
              <a:ext cx="361877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data[0:0]</a:t>
              </a:r>
              <a:endParaRPr kumimoji="1" lang="ko-Kore-KR" altLang="en-US" sz="1100" dirty="0"/>
            </a:p>
          </p:txBody>
        </p:sp>
      </p:grpSp>
      <p:cxnSp>
        <p:nvCxnSpPr>
          <p:cNvPr id="166" name="꺾인 연결선[E] 165">
            <a:extLst>
              <a:ext uri="{FF2B5EF4-FFF2-40B4-BE49-F238E27FC236}">
                <a16:creationId xmlns:a16="http://schemas.microsoft.com/office/drawing/2014/main" id="{A0356501-3F57-F341-951D-F4EA84228DDE}"/>
              </a:ext>
            </a:extLst>
          </p:cNvPr>
          <p:cNvCxnSpPr>
            <a:stCxn id="151" idx="1"/>
            <a:endCxn id="37" idx="3"/>
          </p:cNvCxnSpPr>
          <p:nvPr/>
        </p:nvCxnSpPr>
        <p:spPr>
          <a:xfrm rot="10800000" flipV="1">
            <a:off x="5571253" y="2611551"/>
            <a:ext cx="613239" cy="11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꺾인 연결선[E] 167">
            <a:extLst>
              <a:ext uri="{FF2B5EF4-FFF2-40B4-BE49-F238E27FC236}">
                <a16:creationId xmlns:a16="http://schemas.microsoft.com/office/drawing/2014/main" id="{3AC16C05-1A25-FE4E-A374-E8F2A7C1CF30}"/>
              </a:ext>
            </a:extLst>
          </p:cNvPr>
          <p:cNvCxnSpPr>
            <a:cxnSpLocks/>
            <a:stCxn id="38" idx="3"/>
            <a:endCxn id="162" idx="1"/>
          </p:cNvCxnSpPr>
          <p:nvPr/>
        </p:nvCxnSpPr>
        <p:spPr>
          <a:xfrm flipV="1">
            <a:off x="5571252" y="2946887"/>
            <a:ext cx="613238" cy="25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꺾인 연결선[E] 171">
            <a:extLst>
              <a:ext uri="{FF2B5EF4-FFF2-40B4-BE49-F238E27FC236}">
                <a16:creationId xmlns:a16="http://schemas.microsoft.com/office/drawing/2014/main" id="{05D58989-70DE-894F-9046-8F853A2BE601}"/>
              </a:ext>
            </a:extLst>
          </p:cNvPr>
          <p:cNvCxnSpPr>
            <a:stCxn id="163" idx="2"/>
            <a:endCxn id="54" idx="2"/>
          </p:cNvCxnSpPr>
          <p:nvPr/>
        </p:nvCxnSpPr>
        <p:spPr>
          <a:xfrm rot="16200000" flipH="1">
            <a:off x="7851758" y="2009366"/>
            <a:ext cx="718955" cy="2767990"/>
          </a:xfrm>
          <a:prstGeom prst="bentConnector3">
            <a:avLst>
              <a:gd name="adj1" fmla="val 1317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꺾인 연결선[E] 173">
            <a:extLst>
              <a:ext uri="{FF2B5EF4-FFF2-40B4-BE49-F238E27FC236}">
                <a16:creationId xmlns:a16="http://schemas.microsoft.com/office/drawing/2014/main" id="{B4AE0F85-6A33-234D-B05E-79EFC310E4FB}"/>
              </a:ext>
            </a:extLst>
          </p:cNvPr>
          <p:cNvCxnSpPr>
            <a:stCxn id="164" idx="3"/>
            <a:endCxn id="55" idx="0"/>
          </p:cNvCxnSpPr>
          <p:nvPr/>
        </p:nvCxnSpPr>
        <p:spPr>
          <a:xfrm>
            <a:off x="8183308" y="2950206"/>
            <a:ext cx="1033470" cy="1176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꺾인 연결선[E] 178">
            <a:extLst>
              <a:ext uri="{FF2B5EF4-FFF2-40B4-BE49-F238E27FC236}">
                <a16:creationId xmlns:a16="http://schemas.microsoft.com/office/drawing/2014/main" id="{FD1C42F4-43C7-E841-8D0E-D24237CF5F56}"/>
              </a:ext>
            </a:extLst>
          </p:cNvPr>
          <p:cNvCxnSpPr>
            <a:stCxn id="69" idx="3"/>
            <a:endCxn id="49" idx="0"/>
          </p:cNvCxnSpPr>
          <p:nvPr/>
        </p:nvCxnSpPr>
        <p:spPr>
          <a:xfrm>
            <a:off x="6891352" y="1483361"/>
            <a:ext cx="2325427" cy="5119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꺾인 연결선[E] 180">
            <a:extLst>
              <a:ext uri="{FF2B5EF4-FFF2-40B4-BE49-F238E27FC236}">
                <a16:creationId xmlns:a16="http://schemas.microsoft.com/office/drawing/2014/main" id="{520D3082-BA60-5947-9682-EADC6878FC79}"/>
              </a:ext>
            </a:extLst>
          </p:cNvPr>
          <p:cNvCxnSpPr>
            <a:cxnSpLocks/>
            <a:stCxn id="67" idx="1"/>
            <a:endCxn id="33" idx="0"/>
          </p:cNvCxnSpPr>
          <p:nvPr/>
        </p:nvCxnSpPr>
        <p:spPr>
          <a:xfrm rot="10800000" flipV="1">
            <a:off x="4546553" y="797311"/>
            <a:ext cx="1492234" cy="3154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5B575114-FC17-9845-ADF5-1E3E22CD968D}"/>
              </a:ext>
            </a:extLst>
          </p:cNvPr>
          <p:cNvGrpSpPr/>
          <p:nvPr/>
        </p:nvGrpSpPr>
        <p:grpSpPr>
          <a:xfrm rot="16200000">
            <a:off x="3304604" y="4451716"/>
            <a:ext cx="445934" cy="291600"/>
            <a:chOff x="4747737" y="4069123"/>
            <a:chExt cx="445934" cy="290333"/>
          </a:xfrm>
        </p:grpSpPr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58F1662D-ECDB-2547-B111-749BF5B4B17B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5934" cy="290333"/>
              <a:chOff x="5838368" y="4971788"/>
              <a:chExt cx="445934" cy="290333"/>
            </a:xfrm>
          </p:grpSpPr>
          <p:sp>
            <p:nvSpPr>
              <p:cNvPr id="189" name="지연 188">
                <a:extLst>
                  <a:ext uri="{FF2B5EF4-FFF2-40B4-BE49-F238E27FC236}">
                    <a16:creationId xmlns:a16="http://schemas.microsoft.com/office/drawing/2014/main" id="{E55348B3-5796-3742-9305-3A9E3211F0E1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22CBDB56-0D79-3B47-BB7D-C6701207A4E8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170D071B-2877-4842-8DDB-5AEB952CEC95}"/>
                  </a:ext>
                </a:extLst>
              </p:cNvPr>
              <p:cNvSpPr/>
              <p:nvPr/>
            </p:nvSpPr>
            <p:spPr>
              <a:xfrm>
                <a:off x="5838368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DB3866DF-F72B-FC41-A5E9-5898061C4733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93" name="꺾인 연결선[E] 192">
            <a:extLst>
              <a:ext uri="{FF2B5EF4-FFF2-40B4-BE49-F238E27FC236}">
                <a16:creationId xmlns:a16="http://schemas.microsoft.com/office/drawing/2014/main" id="{5370D079-0DEB-B048-B151-5CFE5DFBC174}"/>
              </a:ext>
            </a:extLst>
          </p:cNvPr>
          <p:cNvCxnSpPr>
            <a:cxnSpLocks/>
            <a:stCxn id="34" idx="1"/>
            <a:endCxn id="191" idx="2"/>
          </p:cNvCxnSpPr>
          <p:nvPr/>
        </p:nvCxnSpPr>
        <p:spPr>
          <a:xfrm rot="10800000" flipV="1">
            <a:off x="3618597" y="1605109"/>
            <a:ext cx="549505" cy="27694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꺾인 연결선[E] 195">
            <a:extLst>
              <a:ext uri="{FF2B5EF4-FFF2-40B4-BE49-F238E27FC236}">
                <a16:creationId xmlns:a16="http://schemas.microsoft.com/office/drawing/2014/main" id="{B7AAE84D-CD27-3644-82EC-6F77F0E9EF10}"/>
              </a:ext>
            </a:extLst>
          </p:cNvPr>
          <p:cNvCxnSpPr>
            <a:stCxn id="33" idx="1"/>
            <a:endCxn id="190" idx="2"/>
          </p:cNvCxnSpPr>
          <p:nvPr/>
        </p:nvCxnSpPr>
        <p:spPr>
          <a:xfrm rot="10800000" flipV="1">
            <a:off x="3438323" y="1265125"/>
            <a:ext cx="729779" cy="31820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꺾인 연결선[E] 203">
            <a:extLst>
              <a:ext uri="{FF2B5EF4-FFF2-40B4-BE49-F238E27FC236}">
                <a16:creationId xmlns:a16="http://schemas.microsoft.com/office/drawing/2014/main" id="{80DC304E-B403-3346-9259-86215C74A16A}"/>
              </a:ext>
            </a:extLst>
          </p:cNvPr>
          <p:cNvCxnSpPr>
            <a:stCxn id="189" idx="3"/>
            <a:endCxn id="81" idx="1"/>
          </p:cNvCxnSpPr>
          <p:nvPr/>
        </p:nvCxnSpPr>
        <p:spPr>
          <a:xfrm rot="16200000" flipH="1">
            <a:off x="5002253" y="3345801"/>
            <a:ext cx="910359" cy="38597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0" name="그룹 209">
            <a:extLst>
              <a:ext uri="{FF2B5EF4-FFF2-40B4-BE49-F238E27FC236}">
                <a16:creationId xmlns:a16="http://schemas.microsoft.com/office/drawing/2014/main" id="{79E091F1-6216-4341-9951-51EE8945A832}"/>
              </a:ext>
            </a:extLst>
          </p:cNvPr>
          <p:cNvGrpSpPr/>
          <p:nvPr/>
        </p:nvGrpSpPr>
        <p:grpSpPr>
          <a:xfrm rot="5400000">
            <a:off x="2212629" y="5809985"/>
            <a:ext cx="826513" cy="544317"/>
            <a:chOff x="2883373" y="5392849"/>
            <a:chExt cx="962915" cy="724984"/>
          </a:xfrm>
        </p:grpSpPr>
        <p:sp>
          <p:nvSpPr>
            <p:cNvPr id="211" name="사다리꼴[T] 210">
              <a:extLst>
                <a:ext uri="{FF2B5EF4-FFF2-40B4-BE49-F238E27FC236}">
                  <a16:creationId xmlns:a16="http://schemas.microsoft.com/office/drawing/2014/main" id="{B506EAB4-9303-D745-BA68-F95371CD0F3F}"/>
                </a:ext>
              </a:extLst>
            </p:cNvPr>
            <p:cNvSpPr/>
            <p:nvPr/>
          </p:nvSpPr>
          <p:spPr>
            <a:xfrm>
              <a:off x="2883373" y="5392849"/>
              <a:ext cx="962915" cy="688700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EQUAL?</a:t>
              </a:r>
              <a:endParaRPr kumimoji="1" lang="ko-Kore-KR" altLang="en-US" sz="1300" dirty="0"/>
            </a:p>
          </p:txBody>
        </p:sp>
        <p:sp>
          <p:nvSpPr>
            <p:cNvPr id="212" name="삼각형 211">
              <a:extLst>
                <a:ext uri="{FF2B5EF4-FFF2-40B4-BE49-F238E27FC236}">
                  <a16:creationId xmlns:a16="http://schemas.microsoft.com/office/drawing/2014/main" id="{F65FAF84-97D7-0348-ABBD-AB4770D020E5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EDDDCEE1-C4DB-E744-80DA-EF821938DD61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EB71D28E-5A55-2C4D-B081-972BC6723793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43F154CE-0FD2-AA4E-9D3C-771095D44285}"/>
              </a:ext>
            </a:extLst>
          </p:cNvPr>
          <p:cNvSpPr/>
          <p:nvPr/>
        </p:nvSpPr>
        <p:spPr>
          <a:xfrm>
            <a:off x="1971594" y="6189079"/>
            <a:ext cx="247916" cy="27878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n</a:t>
            </a:r>
            <a:endParaRPr kumimoji="1" lang="ko-Kore-KR" altLang="en-US" sz="1100" dirty="0"/>
          </a:p>
        </p:txBody>
      </p:sp>
      <p:cxnSp>
        <p:nvCxnSpPr>
          <p:cNvPr id="217" name="꺾인 연결선[E] 216">
            <a:extLst>
              <a:ext uri="{FF2B5EF4-FFF2-40B4-BE49-F238E27FC236}">
                <a16:creationId xmlns:a16="http://schemas.microsoft.com/office/drawing/2014/main" id="{F8DD6DA2-AE2A-9B4C-947B-DAABDD6CB27F}"/>
              </a:ext>
            </a:extLst>
          </p:cNvPr>
          <p:cNvCxnSpPr>
            <a:stCxn id="215" idx="3"/>
            <a:endCxn id="213" idx="4"/>
          </p:cNvCxnSpPr>
          <p:nvPr/>
        </p:nvCxnSpPr>
        <p:spPr>
          <a:xfrm>
            <a:off x="2219510" y="6328472"/>
            <a:ext cx="165087" cy="35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[E] 218">
            <a:extLst>
              <a:ext uri="{FF2B5EF4-FFF2-40B4-BE49-F238E27FC236}">
                <a16:creationId xmlns:a16="http://schemas.microsoft.com/office/drawing/2014/main" id="{BEE40A82-8A84-2B43-9647-CEDB283B4145}"/>
              </a:ext>
            </a:extLst>
          </p:cNvPr>
          <p:cNvCxnSpPr>
            <a:stCxn id="7" idx="3"/>
            <a:endCxn id="214" idx="4"/>
          </p:cNvCxnSpPr>
          <p:nvPr/>
        </p:nvCxnSpPr>
        <p:spPr>
          <a:xfrm>
            <a:off x="1359238" y="1633308"/>
            <a:ext cx="1027312" cy="4221712"/>
          </a:xfrm>
          <a:prstGeom prst="bentConnector3">
            <a:avLst>
              <a:gd name="adj1" fmla="val 590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꺾인 연결선[E] 220">
            <a:extLst>
              <a:ext uri="{FF2B5EF4-FFF2-40B4-BE49-F238E27FC236}">
                <a16:creationId xmlns:a16="http://schemas.microsoft.com/office/drawing/2014/main" id="{21FED38D-A944-F946-BEB0-FFB3C66E28CC}"/>
              </a:ext>
            </a:extLst>
          </p:cNvPr>
          <p:cNvCxnSpPr>
            <a:cxnSpLocks/>
            <a:stCxn id="211" idx="0"/>
            <a:endCxn id="109" idx="2"/>
          </p:cNvCxnSpPr>
          <p:nvPr/>
        </p:nvCxnSpPr>
        <p:spPr>
          <a:xfrm flipV="1">
            <a:off x="2898044" y="5525221"/>
            <a:ext cx="1659056" cy="5569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2DF17B8C-8E4B-B249-AEE7-0254564AA141}"/>
              </a:ext>
            </a:extLst>
          </p:cNvPr>
          <p:cNvGrpSpPr/>
          <p:nvPr/>
        </p:nvGrpSpPr>
        <p:grpSpPr>
          <a:xfrm rot="5400000">
            <a:off x="2699179" y="3394423"/>
            <a:ext cx="444074" cy="291600"/>
            <a:chOff x="4747737" y="4069123"/>
            <a:chExt cx="444074" cy="290333"/>
          </a:xfrm>
        </p:grpSpPr>
        <p:grpSp>
          <p:nvGrpSpPr>
            <p:cNvPr id="226" name="그룹 225">
              <a:extLst>
                <a:ext uri="{FF2B5EF4-FFF2-40B4-BE49-F238E27FC236}">
                  <a16:creationId xmlns:a16="http://schemas.microsoft.com/office/drawing/2014/main" id="{B39B3E72-7940-F147-B6B8-8FAB6E07982E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4074" cy="290333"/>
              <a:chOff x="5840228" y="4971788"/>
              <a:chExt cx="444074" cy="290333"/>
            </a:xfrm>
          </p:grpSpPr>
          <p:sp>
            <p:nvSpPr>
              <p:cNvPr id="228" name="지연 227">
                <a:extLst>
                  <a:ext uri="{FF2B5EF4-FFF2-40B4-BE49-F238E27FC236}">
                    <a16:creationId xmlns:a16="http://schemas.microsoft.com/office/drawing/2014/main" id="{545F4CF2-D54C-6141-8ED1-7B88D247E4E1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29" name="타원 228">
                <a:extLst>
                  <a:ext uri="{FF2B5EF4-FFF2-40B4-BE49-F238E27FC236}">
                    <a16:creationId xmlns:a16="http://schemas.microsoft.com/office/drawing/2014/main" id="{9C73DED8-2E84-9145-B19F-F1166A1CE04F}"/>
                  </a:ext>
                </a:extLst>
              </p:cNvPr>
              <p:cNvSpPr/>
              <p:nvPr/>
            </p:nvSpPr>
            <p:spPr>
              <a:xfrm>
                <a:off x="584022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30" name="타원 229">
                <a:extLst>
                  <a:ext uri="{FF2B5EF4-FFF2-40B4-BE49-F238E27FC236}">
                    <a16:creationId xmlns:a16="http://schemas.microsoft.com/office/drawing/2014/main" id="{BE35184E-1413-CA4D-B5DC-B7A2434022C7}"/>
                  </a:ext>
                </a:extLst>
              </p:cNvPr>
              <p:cNvSpPr/>
              <p:nvPr/>
            </p:nvSpPr>
            <p:spPr>
              <a:xfrm>
                <a:off x="5908707" y="49937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6305383F-AE8A-5A45-8024-A0F078A7F6E8}"/>
                </a:ext>
              </a:extLst>
            </p:cNvPr>
            <p:cNvSpPr/>
            <p:nvPr/>
          </p:nvSpPr>
          <p:spPr>
            <a:xfrm rot="10800000">
              <a:off x="5060400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32" name="꺾인 연결선[E] 231">
            <a:extLst>
              <a:ext uri="{FF2B5EF4-FFF2-40B4-BE49-F238E27FC236}">
                <a16:creationId xmlns:a16="http://schemas.microsoft.com/office/drawing/2014/main" id="{055EFADE-BE6A-1943-80BD-186A5A9A4165}"/>
              </a:ext>
            </a:extLst>
          </p:cNvPr>
          <p:cNvCxnSpPr>
            <a:stCxn id="22" idx="2"/>
            <a:endCxn id="230" idx="2"/>
          </p:cNvCxnSpPr>
          <p:nvPr/>
        </p:nvCxnSpPr>
        <p:spPr>
          <a:xfrm rot="16200000" flipH="1">
            <a:off x="1889965" y="2753559"/>
            <a:ext cx="1522393" cy="358050"/>
          </a:xfrm>
          <a:prstGeom prst="bentConnector3">
            <a:avLst>
              <a:gd name="adj1" fmla="val 1151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꺾인 연결선[E] 233">
            <a:extLst>
              <a:ext uri="{FF2B5EF4-FFF2-40B4-BE49-F238E27FC236}">
                <a16:creationId xmlns:a16="http://schemas.microsoft.com/office/drawing/2014/main" id="{03985BC8-E992-DB4F-9320-B4FAEB13BD99}"/>
              </a:ext>
            </a:extLst>
          </p:cNvPr>
          <p:cNvCxnSpPr>
            <a:stCxn id="109" idx="1"/>
            <a:endCxn id="227" idx="2"/>
          </p:cNvCxnSpPr>
          <p:nvPr/>
        </p:nvCxnSpPr>
        <p:spPr>
          <a:xfrm rot="10800000">
            <a:off x="2922896" y="3693805"/>
            <a:ext cx="932629" cy="16790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꺾인 연결선[E] 238">
            <a:extLst>
              <a:ext uri="{FF2B5EF4-FFF2-40B4-BE49-F238E27FC236}">
                <a16:creationId xmlns:a16="http://schemas.microsoft.com/office/drawing/2014/main" id="{B7C57AB3-3A90-4841-9755-6F42C6910DAD}"/>
              </a:ext>
            </a:extLst>
          </p:cNvPr>
          <p:cNvCxnSpPr>
            <a:stCxn id="108" idx="2"/>
            <a:endCxn id="229" idx="2"/>
          </p:cNvCxnSpPr>
          <p:nvPr/>
        </p:nvCxnSpPr>
        <p:spPr>
          <a:xfrm rot="5400000" flipH="1">
            <a:off x="4582850" y="2189876"/>
            <a:ext cx="976344" cy="4121113"/>
          </a:xfrm>
          <a:prstGeom prst="bentConnector3">
            <a:avLst>
              <a:gd name="adj1" fmla="val -1668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꺾인 연결선[E] 241">
            <a:extLst>
              <a:ext uri="{FF2B5EF4-FFF2-40B4-BE49-F238E27FC236}">
                <a16:creationId xmlns:a16="http://schemas.microsoft.com/office/drawing/2014/main" id="{34D5B4D9-554E-8142-9E43-9988DF0C7226}"/>
              </a:ext>
            </a:extLst>
          </p:cNvPr>
          <p:cNvCxnSpPr>
            <a:stCxn id="228" idx="3"/>
            <a:endCxn id="35" idx="1"/>
          </p:cNvCxnSpPr>
          <p:nvPr/>
        </p:nvCxnSpPr>
        <p:spPr>
          <a:xfrm rot="5400000" flipH="1" flipV="1">
            <a:off x="2859116" y="2009202"/>
            <a:ext cx="1371084" cy="12468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F5B58380-79D1-9345-B66B-BC7B1FF1D465}"/>
              </a:ext>
            </a:extLst>
          </p:cNvPr>
          <p:cNvGrpSpPr/>
          <p:nvPr/>
        </p:nvGrpSpPr>
        <p:grpSpPr>
          <a:xfrm>
            <a:off x="6430002" y="4433804"/>
            <a:ext cx="2418523" cy="381894"/>
            <a:chOff x="6430002" y="4433804"/>
            <a:chExt cx="2418523" cy="38189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B56564F-0A71-6047-AADD-AF03ED732AF0}"/>
                </a:ext>
              </a:extLst>
            </p:cNvPr>
            <p:cNvSpPr/>
            <p:nvPr/>
          </p:nvSpPr>
          <p:spPr>
            <a:xfrm>
              <a:off x="6430002" y="4433804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overflow</a:t>
              </a:r>
              <a:endParaRPr kumimoji="1" lang="ko-Kore-KR" altLang="en-US" sz="1100" dirty="0"/>
            </a:p>
          </p:txBody>
        </p:sp>
        <p:sp>
          <p:nvSpPr>
            <p:cNvPr id="249" name="삼각형 248">
              <a:extLst>
                <a:ext uri="{FF2B5EF4-FFF2-40B4-BE49-F238E27FC236}">
                  <a16:creationId xmlns:a16="http://schemas.microsoft.com/office/drawing/2014/main" id="{B03B678E-A534-8843-929B-DD66728BA214}"/>
                </a:ext>
              </a:extLst>
            </p:cNvPr>
            <p:cNvSpPr/>
            <p:nvPr/>
          </p:nvSpPr>
          <p:spPr>
            <a:xfrm rot="16200000">
              <a:off x="7792397" y="466685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A43B036-B8E0-E440-B4E4-CDA16697209A}"/>
                </a:ext>
              </a:extLst>
            </p:cNvPr>
            <p:cNvSpPr txBox="1"/>
            <p:nvPr/>
          </p:nvSpPr>
          <p:spPr>
            <a:xfrm>
              <a:off x="8036186" y="456947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1" name="꺾인 연결선[E] 250">
              <a:extLst>
                <a:ext uri="{FF2B5EF4-FFF2-40B4-BE49-F238E27FC236}">
                  <a16:creationId xmlns:a16="http://schemas.microsoft.com/office/drawing/2014/main" id="{B7B5723D-F7EC-E84A-ABB5-CF9FB73E7A37}"/>
                </a:ext>
              </a:extLst>
            </p:cNvPr>
            <p:cNvCxnSpPr>
              <a:cxnSpLocks/>
              <a:stCxn id="250" idx="1"/>
              <a:endCxn id="249" idx="3"/>
            </p:cNvCxnSpPr>
            <p:nvPr/>
          </p:nvCxnSpPr>
          <p:spPr>
            <a:xfrm rot="10800000">
              <a:off x="7840316" y="469115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D0FA9D00-6046-3F4F-90BC-87EF892A3574}"/>
              </a:ext>
            </a:extLst>
          </p:cNvPr>
          <p:cNvCxnSpPr>
            <a:cxnSpLocks/>
            <a:stCxn id="7" idx="3"/>
            <a:endCxn id="23" idx="1"/>
          </p:cNvCxnSpPr>
          <p:nvPr/>
        </p:nvCxnSpPr>
        <p:spPr>
          <a:xfrm>
            <a:off x="1359238" y="1633308"/>
            <a:ext cx="728084" cy="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C4C1983D-0364-994B-BE3A-F3D2B94CF990}"/>
              </a:ext>
            </a:extLst>
          </p:cNvPr>
          <p:cNvGrpSpPr/>
          <p:nvPr/>
        </p:nvGrpSpPr>
        <p:grpSpPr>
          <a:xfrm rot="16200000">
            <a:off x="2172891" y="3950421"/>
            <a:ext cx="321703" cy="529936"/>
            <a:chOff x="8048377" y="3244496"/>
            <a:chExt cx="321703" cy="529936"/>
          </a:xfrm>
        </p:grpSpPr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45F153F0-74FF-004F-8CCE-B5208741540A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B42D5-DB7B-BA49-89BA-B85B6738853B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59" name="그룹 258">
              <a:extLst>
                <a:ext uri="{FF2B5EF4-FFF2-40B4-BE49-F238E27FC236}">
                  <a16:creationId xmlns:a16="http://schemas.microsoft.com/office/drawing/2014/main" id="{34FD3FC9-D3BA-DE47-A221-4FA609024387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60" name="타원 259">
                <a:extLst>
                  <a:ext uri="{FF2B5EF4-FFF2-40B4-BE49-F238E27FC236}">
                    <a16:creationId xmlns:a16="http://schemas.microsoft.com/office/drawing/2014/main" id="{6A9C7194-0D40-2E43-AE3A-48508932B41B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61" name="사다리꼴[T] 260">
                <a:extLst>
                  <a:ext uri="{FF2B5EF4-FFF2-40B4-BE49-F238E27FC236}">
                    <a16:creationId xmlns:a16="http://schemas.microsoft.com/office/drawing/2014/main" id="{1451F516-36B9-2240-8FEA-1CD40A28D766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MUX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63" name="꺾인 연결선[E] 262">
            <a:extLst>
              <a:ext uri="{FF2B5EF4-FFF2-40B4-BE49-F238E27FC236}">
                <a16:creationId xmlns:a16="http://schemas.microsoft.com/office/drawing/2014/main" id="{76E55069-4509-9D43-94CC-CA5C54845B35}"/>
              </a:ext>
            </a:extLst>
          </p:cNvPr>
          <p:cNvCxnSpPr>
            <a:stCxn id="101" idx="1"/>
            <a:endCxn id="261" idx="2"/>
          </p:cNvCxnSpPr>
          <p:nvPr/>
        </p:nvCxnSpPr>
        <p:spPr>
          <a:xfrm rot="10800000" flipV="1">
            <a:off x="2333742" y="4034352"/>
            <a:ext cx="1521782" cy="331911"/>
          </a:xfrm>
          <a:prstGeom prst="bentConnector4">
            <a:avLst>
              <a:gd name="adj1" fmla="val 43039"/>
              <a:gd name="adj2" fmla="val 1688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꺾인 연결선[E] 264">
            <a:extLst>
              <a:ext uri="{FF2B5EF4-FFF2-40B4-BE49-F238E27FC236}">
                <a16:creationId xmlns:a16="http://schemas.microsoft.com/office/drawing/2014/main" id="{CBEBFAF0-4C9E-0B40-8AC6-E416C6177F0C}"/>
              </a:ext>
            </a:extLst>
          </p:cNvPr>
          <p:cNvCxnSpPr>
            <a:cxnSpLocks/>
            <a:stCxn id="23" idx="3"/>
            <a:endCxn id="261" idx="3"/>
          </p:cNvCxnSpPr>
          <p:nvPr/>
        </p:nvCxnSpPr>
        <p:spPr>
          <a:xfrm flipH="1">
            <a:off x="2559744" y="1634040"/>
            <a:ext cx="284826" cy="2576361"/>
          </a:xfrm>
          <a:prstGeom prst="bentConnector3">
            <a:avLst>
              <a:gd name="adj1" fmla="val -893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꺾인 연결선[E] 268">
            <a:extLst>
              <a:ext uri="{FF2B5EF4-FFF2-40B4-BE49-F238E27FC236}">
                <a16:creationId xmlns:a16="http://schemas.microsoft.com/office/drawing/2014/main" id="{37F73F4C-0CBF-8B4E-9748-6CA5BDE82A1E}"/>
              </a:ext>
            </a:extLst>
          </p:cNvPr>
          <p:cNvCxnSpPr>
            <a:stCxn id="261" idx="0"/>
            <a:endCxn id="26" idx="1"/>
          </p:cNvCxnSpPr>
          <p:nvPr/>
        </p:nvCxnSpPr>
        <p:spPr>
          <a:xfrm rot="16200000" flipV="1">
            <a:off x="754136" y="2474930"/>
            <a:ext cx="2801103" cy="358111"/>
          </a:xfrm>
          <a:prstGeom prst="bentConnector4">
            <a:avLst>
              <a:gd name="adj1" fmla="val 28527"/>
              <a:gd name="adj2" fmla="val 1638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AFF91765-B5C5-564B-AF41-30F64DC38DD7}"/>
              </a:ext>
            </a:extLst>
          </p:cNvPr>
          <p:cNvGrpSpPr/>
          <p:nvPr/>
        </p:nvGrpSpPr>
        <p:grpSpPr>
          <a:xfrm>
            <a:off x="2093684" y="1866588"/>
            <a:ext cx="900408" cy="736823"/>
            <a:chOff x="2047190" y="1866588"/>
            <a:chExt cx="900408" cy="73682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CBE51FF-ED9F-9748-8D76-63538A8BAB7A}"/>
                </a:ext>
              </a:extLst>
            </p:cNvPr>
            <p:cNvSpPr/>
            <p:nvPr/>
          </p:nvSpPr>
          <p:spPr>
            <a:xfrm>
              <a:off x="2047190" y="186658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i_ack</a:t>
              </a:r>
              <a:endParaRPr kumimoji="1" lang="ko-Kore-KR" altLang="en-US" sz="1100" dirty="0"/>
            </a:p>
          </p:txBody>
        </p:sp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E2B6A1ED-D8AE-B142-A9C5-1D91DD05FC0D}"/>
                </a:ext>
              </a:extLst>
            </p:cNvPr>
            <p:cNvGrpSpPr/>
            <p:nvPr/>
          </p:nvGrpSpPr>
          <p:grpSpPr>
            <a:xfrm>
              <a:off x="2333555" y="2119279"/>
              <a:ext cx="614043" cy="484132"/>
              <a:chOff x="2523700" y="6647871"/>
              <a:chExt cx="614043" cy="484132"/>
            </a:xfrm>
          </p:grpSpPr>
          <p:sp>
            <p:nvSpPr>
              <p:cNvPr id="270" name="삼각형 269">
                <a:extLst>
                  <a:ext uri="{FF2B5EF4-FFF2-40B4-BE49-F238E27FC236}">
                    <a16:creationId xmlns:a16="http://schemas.microsoft.com/office/drawing/2014/main" id="{2149ABBA-BBBC-6447-A9DD-D2E699B4C4C3}"/>
                  </a:ext>
                </a:extLst>
              </p:cNvPr>
              <p:cNvSpPr/>
              <p:nvPr/>
            </p:nvSpPr>
            <p:spPr>
              <a:xfrm>
                <a:off x="2673514" y="6647871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FC207B9B-60AA-5340-9E8C-A6446E9BFF6F}"/>
                  </a:ext>
                </a:extLst>
              </p:cNvPr>
              <p:cNvSpPr txBox="1"/>
              <p:nvPr/>
            </p:nvSpPr>
            <p:spPr>
              <a:xfrm>
                <a:off x="2523700" y="6885782"/>
                <a:ext cx="61404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72" name="꺾인 연결선[E] 271">
                <a:extLst>
                  <a:ext uri="{FF2B5EF4-FFF2-40B4-BE49-F238E27FC236}">
                    <a16:creationId xmlns:a16="http://schemas.microsoft.com/office/drawing/2014/main" id="{9222F36F-5836-2140-A014-C608C38DB247}"/>
                  </a:ext>
                </a:extLst>
              </p:cNvPr>
              <p:cNvCxnSpPr>
                <a:cxnSpLocks/>
                <a:stCxn id="271" idx="0"/>
                <a:endCxn id="270" idx="3"/>
              </p:cNvCxnSpPr>
              <p:nvPr/>
            </p:nvCxnSpPr>
            <p:spPr>
              <a:xfrm rot="16200000" flipV="1">
                <a:off x="2669276" y="6724336"/>
                <a:ext cx="189296" cy="133596"/>
              </a:xfrm>
              <a:prstGeom prst="bentConnector3">
                <a:avLst>
                  <a:gd name="adj1" fmla="val 31421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45C81493-CF9E-3E4E-9125-E5065ACEBC25}"/>
              </a:ext>
            </a:extLst>
          </p:cNvPr>
          <p:cNvGrpSpPr/>
          <p:nvPr/>
        </p:nvGrpSpPr>
        <p:grpSpPr>
          <a:xfrm>
            <a:off x="3252706" y="1032160"/>
            <a:ext cx="804570" cy="246221"/>
            <a:chOff x="2672818" y="6550498"/>
            <a:chExt cx="804570" cy="246221"/>
          </a:xfrm>
        </p:grpSpPr>
        <p:sp>
          <p:nvSpPr>
            <p:cNvPr id="282" name="삼각형 281">
              <a:extLst>
                <a:ext uri="{FF2B5EF4-FFF2-40B4-BE49-F238E27FC236}">
                  <a16:creationId xmlns:a16="http://schemas.microsoft.com/office/drawing/2014/main" id="{05800A43-BE98-9045-98FE-DC7720690D61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40D45053-3F22-D44B-A07D-7315E35EF984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84" name="꺾인 연결선[E] 283">
              <a:extLst>
                <a:ext uri="{FF2B5EF4-FFF2-40B4-BE49-F238E27FC236}">
                  <a16:creationId xmlns:a16="http://schemas.microsoft.com/office/drawing/2014/main" id="{FDE14425-75B0-C14F-B69A-E6D64F25825C}"/>
                </a:ext>
              </a:extLst>
            </p:cNvPr>
            <p:cNvCxnSpPr>
              <a:cxnSpLocks/>
              <a:stCxn id="283" idx="1"/>
              <a:endCxn id="282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8C0CCE89-6342-7E47-8629-186810C05916}"/>
              </a:ext>
            </a:extLst>
          </p:cNvPr>
          <p:cNvGrpSpPr/>
          <p:nvPr/>
        </p:nvGrpSpPr>
        <p:grpSpPr>
          <a:xfrm>
            <a:off x="3260761" y="652843"/>
            <a:ext cx="804570" cy="246221"/>
            <a:chOff x="2672818" y="6550498"/>
            <a:chExt cx="804570" cy="246221"/>
          </a:xfrm>
        </p:grpSpPr>
        <p:sp>
          <p:nvSpPr>
            <p:cNvPr id="287" name="삼각형 286">
              <a:extLst>
                <a:ext uri="{FF2B5EF4-FFF2-40B4-BE49-F238E27FC236}">
                  <a16:creationId xmlns:a16="http://schemas.microsoft.com/office/drawing/2014/main" id="{D26E61CA-B1DA-FD4B-AED8-727999368791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CD970D5-9BDF-484C-8517-ABF79D54DB2D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89" name="꺾인 연결선[E] 288">
              <a:extLst>
                <a:ext uri="{FF2B5EF4-FFF2-40B4-BE49-F238E27FC236}">
                  <a16:creationId xmlns:a16="http://schemas.microsoft.com/office/drawing/2014/main" id="{9568447E-F0E2-C44F-8070-35B4A14A4ABE}"/>
                </a:ext>
              </a:extLst>
            </p:cNvPr>
            <p:cNvCxnSpPr>
              <a:cxnSpLocks/>
              <a:stCxn id="288" idx="1"/>
              <a:endCxn id="287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75733D93-22BE-E349-8ED8-B0E930984450}"/>
              </a:ext>
            </a:extLst>
          </p:cNvPr>
          <p:cNvGrpSpPr/>
          <p:nvPr/>
        </p:nvGrpSpPr>
        <p:grpSpPr>
          <a:xfrm>
            <a:off x="3262231" y="277889"/>
            <a:ext cx="804570" cy="246221"/>
            <a:chOff x="2672818" y="6550498"/>
            <a:chExt cx="804570" cy="246221"/>
          </a:xfrm>
        </p:grpSpPr>
        <p:sp>
          <p:nvSpPr>
            <p:cNvPr id="291" name="삼각형 290">
              <a:extLst>
                <a:ext uri="{FF2B5EF4-FFF2-40B4-BE49-F238E27FC236}">
                  <a16:creationId xmlns:a16="http://schemas.microsoft.com/office/drawing/2014/main" id="{0A635496-607F-994E-8D3F-A58F7DCAB1B9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8CF531A7-79F9-F046-9868-15675DC079E3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93" name="꺾인 연결선[E] 292">
              <a:extLst>
                <a:ext uri="{FF2B5EF4-FFF2-40B4-BE49-F238E27FC236}">
                  <a16:creationId xmlns:a16="http://schemas.microsoft.com/office/drawing/2014/main" id="{9B71DBB5-7D2E-554F-ACE1-BB7ADA66E1E5}"/>
                </a:ext>
              </a:extLst>
            </p:cNvPr>
            <p:cNvCxnSpPr>
              <a:cxnSpLocks/>
              <a:stCxn id="292" idx="1"/>
              <a:endCxn id="291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7D6838A6-4E08-AE4B-8AAA-B223CB242C12}"/>
              </a:ext>
            </a:extLst>
          </p:cNvPr>
          <p:cNvGrpSpPr/>
          <p:nvPr/>
        </p:nvGrpSpPr>
        <p:grpSpPr>
          <a:xfrm>
            <a:off x="7853752" y="5970302"/>
            <a:ext cx="3238644" cy="843857"/>
            <a:chOff x="7853752" y="5970302"/>
            <a:chExt cx="3238644" cy="843857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AB0CBF5D-20A4-2D4A-8D0E-7497EBC33DC5}"/>
                </a:ext>
              </a:extLst>
            </p:cNvPr>
            <p:cNvGrpSpPr/>
            <p:nvPr/>
          </p:nvGrpSpPr>
          <p:grpSpPr>
            <a:xfrm>
              <a:off x="7853752" y="5970302"/>
              <a:ext cx="3238644" cy="843857"/>
              <a:chOff x="5641117" y="1027839"/>
              <a:chExt cx="3238644" cy="84385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70B5FBE8-D286-6041-8990-6AFEF8416DBB}"/>
                  </a:ext>
                </a:extLst>
              </p:cNvPr>
              <p:cNvSpPr/>
              <p:nvPr/>
            </p:nvSpPr>
            <p:spPr>
              <a:xfrm>
                <a:off x="5641117" y="1027839"/>
                <a:ext cx="3238644" cy="84385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TSC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61A088BC-4986-8041-9DBF-FB42D097EC0C}"/>
                  </a:ext>
                </a:extLst>
              </p:cNvPr>
              <p:cNvSpPr/>
              <p:nvPr/>
            </p:nvSpPr>
            <p:spPr>
              <a:xfrm>
                <a:off x="7309218" y="1440106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coarse_ts</a:t>
                </a:r>
                <a:r>
                  <a:rPr kumimoji="1" lang="en-US" altLang="ko-Kore-KR" sz="1100" dirty="0"/>
                  <a:t>[60:0]</a:t>
                </a:r>
                <a:endParaRPr kumimoji="1" lang="ko-Kore-KR" altLang="en-US" sz="1100" dirty="0"/>
              </a:p>
            </p:txBody>
          </p:sp>
        </p:grp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B4A3656C-0321-5C4F-BD0F-E85B1E6811B3}"/>
                </a:ext>
              </a:extLst>
            </p:cNvPr>
            <p:cNvSpPr/>
            <p:nvPr/>
          </p:nvSpPr>
          <p:spPr>
            <a:xfrm>
              <a:off x="7998467" y="6379326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full_ts_cri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</p:grpSp>
      <p:grpSp>
        <p:nvGrpSpPr>
          <p:cNvPr id="306" name="그룹 305">
            <a:extLst>
              <a:ext uri="{FF2B5EF4-FFF2-40B4-BE49-F238E27FC236}">
                <a16:creationId xmlns:a16="http://schemas.microsoft.com/office/drawing/2014/main" id="{8CD83BA7-FA8E-7748-AA5F-5F4A3D55856A}"/>
              </a:ext>
            </a:extLst>
          </p:cNvPr>
          <p:cNvGrpSpPr/>
          <p:nvPr/>
        </p:nvGrpSpPr>
        <p:grpSpPr>
          <a:xfrm>
            <a:off x="1740716" y="5454667"/>
            <a:ext cx="786914" cy="246221"/>
            <a:chOff x="1740716" y="5454667"/>
            <a:chExt cx="786914" cy="246221"/>
          </a:xfrm>
        </p:grpSpPr>
        <p:sp>
          <p:nvSpPr>
            <p:cNvPr id="303" name="삼각형 302">
              <a:extLst>
                <a:ext uri="{FF2B5EF4-FFF2-40B4-BE49-F238E27FC236}">
                  <a16:creationId xmlns:a16="http://schemas.microsoft.com/office/drawing/2014/main" id="{6C482495-6B62-B945-BB02-C98908500B0C}"/>
                </a:ext>
              </a:extLst>
            </p:cNvPr>
            <p:cNvSpPr/>
            <p:nvPr/>
          </p:nvSpPr>
          <p:spPr>
            <a:xfrm rot="16200000">
              <a:off x="1741412" y="55520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39DD53DC-40C0-3E4E-A01D-7C53D867C24F}"/>
                </a:ext>
              </a:extLst>
            </p:cNvPr>
            <p:cNvSpPr txBox="1"/>
            <p:nvPr/>
          </p:nvSpPr>
          <p:spPr>
            <a:xfrm>
              <a:off x="1911389" y="545466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05" name="꺾인 연결선[E] 304">
              <a:extLst>
                <a:ext uri="{FF2B5EF4-FFF2-40B4-BE49-F238E27FC236}">
                  <a16:creationId xmlns:a16="http://schemas.microsoft.com/office/drawing/2014/main" id="{A753EA60-E1F8-5F45-8578-88CE6715BEC0}"/>
                </a:ext>
              </a:extLst>
            </p:cNvPr>
            <p:cNvCxnSpPr>
              <a:cxnSpLocks/>
              <a:stCxn id="304" idx="1"/>
              <a:endCxn id="303" idx="3"/>
            </p:cNvCxnSpPr>
            <p:nvPr/>
          </p:nvCxnSpPr>
          <p:spPr>
            <a:xfrm rot="10800000">
              <a:off x="1789331" y="5576348"/>
              <a:ext cx="122058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그룹 306">
            <a:extLst>
              <a:ext uri="{FF2B5EF4-FFF2-40B4-BE49-F238E27FC236}">
                <a16:creationId xmlns:a16="http://schemas.microsoft.com/office/drawing/2014/main" id="{8F31514F-0D3B-EB40-9CEC-6D440308E4BB}"/>
              </a:ext>
            </a:extLst>
          </p:cNvPr>
          <p:cNvGrpSpPr/>
          <p:nvPr/>
        </p:nvGrpSpPr>
        <p:grpSpPr>
          <a:xfrm>
            <a:off x="1738585" y="5065475"/>
            <a:ext cx="786914" cy="246221"/>
            <a:chOff x="1740716" y="5454667"/>
            <a:chExt cx="786914" cy="246221"/>
          </a:xfrm>
        </p:grpSpPr>
        <p:sp>
          <p:nvSpPr>
            <p:cNvPr id="308" name="삼각형 307">
              <a:extLst>
                <a:ext uri="{FF2B5EF4-FFF2-40B4-BE49-F238E27FC236}">
                  <a16:creationId xmlns:a16="http://schemas.microsoft.com/office/drawing/2014/main" id="{CC499315-8E44-EB4B-962A-78CE7E668EB3}"/>
                </a:ext>
              </a:extLst>
            </p:cNvPr>
            <p:cNvSpPr/>
            <p:nvPr/>
          </p:nvSpPr>
          <p:spPr>
            <a:xfrm rot="16200000">
              <a:off x="1741412" y="55520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2E1D0419-3133-6940-AFB7-6C097F6C4DD8}"/>
                </a:ext>
              </a:extLst>
            </p:cNvPr>
            <p:cNvSpPr txBox="1"/>
            <p:nvPr/>
          </p:nvSpPr>
          <p:spPr>
            <a:xfrm>
              <a:off x="1911389" y="545466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10" name="꺾인 연결선[E] 309">
              <a:extLst>
                <a:ext uri="{FF2B5EF4-FFF2-40B4-BE49-F238E27FC236}">
                  <a16:creationId xmlns:a16="http://schemas.microsoft.com/office/drawing/2014/main" id="{2BDFA924-C317-464C-B75A-72D0B6234AA7}"/>
                </a:ext>
              </a:extLst>
            </p:cNvPr>
            <p:cNvCxnSpPr>
              <a:cxnSpLocks/>
              <a:stCxn id="309" idx="1"/>
              <a:endCxn id="308" idx="3"/>
            </p:cNvCxnSpPr>
            <p:nvPr/>
          </p:nvCxnSpPr>
          <p:spPr>
            <a:xfrm rot="10800000">
              <a:off x="1789331" y="5576348"/>
              <a:ext cx="122058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CB581CCC-05B6-B84C-9EBF-4A9D719823D8}"/>
              </a:ext>
            </a:extLst>
          </p:cNvPr>
          <p:cNvGrpSpPr/>
          <p:nvPr/>
        </p:nvGrpSpPr>
        <p:grpSpPr>
          <a:xfrm>
            <a:off x="1745009" y="4684652"/>
            <a:ext cx="786914" cy="246221"/>
            <a:chOff x="1740716" y="5454667"/>
            <a:chExt cx="786914" cy="246221"/>
          </a:xfrm>
        </p:grpSpPr>
        <p:sp>
          <p:nvSpPr>
            <p:cNvPr id="312" name="삼각형 311">
              <a:extLst>
                <a:ext uri="{FF2B5EF4-FFF2-40B4-BE49-F238E27FC236}">
                  <a16:creationId xmlns:a16="http://schemas.microsoft.com/office/drawing/2014/main" id="{1A71BCB8-40BE-AE49-B482-5F15DFE85E0B}"/>
                </a:ext>
              </a:extLst>
            </p:cNvPr>
            <p:cNvSpPr/>
            <p:nvPr/>
          </p:nvSpPr>
          <p:spPr>
            <a:xfrm rot="16200000">
              <a:off x="1741412" y="55520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A1679C5F-4F6D-AF44-90F4-8BC102E8CD4C}"/>
                </a:ext>
              </a:extLst>
            </p:cNvPr>
            <p:cNvSpPr txBox="1"/>
            <p:nvPr/>
          </p:nvSpPr>
          <p:spPr>
            <a:xfrm>
              <a:off x="1911389" y="545466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14" name="꺾인 연결선[E] 313">
              <a:extLst>
                <a:ext uri="{FF2B5EF4-FFF2-40B4-BE49-F238E27FC236}">
                  <a16:creationId xmlns:a16="http://schemas.microsoft.com/office/drawing/2014/main" id="{AC299516-EF13-E542-9579-01839D2FC19B}"/>
                </a:ext>
              </a:extLst>
            </p:cNvPr>
            <p:cNvCxnSpPr>
              <a:cxnSpLocks/>
              <a:stCxn id="313" idx="1"/>
              <a:endCxn id="312" idx="3"/>
            </p:cNvCxnSpPr>
            <p:nvPr/>
          </p:nvCxnSpPr>
          <p:spPr>
            <a:xfrm rot="10800000">
              <a:off x="1789331" y="5576348"/>
              <a:ext cx="122058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5" name="삼각형 314">
            <a:extLst>
              <a:ext uri="{FF2B5EF4-FFF2-40B4-BE49-F238E27FC236}">
                <a16:creationId xmlns:a16="http://schemas.microsoft.com/office/drawing/2014/main" id="{5B0FC03E-EB24-F048-A419-9A1D21081B01}"/>
              </a:ext>
            </a:extLst>
          </p:cNvPr>
          <p:cNvSpPr/>
          <p:nvPr/>
        </p:nvSpPr>
        <p:spPr>
          <a:xfrm rot="10800000">
            <a:off x="10777964" y="6385298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AD17ECFA-5992-9A4A-8CE8-F7A202371182}"/>
              </a:ext>
            </a:extLst>
          </p:cNvPr>
          <p:cNvSpPr txBox="1"/>
          <p:nvPr/>
        </p:nvSpPr>
        <p:spPr>
          <a:xfrm>
            <a:off x="10040425" y="6134458"/>
            <a:ext cx="610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rtio_clk</a:t>
            </a:r>
            <a:endParaRPr kumimoji="1" lang="ko-Kore-KR" altLang="en-US" sz="1000" b="1" dirty="0"/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B215561D-F451-8A42-91B1-F7576C624EE1}"/>
              </a:ext>
            </a:extLst>
          </p:cNvPr>
          <p:cNvCxnSpPr>
            <a:cxnSpLocks/>
            <a:stCxn id="316" idx="3"/>
            <a:endCxn id="315" idx="3"/>
          </p:cNvCxnSpPr>
          <p:nvPr/>
        </p:nvCxnSpPr>
        <p:spPr>
          <a:xfrm>
            <a:off x="10651410" y="6257569"/>
            <a:ext cx="150165" cy="12772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>
            <a:extLst>
              <a:ext uri="{FF2B5EF4-FFF2-40B4-BE49-F238E27FC236}">
                <a16:creationId xmlns:a16="http://schemas.microsoft.com/office/drawing/2014/main" id="{F8320D38-F30F-1B43-BEFB-2E2A6C8D8A9B}"/>
              </a:ext>
            </a:extLst>
          </p:cNvPr>
          <p:cNvSpPr txBox="1"/>
          <p:nvPr/>
        </p:nvSpPr>
        <p:spPr>
          <a:xfrm>
            <a:off x="1067925" y="1281995"/>
            <a:ext cx="10182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chan_sel</a:t>
            </a:r>
            <a:r>
              <a:rPr kumimoji="1" lang="en-US" altLang="ko-Kore-KR" sz="1000" dirty="0"/>
              <a:t>[23:16]</a:t>
            </a:r>
            <a:endParaRPr kumimoji="1" lang="ko-Kore-KR" altLang="en-US" sz="1000" dirty="0"/>
          </a:p>
        </p:txBody>
      </p:sp>
      <p:cxnSp>
        <p:nvCxnSpPr>
          <p:cNvPr id="321" name="직선 연결선[R] 320">
            <a:extLst>
              <a:ext uri="{FF2B5EF4-FFF2-40B4-BE49-F238E27FC236}">
                <a16:creationId xmlns:a16="http://schemas.microsoft.com/office/drawing/2014/main" id="{B45ACABF-1D6E-D345-9880-42339B4A6E48}"/>
              </a:ext>
            </a:extLst>
          </p:cNvPr>
          <p:cNvCxnSpPr/>
          <p:nvPr/>
        </p:nvCxnSpPr>
        <p:spPr>
          <a:xfrm flipH="1">
            <a:off x="1577039" y="156252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TextBox 321">
            <a:extLst>
              <a:ext uri="{FF2B5EF4-FFF2-40B4-BE49-F238E27FC236}">
                <a16:creationId xmlns:a16="http://schemas.microsoft.com/office/drawing/2014/main" id="{DB7C998C-8325-4D4F-93E2-AED014B7356B}"/>
              </a:ext>
            </a:extLst>
          </p:cNvPr>
          <p:cNvSpPr txBox="1"/>
          <p:nvPr/>
        </p:nvSpPr>
        <p:spPr>
          <a:xfrm>
            <a:off x="1499674" y="162777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326" name="직선 연결선[R] 325">
            <a:extLst>
              <a:ext uri="{FF2B5EF4-FFF2-40B4-BE49-F238E27FC236}">
                <a16:creationId xmlns:a16="http://schemas.microsoft.com/office/drawing/2014/main" id="{7B52EFC1-AABE-D64C-83D9-A741134CA8F5}"/>
              </a:ext>
            </a:extLst>
          </p:cNvPr>
          <p:cNvCxnSpPr/>
          <p:nvPr/>
        </p:nvCxnSpPr>
        <p:spPr>
          <a:xfrm flipH="1">
            <a:off x="1798947" y="119986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TextBox 326">
            <a:extLst>
              <a:ext uri="{FF2B5EF4-FFF2-40B4-BE49-F238E27FC236}">
                <a16:creationId xmlns:a16="http://schemas.microsoft.com/office/drawing/2014/main" id="{37CCB65C-11C1-1A40-989A-14C2DEAD0E5B}"/>
              </a:ext>
            </a:extLst>
          </p:cNvPr>
          <p:cNvSpPr txBox="1"/>
          <p:nvPr/>
        </p:nvSpPr>
        <p:spPr>
          <a:xfrm>
            <a:off x="1712774" y="102380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28" name="직선 연결선[R] 327">
            <a:extLst>
              <a:ext uri="{FF2B5EF4-FFF2-40B4-BE49-F238E27FC236}">
                <a16:creationId xmlns:a16="http://schemas.microsoft.com/office/drawing/2014/main" id="{186409B7-16D6-444D-B3EA-9D5728554200}"/>
              </a:ext>
            </a:extLst>
          </p:cNvPr>
          <p:cNvCxnSpPr/>
          <p:nvPr/>
        </p:nvCxnSpPr>
        <p:spPr>
          <a:xfrm flipH="1">
            <a:off x="2474845" y="4545901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>
            <a:extLst>
              <a:ext uri="{FF2B5EF4-FFF2-40B4-BE49-F238E27FC236}">
                <a16:creationId xmlns:a16="http://schemas.microsoft.com/office/drawing/2014/main" id="{184371E5-1544-AC40-A04B-5A7FADBBCE5E}"/>
              </a:ext>
            </a:extLst>
          </p:cNvPr>
          <p:cNvSpPr txBox="1"/>
          <p:nvPr/>
        </p:nvSpPr>
        <p:spPr>
          <a:xfrm>
            <a:off x="2397480" y="461115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30" name="직선 연결선[R] 329">
            <a:extLst>
              <a:ext uri="{FF2B5EF4-FFF2-40B4-BE49-F238E27FC236}">
                <a16:creationId xmlns:a16="http://schemas.microsoft.com/office/drawing/2014/main" id="{261A87FF-68EF-6F48-92AA-897824AF9673}"/>
              </a:ext>
            </a:extLst>
          </p:cNvPr>
          <p:cNvCxnSpPr/>
          <p:nvPr/>
        </p:nvCxnSpPr>
        <p:spPr>
          <a:xfrm flipH="1">
            <a:off x="2679695" y="414994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TextBox 330">
            <a:extLst>
              <a:ext uri="{FF2B5EF4-FFF2-40B4-BE49-F238E27FC236}">
                <a16:creationId xmlns:a16="http://schemas.microsoft.com/office/drawing/2014/main" id="{A0050715-436B-824E-BC37-983B5E1AB27C}"/>
              </a:ext>
            </a:extLst>
          </p:cNvPr>
          <p:cNvSpPr txBox="1"/>
          <p:nvPr/>
        </p:nvSpPr>
        <p:spPr>
          <a:xfrm>
            <a:off x="2602330" y="421519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339" name="직선 연결선[R] 338">
            <a:extLst>
              <a:ext uri="{FF2B5EF4-FFF2-40B4-BE49-F238E27FC236}">
                <a16:creationId xmlns:a16="http://schemas.microsoft.com/office/drawing/2014/main" id="{37BC9ACC-D76F-334A-9D94-7D594B9D37FF}"/>
              </a:ext>
            </a:extLst>
          </p:cNvPr>
          <p:cNvCxnSpPr/>
          <p:nvPr/>
        </p:nvCxnSpPr>
        <p:spPr>
          <a:xfrm flipH="1">
            <a:off x="8358903" y="255217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" name="TextBox 339">
            <a:extLst>
              <a:ext uri="{FF2B5EF4-FFF2-40B4-BE49-F238E27FC236}">
                <a16:creationId xmlns:a16="http://schemas.microsoft.com/office/drawing/2014/main" id="{77372710-2216-1C4E-ACC4-4797A8AD8B0C}"/>
              </a:ext>
            </a:extLst>
          </p:cNvPr>
          <p:cNvSpPr txBox="1"/>
          <p:nvPr/>
        </p:nvSpPr>
        <p:spPr>
          <a:xfrm>
            <a:off x="8268158" y="261742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65</a:t>
            </a:r>
            <a:endParaRPr kumimoji="1" lang="ko-Kore-KR" altLang="en-US" sz="1000" dirty="0"/>
          </a:p>
        </p:txBody>
      </p:sp>
      <p:cxnSp>
        <p:nvCxnSpPr>
          <p:cNvPr id="341" name="직선 연결선[R] 340">
            <a:extLst>
              <a:ext uri="{FF2B5EF4-FFF2-40B4-BE49-F238E27FC236}">
                <a16:creationId xmlns:a16="http://schemas.microsoft.com/office/drawing/2014/main" id="{71EC24DB-2CA6-B04B-B757-66D3EEADC4DA}"/>
              </a:ext>
            </a:extLst>
          </p:cNvPr>
          <p:cNvCxnSpPr/>
          <p:nvPr/>
        </p:nvCxnSpPr>
        <p:spPr>
          <a:xfrm flipH="1">
            <a:off x="10533314" y="243640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TextBox 341">
            <a:extLst>
              <a:ext uri="{FF2B5EF4-FFF2-40B4-BE49-F238E27FC236}">
                <a16:creationId xmlns:a16="http://schemas.microsoft.com/office/drawing/2014/main" id="{6EF6B6A7-84AE-3845-B20F-953E150AA138}"/>
              </a:ext>
            </a:extLst>
          </p:cNvPr>
          <p:cNvSpPr txBox="1"/>
          <p:nvPr/>
        </p:nvSpPr>
        <p:spPr>
          <a:xfrm>
            <a:off x="10442569" y="250165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43" name="직선 연결선[R] 342">
            <a:extLst>
              <a:ext uri="{FF2B5EF4-FFF2-40B4-BE49-F238E27FC236}">
                <a16:creationId xmlns:a16="http://schemas.microsoft.com/office/drawing/2014/main" id="{7E17212C-0B87-9247-A6DF-AC4C5BD97392}"/>
              </a:ext>
            </a:extLst>
          </p:cNvPr>
          <p:cNvCxnSpPr/>
          <p:nvPr/>
        </p:nvCxnSpPr>
        <p:spPr>
          <a:xfrm flipH="1">
            <a:off x="11840049" y="1476010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TextBox 343">
            <a:extLst>
              <a:ext uri="{FF2B5EF4-FFF2-40B4-BE49-F238E27FC236}">
                <a16:creationId xmlns:a16="http://schemas.microsoft.com/office/drawing/2014/main" id="{865E4F79-5BD6-B94B-9D1A-7C1CBE7352E2}"/>
              </a:ext>
            </a:extLst>
          </p:cNvPr>
          <p:cNvSpPr txBox="1"/>
          <p:nvPr/>
        </p:nvSpPr>
        <p:spPr>
          <a:xfrm>
            <a:off x="11749304" y="154126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61</a:t>
            </a:r>
            <a:endParaRPr kumimoji="1" lang="ko-Kore-KR" altLang="en-US" sz="1000" dirty="0"/>
          </a:p>
        </p:txBody>
      </p:sp>
      <p:cxnSp>
        <p:nvCxnSpPr>
          <p:cNvPr id="345" name="직선 연결선[R] 344">
            <a:extLst>
              <a:ext uri="{FF2B5EF4-FFF2-40B4-BE49-F238E27FC236}">
                <a16:creationId xmlns:a16="http://schemas.microsoft.com/office/drawing/2014/main" id="{13E15EC7-8C6A-F34D-BAE9-6440A48A2009}"/>
              </a:ext>
            </a:extLst>
          </p:cNvPr>
          <p:cNvCxnSpPr/>
          <p:nvPr/>
        </p:nvCxnSpPr>
        <p:spPr>
          <a:xfrm flipH="1">
            <a:off x="8309006" y="174967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TextBox 345">
            <a:extLst>
              <a:ext uri="{FF2B5EF4-FFF2-40B4-BE49-F238E27FC236}">
                <a16:creationId xmlns:a16="http://schemas.microsoft.com/office/drawing/2014/main" id="{34B59264-F08E-014C-98DE-617097E72915}"/>
              </a:ext>
            </a:extLst>
          </p:cNvPr>
          <p:cNvSpPr txBox="1"/>
          <p:nvPr/>
        </p:nvSpPr>
        <p:spPr>
          <a:xfrm>
            <a:off x="8218261" y="181492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348" name="직선 연결선[R] 347">
            <a:extLst>
              <a:ext uri="{FF2B5EF4-FFF2-40B4-BE49-F238E27FC236}">
                <a16:creationId xmlns:a16="http://schemas.microsoft.com/office/drawing/2014/main" id="{EE85AA61-46AA-7044-A9FA-228C7105C73E}"/>
              </a:ext>
            </a:extLst>
          </p:cNvPr>
          <p:cNvCxnSpPr/>
          <p:nvPr/>
        </p:nvCxnSpPr>
        <p:spPr>
          <a:xfrm flipH="1">
            <a:off x="2177441" y="5771746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>
            <a:extLst>
              <a:ext uri="{FF2B5EF4-FFF2-40B4-BE49-F238E27FC236}">
                <a16:creationId xmlns:a16="http://schemas.microsoft.com/office/drawing/2014/main" id="{C34E7FD7-7AEA-6B47-9FAA-3830ADD210DC}"/>
              </a:ext>
            </a:extLst>
          </p:cNvPr>
          <p:cNvSpPr txBox="1"/>
          <p:nvPr/>
        </p:nvSpPr>
        <p:spPr>
          <a:xfrm>
            <a:off x="2100076" y="583700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350" name="직선 연결선[R] 349">
            <a:extLst>
              <a:ext uri="{FF2B5EF4-FFF2-40B4-BE49-F238E27FC236}">
                <a16:creationId xmlns:a16="http://schemas.microsoft.com/office/drawing/2014/main" id="{42FBFC14-1AF8-704D-88A4-4B06E7E4B9EA}"/>
              </a:ext>
            </a:extLst>
          </p:cNvPr>
          <p:cNvCxnSpPr/>
          <p:nvPr/>
        </p:nvCxnSpPr>
        <p:spPr>
          <a:xfrm flipH="1">
            <a:off x="5320276" y="490720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TextBox 350">
            <a:extLst>
              <a:ext uri="{FF2B5EF4-FFF2-40B4-BE49-F238E27FC236}">
                <a16:creationId xmlns:a16="http://schemas.microsoft.com/office/drawing/2014/main" id="{81355B33-DB50-2B4C-9466-7CACDAA56DA0}"/>
              </a:ext>
            </a:extLst>
          </p:cNvPr>
          <p:cNvSpPr txBox="1"/>
          <p:nvPr/>
        </p:nvSpPr>
        <p:spPr>
          <a:xfrm>
            <a:off x="5176233" y="497835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52" name="직선 연결선[R] 351">
            <a:extLst>
              <a:ext uri="{FF2B5EF4-FFF2-40B4-BE49-F238E27FC236}">
                <a16:creationId xmlns:a16="http://schemas.microsoft.com/office/drawing/2014/main" id="{611480B3-A16D-9C4F-BC4D-FD6E9B7C1B99}"/>
              </a:ext>
            </a:extLst>
          </p:cNvPr>
          <p:cNvCxnSpPr/>
          <p:nvPr/>
        </p:nvCxnSpPr>
        <p:spPr>
          <a:xfrm flipH="1">
            <a:off x="6025342" y="4681257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TextBox 352">
            <a:extLst>
              <a:ext uri="{FF2B5EF4-FFF2-40B4-BE49-F238E27FC236}">
                <a16:creationId xmlns:a16="http://schemas.microsoft.com/office/drawing/2014/main" id="{ED469A84-E581-854E-93CA-B19CB532844F}"/>
              </a:ext>
            </a:extLst>
          </p:cNvPr>
          <p:cNvSpPr txBox="1"/>
          <p:nvPr/>
        </p:nvSpPr>
        <p:spPr>
          <a:xfrm>
            <a:off x="5947977" y="474651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54" name="직선 연결선[R] 353">
            <a:extLst>
              <a:ext uri="{FF2B5EF4-FFF2-40B4-BE49-F238E27FC236}">
                <a16:creationId xmlns:a16="http://schemas.microsoft.com/office/drawing/2014/main" id="{150C65C5-7B6D-3C43-819E-A88871FB7EBC}"/>
              </a:ext>
            </a:extLst>
          </p:cNvPr>
          <p:cNvCxnSpPr/>
          <p:nvPr/>
        </p:nvCxnSpPr>
        <p:spPr>
          <a:xfrm flipH="1">
            <a:off x="11196919" y="598662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TextBox 354">
            <a:extLst>
              <a:ext uri="{FF2B5EF4-FFF2-40B4-BE49-F238E27FC236}">
                <a16:creationId xmlns:a16="http://schemas.microsoft.com/office/drawing/2014/main" id="{0367DCD2-63FE-3649-B23E-7D843BED4E36}"/>
              </a:ext>
            </a:extLst>
          </p:cNvPr>
          <p:cNvSpPr txBox="1"/>
          <p:nvPr/>
        </p:nvSpPr>
        <p:spPr>
          <a:xfrm>
            <a:off x="11209218" y="597185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61</a:t>
            </a:r>
          </a:p>
        </p:txBody>
      </p:sp>
      <p:cxnSp>
        <p:nvCxnSpPr>
          <p:cNvPr id="356" name="직선 연결선[R] 355">
            <a:extLst>
              <a:ext uri="{FF2B5EF4-FFF2-40B4-BE49-F238E27FC236}">
                <a16:creationId xmlns:a16="http://schemas.microsoft.com/office/drawing/2014/main" id="{B13BBA38-3539-8840-9AD3-D3F0736D6585}"/>
              </a:ext>
            </a:extLst>
          </p:cNvPr>
          <p:cNvCxnSpPr/>
          <p:nvPr/>
        </p:nvCxnSpPr>
        <p:spPr>
          <a:xfrm flipH="1">
            <a:off x="9421458" y="392272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7" name="TextBox 356">
            <a:extLst>
              <a:ext uri="{FF2B5EF4-FFF2-40B4-BE49-F238E27FC236}">
                <a16:creationId xmlns:a16="http://schemas.microsoft.com/office/drawing/2014/main" id="{EFACDBFB-8B60-BD45-AF36-958F30514241}"/>
              </a:ext>
            </a:extLst>
          </p:cNvPr>
          <p:cNvSpPr txBox="1"/>
          <p:nvPr/>
        </p:nvSpPr>
        <p:spPr>
          <a:xfrm>
            <a:off x="9330713" y="398797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58" name="직선 연결선[R] 357">
            <a:extLst>
              <a:ext uri="{FF2B5EF4-FFF2-40B4-BE49-F238E27FC236}">
                <a16:creationId xmlns:a16="http://schemas.microsoft.com/office/drawing/2014/main" id="{F8DBBCA5-FFF6-C54A-BFA5-8D5FF773B84A}"/>
              </a:ext>
            </a:extLst>
          </p:cNvPr>
          <p:cNvCxnSpPr/>
          <p:nvPr/>
        </p:nvCxnSpPr>
        <p:spPr>
          <a:xfrm flipH="1">
            <a:off x="6021383" y="288422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" name="TextBox 358">
            <a:extLst>
              <a:ext uri="{FF2B5EF4-FFF2-40B4-BE49-F238E27FC236}">
                <a16:creationId xmlns:a16="http://schemas.microsoft.com/office/drawing/2014/main" id="{89F9C6B1-34C5-5942-9493-EB76AB847C53}"/>
              </a:ext>
            </a:extLst>
          </p:cNvPr>
          <p:cNvSpPr txBox="1"/>
          <p:nvPr/>
        </p:nvSpPr>
        <p:spPr>
          <a:xfrm>
            <a:off x="5930638" y="294948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65</a:t>
            </a:r>
            <a:endParaRPr kumimoji="1" lang="ko-Kore-KR" altLang="en-US" sz="1000" dirty="0"/>
          </a:p>
        </p:txBody>
      </p:sp>
      <p:cxnSp>
        <p:nvCxnSpPr>
          <p:cNvPr id="360" name="직선 연결선[R] 359">
            <a:extLst>
              <a:ext uri="{FF2B5EF4-FFF2-40B4-BE49-F238E27FC236}">
                <a16:creationId xmlns:a16="http://schemas.microsoft.com/office/drawing/2014/main" id="{79F8276D-00B2-B040-A0F7-AC2165A0CDB7}"/>
              </a:ext>
            </a:extLst>
          </p:cNvPr>
          <p:cNvCxnSpPr/>
          <p:nvPr/>
        </p:nvCxnSpPr>
        <p:spPr>
          <a:xfrm flipH="1">
            <a:off x="6029846" y="256188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1" name="TextBox 360">
            <a:extLst>
              <a:ext uri="{FF2B5EF4-FFF2-40B4-BE49-F238E27FC236}">
                <a16:creationId xmlns:a16="http://schemas.microsoft.com/office/drawing/2014/main" id="{D03D65FE-770D-0E4C-AD2E-81F06E365A8A}"/>
              </a:ext>
            </a:extLst>
          </p:cNvPr>
          <p:cNvSpPr txBox="1"/>
          <p:nvPr/>
        </p:nvSpPr>
        <p:spPr>
          <a:xfrm>
            <a:off x="5939101" y="262713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65</a:t>
            </a:r>
            <a:endParaRPr kumimoji="1" lang="ko-Kore-KR" altLang="en-US" sz="1000" dirty="0"/>
          </a:p>
        </p:txBody>
      </p:sp>
      <p:sp>
        <p:nvSpPr>
          <p:cNvPr id="362" name="제목 1">
            <a:extLst>
              <a:ext uri="{FF2B5EF4-FFF2-40B4-BE49-F238E27FC236}">
                <a16:creationId xmlns:a16="http://schemas.microsoft.com/office/drawing/2014/main" id="{1AFC31D6-D139-D54F-8A89-7AF9F449F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9586" y="-59981"/>
            <a:ext cx="4529713" cy="421323"/>
          </a:xfrm>
        </p:spPr>
        <p:txBody>
          <a:bodyPr>
            <a:normAutofit/>
          </a:bodyPr>
          <a:lstStyle/>
          <a:p>
            <a:r>
              <a:rPr kumimoji="1" lang="en-US" altLang="ko-Kore-KR" sz="1100" dirty="0"/>
              <a:t>ttl_serdes_7series.InOut</a:t>
            </a:r>
            <a:endParaRPr kumimoji="1" lang="ko-Kore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105515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A696ABB-3405-374B-85FC-5C91C6D87559}"/>
              </a:ext>
            </a:extLst>
          </p:cNvPr>
          <p:cNvGrpSpPr/>
          <p:nvPr/>
        </p:nvGrpSpPr>
        <p:grpSpPr>
          <a:xfrm>
            <a:off x="111821" y="636130"/>
            <a:ext cx="1815833" cy="5585739"/>
            <a:chOff x="1285713" y="843936"/>
            <a:chExt cx="1815833" cy="558573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13DDF4E-8005-5C4B-8BEE-FE64ACCB288A}"/>
                </a:ext>
              </a:extLst>
            </p:cNvPr>
            <p:cNvSpPr/>
            <p:nvPr/>
          </p:nvSpPr>
          <p:spPr>
            <a:xfrm>
              <a:off x="1285713" y="843936"/>
              <a:ext cx="1815833" cy="55857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cri (interface)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738024B-3BE2-2841-91DB-B22DFF0000FD}"/>
                </a:ext>
              </a:extLst>
            </p:cNvPr>
            <p:cNvSpPr/>
            <p:nvPr/>
          </p:nvSpPr>
          <p:spPr>
            <a:xfrm>
              <a:off x="1457459" y="1308483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cmd</a:t>
              </a:r>
              <a:r>
                <a:rPr kumimoji="1" lang="en-US" altLang="ko-Kore-KR" sz="1100" dirty="0"/>
                <a:t>[1:0]</a:t>
              </a:r>
              <a:endParaRPr kumimoji="1" lang="ko-Kore-KR" altLang="en-US" sz="11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398768D-0600-5345-B466-E97742D5ABB4}"/>
                </a:ext>
              </a:extLst>
            </p:cNvPr>
            <p:cNvSpPr/>
            <p:nvPr/>
          </p:nvSpPr>
          <p:spPr>
            <a:xfrm>
              <a:off x="1457454" y="1688714"/>
              <a:ext cx="1075676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chan_sel</a:t>
              </a:r>
              <a:r>
                <a:rPr kumimoji="1" lang="en-US" altLang="ko-Kore-KR" sz="1100" dirty="0"/>
                <a:t>[23:0]</a:t>
              </a:r>
              <a:endParaRPr kumimoji="1" lang="ko-Kore-KR" altLang="en-US" sz="11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21D4DD2-5BC2-A14E-83ED-4673EF562430}"/>
                </a:ext>
              </a:extLst>
            </p:cNvPr>
            <p:cNvSpPr/>
            <p:nvPr/>
          </p:nvSpPr>
          <p:spPr>
            <a:xfrm>
              <a:off x="1457454" y="2068945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E88F591-5126-394D-BF21-428AF3F968A2}"/>
                </a:ext>
              </a:extLst>
            </p:cNvPr>
            <p:cNvSpPr/>
            <p:nvPr/>
          </p:nvSpPr>
          <p:spPr>
            <a:xfrm>
              <a:off x="1457453" y="2436301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o_data</a:t>
              </a:r>
              <a:r>
                <a:rPr kumimoji="1" lang="en-US" altLang="ko-Kore-KR" sz="1100" dirty="0"/>
                <a:t>[511:0]</a:t>
              </a:r>
              <a:endParaRPr kumimoji="1" lang="ko-Kore-KR" altLang="en-US" sz="11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9EE1A8-6274-AF48-90FC-B1CF2109448D}"/>
                </a:ext>
              </a:extLst>
            </p:cNvPr>
            <p:cNvSpPr/>
            <p:nvPr/>
          </p:nvSpPr>
          <p:spPr>
            <a:xfrm>
              <a:off x="1457453" y="2813474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o_address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603353B-56F4-8C4B-A5AB-644496A04F7E}"/>
                </a:ext>
              </a:extLst>
            </p:cNvPr>
            <p:cNvSpPr/>
            <p:nvPr/>
          </p:nvSpPr>
          <p:spPr>
            <a:xfrm>
              <a:off x="1457452" y="3189237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o_status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0E0C21C-7434-3D43-80EC-72237A69AB7A}"/>
                </a:ext>
              </a:extLst>
            </p:cNvPr>
            <p:cNvSpPr/>
            <p:nvPr/>
          </p:nvSpPr>
          <p:spPr>
            <a:xfrm>
              <a:off x="1457454" y="358078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o_buffer_space_valid</a:t>
              </a:r>
              <a:endParaRPr kumimoji="1" lang="ko-Kore-KR" altLang="en-US" sz="11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D5E83FF-447C-C540-91D6-7229A6A989B7}"/>
                </a:ext>
              </a:extLst>
            </p:cNvPr>
            <p:cNvSpPr/>
            <p:nvPr/>
          </p:nvSpPr>
          <p:spPr>
            <a:xfrm>
              <a:off x="1457452" y="397875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1F9DC1-1366-8F45-B627-48DBED31D053}"/>
                </a:ext>
              </a:extLst>
            </p:cNvPr>
            <p:cNvSpPr/>
            <p:nvPr/>
          </p:nvSpPr>
          <p:spPr>
            <a:xfrm>
              <a:off x="1457447" y="437672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i_timeout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C2CF9A5-CAAA-3A48-B4B8-88D063F13AF4}"/>
                </a:ext>
              </a:extLst>
            </p:cNvPr>
            <p:cNvSpPr/>
            <p:nvPr/>
          </p:nvSpPr>
          <p:spPr>
            <a:xfrm>
              <a:off x="1457447" y="4765191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i_data</a:t>
              </a:r>
              <a:r>
                <a:rPr kumimoji="1" lang="en-US" altLang="ko-Kore-KR" sz="1100" dirty="0"/>
                <a:t>[31:0]</a:t>
              </a:r>
              <a:endParaRPr kumimoji="1" lang="ko-Kore-KR" altLang="en-US" sz="11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8470328-43ED-A841-A46D-437214C7EABD}"/>
                </a:ext>
              </a:extLst>
            </p:cNvPr>
            <p:cNvSpPr/>
            <p:nvPr/>
          </p:nvSpPr>
          <p:spPr>
            <a:xfrm>
              <a:off x="1457447" y="5149089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90F6DB0-CF9E-C940-982D-1F294FA170FF}"/>
                </a:ext>
              </a:extLst>
            </p:cNvPr>
            <p:cNvSpPr/>
            <p:nvPr/>
          </p:nvSpPr>
          <p:spPr>
            <a:xfrm>
              <a:off x="1457447" y="5545410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</a:t>
              </a:r>
              <a:r>
                <a:rPr kumimoji="1" lang="en-US" altLang="ko-Kore-KR" sz="1100" dirty="0"/>
                <a:t>[3:0]</a:t>
              </a:r>
              <a:endParaRPr kumimoji="1" lang="ko-Kore-KR" altLang="en-US" sz="1100" dirty="0"/>
            </a:p>
          </p:txBody>
        </p:sp>
      </p:grpSp>
      <p:sp>
        <p:nvSpPr>
          <p:cNvPr id="19" name="날짜 개체 틀 18">
            <a:extLst>
              <a:ext uri="{FF2B5EF4-FFF2-40B4-BE49-F238E27FC236}">
                <a16:creationId xmlns:a16="http://schemas.microsoft.com/office/drawing/2014/main" id="{F2099EEB-DA4C-AB42-891D-B7769CFD0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0" name="바닥글 개체 틀 19">
            <a:extLst>
              <a:ext uri="{FF2B5EF4-FFF2-40B4-BE49-F238E27FC236}">
                <a16:creationId xmlns:a16="http://schemas.microsoft.com/office/drawing/2014/main" id="{8251810C-2DFF-E54E-8A0D-4C304AE1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1854" y="6576930"/>
            <a:ext cx="4114800" cy="365125"/>
          </a:xfrm>
        </p:spPr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253E4C2F-1529-3B42-A1E3-7E729521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67</a:t>
            </a:fld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94345C-7825-3D4D-A6D1-34133CE8F8F0}"/>
              </a:ext>
            </a:extLst>
          </p:cNvPr>
          <p:cNvSpPr/>
          <p:nvPr/>
        </p:nvSpPr>
        <p:spPr>
          <a:xfrm>
            <a:off x="2087322" y="1481640"/>
            <a:ext cx="757248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sel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BB2FF9-8616-DF47-BA06-D244C4471CBD}"/>
              </a:ext>
            </a:extLst>
          </p:cNvPr>
          <p:cNvSpPr/>
          <p:nvPr/>
        </p:nvSpPr>
        <p:spPr>
          <a:xfrm>
            <a:off x="1975631" y="1101034"/>
            <a:ext cx="13250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i_status_raw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EC9C265-E833-684F-B767-1C08F58EAEAA}"/>
              </a:ext>
            </a:extLst>
          </p:cNvPr>
          <p:cNvSpPr/>
          <p:nvPr/>
        </p:nvSpPr>
        <p:spPr>
          <a:xfrm>
            <a:off x="1967680" y="339109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input_timeout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9AF848-D87E-7441-826A-0770CAA282AA}"/>
              </a:ext>
            </a:extLst>
          </p:cNvPr>
          <p:cNvSpPr/>
          <p:nvPr/>
        </p:nvSpPr>
        <p:spPr>
          <a:xfrm>
            <a:off x="1967679" y="716261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input_pending</a:t>
            </a:r>
            <a:r>
              <a:rPr kumimoji="1" lang="en-US" altLang="ko-Kore-KR" sz="1100" dirty="0"/>
              <a:t>[0:0]</a:t>
            </a:r>
            <a:endParaRPr kumimoji="1" lang="ko-Kore-KR" altLang="en-US" sz="1100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BC4B70A-0128-DB4C-8BD1-AC2739E9208D}"/>
              </a:ext>
            </a:extLst>
          </p:cNvPr>
          <p:cNvGrpSpPr/>
          <p:nvPr/>
        </p:nvGrpSpPr>
        <p:grpSpPr>
          <a:xfrm>
            <a:off x="3319890" y="97836"/>
            <a:ext cx="8760289" cy="5820914"/>
            <a:chOff x="5863408" y="250624"/>
            <a:chExt cx="8760289" cy="582091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F7B2486-FCBB-D841-8DF8-A0BF24F7C040}"/>
                </a:ext>
              </a:extLst>
            </p:cNvPr>
            <p:cNvSpPr/>
            <p:nvPr/>
          </p:nvSpPr>
          <p:spPr>
            <a:xfrm>
              <a:off x="5863408" y="250624"/>
              <a:ext cx="8760289" cy="58209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output_port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1CF2FD5-E8A6-1745-8B94-493C46B1974B}"/>
                </a:ext>
              </a:extLst>
            </p:cNvPr>
            <p:cNvSpPr/>
            <p:nvPr/>
          </p:nvSpPr>
          <p:spPr>
            <a:xfrm>
              <a:off x="6404076" y="505432"/>
              <a:ext cx="2027935" cy="3057050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</a:t>
              </a:r>
              <a:r>
                <a:rPr kumimoji="1" lang="en-US" altLang="ko-Kore-KR" dirty="0">
                  <a:solidFill>
                    <a:schemeClr val="tx1"/>
                  </a:solidFill>
                </a:rPr>
                <a:t>=</a:t>
              </a:r>
              <a:r>
                <a:rPr kumimoji="1" lang="en-US" altLang="ko-Kore-KR" dirty="0" err="1">
                  <a:solidFill>
                    <a:schemeClr val="tx1"/>
                  </a:solidFill>
                </a:rPr>
                <a:t>AsyncFIFO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1BE5190-BA37-314F-9BB2-99C9315EF7D9}"/>
                </a:ext>
              </a:extLst>
            </p:cNvPr>
            <p:cNvGrpSpPr/>
            <p:nvPr/>
          </p:nvGrpSpPr>
          <p:grpSpPr>
            <a:xfrm>
              <a:off x="6568103" y="872997"/>
              <a:ext cx="1737931" cy="2511475"/>
              <a:chOff x="5754783" y="873160"/>
              <a:chExt cx="1737931" cy="2511475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79D3BDF-2BC2-C94D-8208-B9022E5F97E2}"/>
                  </a:ext>
                </a:extLst>
              </p:cNvPr>
              <p:cNvSpPr/>
              <p:nvPr/>
            </p:nvSpPr>
            <p:spPr>
              <a:xfrm>
                <a:off x="5754783" y="873160"/>
                <a:ext cx="1737931" cy="251147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_</a:t>
                </a:r>
                <a:r>
                  <a:rPr kumimoji="1" lang="en-US" altLang="ko-Kore-KR" dirty="0" err="1">
                    <a:solidFill>
                      <a:schemeClr val="tx1"/>
                    </a:solidFill>
                  </a:rPr>
                  <a:t>FIFOInterface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F0EE571-F70B-B448-85C8-803CE9903492}"/>
                  </a:ext>
                </a:extLst>
              </p:cNvPr>
              <p:cNvSpPr/>
              <p:nvPr/>
            </p:nvSpPr>
            <p:spPr>
              <a:xfrm>
                <a:off x="5898299" y="1265676"/>
                <a:ext cx="756903" cy="30480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we</a:t>
                </a:r>
                <a:endParaRPr kumimoji="1" lang="ko-Kore-KR" altLang="en-US" sz="1100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609FB28-2640-9649-9647-E5BF7F26816B}"/>
                  </a:ext>
                </a:extLst>
              </p:cNvPr>
              <p:cNvSpPr/>
              <p:nvPr/>
            </p:nvSpPr>
            <p:spPr>
              <a:xfrm>
                <a:off x="5898299" y="1605660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writable</a:t>
                </a:r>
                <a:endParaRPr kumimoji="1" lang="ko-Kore-KR" altLang="en-US" sz="1100" dirty="0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140D5DD2-2837-FE44-ABAF-6D4093C23B04}"/>
                  </a:ext>
                </a:extLst>
              </p:cNvPr>
              <p:cNvSpPr/>
              <p:nvPr/>
            </p:nvSpPr>
            <p:spPr>
              <a:xfrm>
                <a:off x="5898299" y="1947653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</a:t>
                </a:r>
                <a:endParaRPr kumimoji="1" lang="ko-Kore-KR" altLang="en-US" sz="1100" dirty="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F35EA193-6FBC-E34E-AA89-089ABAEFFC3D}"/>
                  </a:ext>
                </a:extLst>
              </p:cNvPr>
              <p:cNvSpPr/>
              <p:nvPr/>
            </p:nvSpPr>
            <p:spPr>
              <a:xfrm>
                <a:off x="5898298" y="2283428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readable</a:t>
                </a:r>
                <a:endParaRPr kumimoji="1" lang="ko-Kore-KR" altLang="en-US" sz="1100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C21C862-0541-3F46-94E2-2F98EBFDE9E6}"/>
                  </a:ext>
                </a:extLst>
              </p:cNvPr>
              <p:cNvSpPr/>
              <p:nvPr/>
            </p:nvSpPr>
            <p:spPr>
              <a:xfrm>
                <a:off x="5898299" y="2613282"/>
                <a:ext cx="1403151" cy="30480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din[64:0]</a:t>
                </a:r>
                <a:endParaRPr kumimoji="1" lang="ko-Kore-KR" altLang="en-US" sz="1100" dirty="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AD61D2D4-ACF1-0A44-A48A-471596AF87F8}"/>
                  </a:ext>
                </a:extLst>
              </p:cNvPr>
              <p:cNvSpPr/>
              <p:nvPr/>
            </p:nvSpPr>
            <p:spPr>
              <a:xfrm>
                <a:off x="5898299" y="2950031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dout</a:t>
                </a:r>
                <a:r>
                  <a:rPr kumimoji="1" lang="en-US" altLang="ko-Kore-KR" sz="1100" dirty="0"/>
                  <a:t>[64:0]</a:t>
                </a:r>
                <a:endParaRPr kumimoji="1" lang="ko-Kore-KR" altLang="en-US" sz="1100" dirty="0"/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F1F905A-1651-2043-B00D-1FA68E874997}"/>
              </a:ext>
            </a:extLst>
          </p:cNvPr>
          <p:cNvGrpSpPr/>
          <p:nvPr/>
        </p:nvGrpSpPr>
        <p:grpSpPr>
          <a:xfrm>
            <a:off x="8726265" y="1694186"/>
            <a:ext cx="1737931" cy="986060"/>
            <a:chOff x="7141829" y="1027839"/>
            <a:chExt cx="1737931" cy="98606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29A8BD7-950F-C548-B226-A74E3E6A7E44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fifo_in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72CBAEE-167B-E94A-BFCB-4B9D381556F7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9175483-1960-E747-B0CA-C41B86E03B0B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7B8605-2CF4-E049-9170-D59944E3EEFD}"/>
              </a:ext>
            </a:extLst>
          </p:cNvPr>
          <p:cNvGrpSpPr/>
          <p:nvPr/>
        </p:nvGrpSpPr>
        <p:grpSpPr>
          <a:xfrm>
            <a:off x="8726264" y="2766779"/>
            <a:ext cx="1737931" cy="986060"/>
            <a:chOff x="7141829" y="1027839"/>
            <a:chExt cx="1737931" cy="98606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21171DA-C27E-854C-8EE5-91388412FD6B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fifo_out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9903A32-DA89-7245-B5C9-E1DA3004FDF4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FF183EF-02CE-F744-8156-BE38BA1346DA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80B4B39-DF29-2446-97A5-0A7F59EDA336}"/>
              </a:ext>
            </a:extLst>
          </p:cNvPr>
          <p:cNvSpPr/>
          <p:nvPr/>
        </p:nvSpPr>
        <p:spPr>
          <a:xfrm>
            <a:off x="10532440" y="5575464"/>
            <a:ext cx="1403151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counter_rtio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1130C9A-6416-5943-9199-D48425FF046B}"/>
              </a:ext>
            </a:extLst>
          </p:cNvPr>
          <p:cNvGrpSpPr/>
          <p:nvPr/>
        </p:nvGrpSpPr>
        <p:grpSpPr>
          <a:xfrm>
            <a:off x="5999453" y="374761"/>
            <a:ext cx="2189016" cy="1624900"/>
            <a:chOff x="4952812" y="2861461"/>
            <a:chExt cx="2189016" cy="162490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59A7AAB-AABE-7641-9D8B-326D57CD51B5}"/>
                </a:ext>
              </a:extLst>
            </p:cNvPr>
            <p:cNvSpPr/>
            <p:nvPr/>
          </p:nvSpPr>
          <p:spPr>
            <a:xfrm>
              <a:off x="4952812" y="2861461"/>
              <a:ext cx="2189016" cy="1624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IInterface</a:t>
              </a:r>
              <a:r>
                <a:rPr kumimoji="1" lang="en-US" altLang="ko-Kore-KR" sz="1100" dirty="0">
                  <a:solidFill>
                    <a:schemeClr val="tx1"/>
                  </a:solidFill>
                </a:rPr>
                <a:t> = </a:t>
              </a:r>
              <a:r>
                <a:rPr kumimoji="1" lang="en-US" altLang="ko-Kore-KR" sz="1100" dirty="0" err="1">
                  <a:solidFill>
                    <a:schemeClr val="tx1"/>
                  </a:solidFill>
                </a:rPr>
                <a:t>i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2AEFDA1-7928-5444-B4B9-3DA9A3569FBF}"/>
                </a:ext>
              </a:extLst>
            </p:cNvPr>
            <p:cNvSpPr/>
            <p:nvPr/>
          </p:nvSpPr>
          <p:spPr>
            <a:xfrm>
              <a:off x="4992146" y="3144851"/>
              <a:ext cx="456452" cy="278321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stb</a:t>
              </a:r>
              <a:endParaRPr kumimoji="1" lang="ko-Kore-KR" altLang="en-US" sz="1100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F6EAEC-F9BD-9E4B-B389-F114A4B9A399}"/>
                </a:ext>
              </a:extLst>
            </p:cNvPr>
            <p:cNvSpPr/>
            <p:nvPr/>
          </p:nvSpPr>
          <p:spPr>
            <a:xfrm>
              <a:off x="4992145" y="3467998"/>
              <a:ext cx="1221135" cy="32314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</a:t>
              </a:r>
            </a:p>
            <a:p>
              <a:pPr algn="ctr"/>
              <a:r>
                <a:rPr kumimoji="1" lang="en-US" altLang="ko-Kore-KR" sz="1100" dirty="0"/>
                <a:t>stamped</a:t>
              </a:r>
              <a:endParaRPr kumimoji="1" lang="ko-Kore-KR" altLang="en-US" sz="11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8868910-2140-2B4C-A63A-FFFD93CB6087}"/>
                </a:ext>
              </a:extLst>
            </p:cNvPr>
            <p:cNvSpPr/>
            <p:nvPr/>
          </p:nvSpPr>
          <p:spPr>
            <a:xfrm>
              <a:off x="4992146" y="3830900"/>
              <a:ext cx="852565" cy="278321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</a:t>
              </a:r>
              <a:r>
                <a:rPr kumimoji="1" lang="en-US" altLang="ko-KR" sz="1100" dirty="0"/>
                <a:t>0</a:t>
              </a:r>
              <a:r>
                <a:rPr kumimoji="1" lang="en-US" altLang="ko-Kore-KR" sz="1100" dirty="0"/>
                <a:t>:0]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E0EB4D5-ACA4-DE41-9FC9-51E5307B9033}"/>
                </a:ext>
              </a:extLst>
            </p:cNvPr>
            <p:cNvSpPr/>
            <p:nvPr/>
          </p:nvSpPr>
          <p:spPr>
            <a:xfrm>
              <a:off x="4992146" y="4152530"/>
              <a:ext cx="852565" cy="278321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</a:p>
          </p:txBody>
        </p:sp>
        <p:sp>
          <p:nvSpPr>
            <p:cNvPr id="71" name="삼각형 70">
              <a:extLst>
                <a:ext uri="{FF2B5EF4-FFF2-40B4-BE49-F238E27FC236}">
                  <a16:creationId xmlns:a16="http://schemas.microsoft.com/office/drawing/2014/main" id="{9E627AD0-7C3C-024E-8673-74AD16B0D9B9}"/>
                </a:ext>
              </a:extLst>
            </p:cNvPr>
            <p:cNvSpPr/>
            <p:nvPr/>
          </p:nvSpPr>
          <p:spPr>
            <a:xfrm rot="16200000">
              <a:off x="5793351" y="404675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B115B3D-087B-BE44-9497-E1D17582A7EA}"/>
                </a:ext>
              </a:extLst>
            </p:cNvPr>
            <p:cNvSpPr txBox="1"/>
            <p:nvPr/>
          </p:nvSpPr>
          <p:spPr>
            <a:xfrm>
              <a:off x="6037140" y="394938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12F00D63-F14F-CB4B-AF54-2C7811960404}"/>
                </a:ext>
              </a:extLst>
            </p:cNvPr>
            <p:cNvCxnSpPr>
              <a:cxnSpLocks/>
              <a:stCxn id="72" idx="1"/>
              <a:endCxn id="71" idx="3"/>
            </p:cNvCxnSpPr>
            <p:nvPr/>
          </p:nvCxnSpPr>
          <p:spPr>
            <a:xfrm rot="10800000">
              <a:off x="5841270" y="4071067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AFD0BE9B-EED1-D34E-8EF8-B49738639E0D}"/>
                </a:ext>
              </a:extLst>
            </p:cNvPr>
            <p:cNvSpPr/>
            <p:nvPr/>
          </p:nvSpPr>
          <p:spPr>
            <a:xfrm rot="16200000">
              <a:off x="5398039" y="335593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349DB74-71B6-4848-9B34-9F3FEF2F9C97}"/>
                </a:ext>
              </a:extLst>
            </p:cNvPr>
            <p:cNvSpPr txBox="1"/>
            <p:nvPr/>
          </p:nvSpPr>
          <p:spPr>
            <a:xfrm>
              <a:off x="5641828" y="325855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6" name="꺾인 연결선[E] 75">
              <a:extLst>
                <a:ext uri="{FF2B5EF4-FFF2-40B4-BE49-F238E27FC236}">
                  <a16:creationId xmlns:a16="http://schemas.microsoft.com/office/drawing/2014/main" id="{D35358B8-7C17-0046-B38C-293F0A15EBDB}"/>
                </a:ext>
              </a:extLst>
            </p:cNvPr>
            <p:cNvCxnSpPr>
              <a:cxnSpLocks/>
              <a:stCxn id="75" idx="1"/>
              <a:endCxn id="74" idx="3"/>
            </p:cNvCxnSpPr>
            <p:nvPr/>
          </p:nvCxnSpPr>
          <p:spPr>
            <a:xfrm rot="10800000">
              <a:off x="5445958" y="338023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삼각형 76">
              <a:extLst>
                <a:ext uri="{FF2B5EF4-FFF2-40B4-BE49-F238E27FC236}">
                  <a16:creationId xmlns:a16="http://schemas.microsoft.com/office/drawing/2014/main" id="{DD14ED02-34A6-6442-91D5-D6A34048DF37}"/>
                </a:ext>
              </a:extLst>
            </p:cNvPr>
            <p:cNvSpPr/>
            <p:nvPr/>
          </p:nvSpPr>
          <p:spPr>
            <a:xfrm rot="16200000">
              <a:off x="5791022" y="433751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C33410B-D694-A748-BD83-0024A950984B}"/>
                </a:ext>
              </a:extLst>
            </p:cNvPr>
            <p:cNvSpPr txBox="1"/>
            <p:nvPr/>
          </p:nvSpPr>
          <p:spPr>
            <a:xfrm>
              <a:off x="6034811" y="424013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9" name="꺾인 연결선[E] 78">
              <a:extLst>
                <a:ext uri="{FF2B5EF4-FFF2-40B4-BE49-F238E27FC236}">
                  <a16:creationId xmlns:a16="http://schemas.microsoft.com/office/drawing/2014/main" id="{44C6F4A3-E723-9A48-99B8-E53CA483B4A2}"/>
                </a:ext>
              </a:extLst>
            </p:cNvPr>
            <p:cNvCxnSpPr>
              <a:cxnSpLocks/>
              <a:stCxn id="78" idx="1"/>
              <a:endCxn id="77" idx="3"/>
            </p:cNvCxnSpPr>
            <p:nvPr/>
          </p:nvCxnSpPr>
          <p:spPr>
            <a:xfrm rot="10800000">
              <a:off x="5838941" y="4361820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773A114-7C7B-0A4E-9C40-A97E7A2C19ED}"/>
              </a:ext>
            </a:extLst>
          </p:cNvPr>
          <p:cNvSpPr/>
          <p:nvPr/>
        </p:nvSpPr>
        <p:spPr>
          <a:xfrm>
            <a:off x="7387293" y="557844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overflow_io</a:t>
            </a:r>
            <a:endParaRPr kumimoji="1" lang="ko-Kore-KR" altLang="en-US" sz="11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906854-146C-CA4E-B561-BC1296CF1638}"/>
              </a:ext>
            </a:extLst>
          </p:cNvPr>
          <p:cNvGrpSpPr/>
          <p:nvPr/>
        </p:nvGrpSpPr>
        <p:grpSpPr>
          <a:xfrm>
            <a:off x="9724211" y="4100854"/>
            <a:ext cx="1053256" cy="508881"/>
            <a:chOff x="4818490" y="5658288"/>
            <a:chExt cx="1320622" cy="527692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16459C1-DD6F-A648-84CF-CE823071D921}"/>
                </a:ext>
              </a:extLst>
            </p:cNvPr>
            <p:cNvSpPr/>
            <p:nvPr/>
          </p:nvSpPr>
          <p:spPr>
            <a:xfrm>
              <a:off x="4818490" y="5658288"/>
              <a:ext cx="1320622" cy="527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BlindTransfer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C23A481-3EAE-DB46-8A63-1A7927882130}"/>
                </a:ext>
              </a:extLst>
            </p:cNvPr>
            <p:cNvSpPr/>
            <p:nvPr/>
          </p:nvSpPr>
          <p:spPr>
            <a:xfrm>
              <a:off x="5023557" y="5877577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i</a:t>
              </a:r>
              <a:endParaRPr kumimoji="1" lang="ko-Kore-KR" altLang="en-US" sz="1100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B02EE17-9CE1-8347-9875-37444138E176}"/>
                </a:ext>
              </a:extLst>
            </p:cNvPr>
            <p:cNvSpPr/>
            <p:nvPr/>
          </p:nvSpPr>
          <p:spPr>
            <a:xfrm>
              <a:off x="5561687" y="5880068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</a:t>
              </a:r>
              <a:endParaRPr kumimoji="1" lang="ko-Kore-KR" altLang="en-US" sz="1100" dirty="0"/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2467E58-0D00-EE48-90D5-8B17B021A6E4}"/>
              </a:ext>
            </a:extLst>
          </p:cNvPr>
          <p:cNvSpPr/>
          <p:nvPr/>
        </p:nvSpPr>
        <p:spPr>
          <a:xfrm>
            <a:off x="3855524" y="3533740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i_datas</a:t>
            </a:r>
            <a:endParaRPr kumimoji="1" lang="ko-Kore-KR" altLang="en-US" sz="11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7D34EB7-3F41-D046-A6A8-DA9C69B47336}"/>
              </a:ext>
            </a:extLst>
          </p:cNvPr>
          <p:cNvSpPr/>
          <p:nvPr/>
        </p:nvSpPr>
        <p:spPr>
          <a:xfrm>
            <a:off x="3855524" y="4816966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i_timestamp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FAB36D8-66AD-5448-8DD9-F8E41003793A}"/>
              </a:ext>
            </a:extLst>
          </p:cNvPr>
          <p:cNvSpPr/>
          <p:nvPr/>
        </p:nvSpPr>
        <p:spPr>
          <a:xfrm>
            <a:off x="3855524" y="3881953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i_statuses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454E1829-65D6-C043-970F-9FD222F91E65}"/>
              </a:ext>
            </a:extLst>
          </p:cNvPr>
          <p:cNvGrpSpPr/>
          <p:nvPr/>
        </p:nvGrpSpPr>
        <p:grpSpPr>
          <a:xfrm rot="16200000">
            <a:off x="5295324" y="4698704"/>
            <a:ext cx="759666" cy="544317"/>
            <a:chOff x="2883371" y="5392849"/>
            <a:chExt cx="962915" cy="724984"/>
          </a:xfrm>
        </p:grpSpPr>
        <p:sp>
          <p:nvSpPr>
            <p:cNvPr id="103" name="사다리꼴[T] 102">
              <a:extLst>
                <a:ext uri="{FF2B5EF4-FFF2-40B4-BE49-F238E27FC236}">
                  <a16:creationId xmlns:a16="http://schemas.microsoft.com/office/drawing/2014/main" id="{06D480CF-F056-9342-A26E-FB57481E03EF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SLL</a:t>
              </a:r>
              <a:endParaRPr kumimoji="1" lang="ko-Kore-KR" altLang="en-US" sz="1300" dirty="0"/>
            </a:p>
          </p:txBody>
        </p:sp>
        <p:sp>
          <p:nvSpPr>
            <p:cNvPr id="104" name="삼각형 103">
              <a:extLst>
                <a:ext uri="{FF2B5EF4-FFF2-40B4-BE49-F238E27FC236}">
                  <a16:creationId xmlns:a16="http://schemas.microsoft.com/office/drawing/2014/main" id="{BDF07685-4F05-0E4E-B676-ECA4BEB38843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DF18954B-858A-D84A-A3E0-837780E75138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B9CEC047-7E19-AE4B-8DF1-9A2180BE9609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D817672-CC2F-2140-98EA-1654DED1C140}"/>
              </a:ext>
            </a:extLst>
          </p:cNvPr>
          <p:cNvSpPr/>
          <p:nvPr/>
        </p:nvSpPr>
        <p:spPr>
          <a:xfrm>
            <a:off x="6051684" y="5042094"/>
            <a:ext cx="460159" cy="27878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83C956F2-456C-E543-891E-BBB167417023}"/>
              </a:ext>
            </a:extLst>
          </p:cNvPr>
          <p:cNvCxnSpPr>
            <a:stCxn id="107" idx="1"/>
            <a:endCxn id="106" idx="4"/>
          </p:cNvCxnSpPr>
          <p:nvPr/>
        </p:nvCxnSpPr>
        <p:spPr>
          <a:xfrm rot="10800000">
            <a:off x="5914492" y="5179615"/>
            <a:ext cx="137192" cy="18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[E] 39">
            <a:extLst>
              <a:ext uri="{FF2B5EF4-FFF2-40B4-BE49-F238E27FC236}">
                <a16:creationId xmlns:a16="http://schemas.microsoft.com/office/drawing/2014/main" id="{3555FF9A-5134-2542-9DAD-217A47784FB7}"/>
              </a:ext>
            </a:extLst>
          </p:cNvPr>
          <p:cNvCxnSpPr>
            <a:stCxn id="56" idx="1"/>
            <a:endCxn id="105" idx="4"/>
          </p:cNvCxnSpPr>
          <p:nvPr/>
        </p:nvCxnSpPr>
        <p:spPr>
          <a:xfrm rot="10800000" flipV="1">
            <a:off x="5916446" y="3565061"/>
            <a:ext cx="2922045" cy="1176117"/>
          </a:xfrm>
          <a:prstGeom prst="bentConnector3">
            <a:avLst>
              <a:gd name="adj1" fmla="val 930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149C2979-662C-AF4E-800A-3D0B3DBB8B9B}"/>
              </a:ext>
            </a:extLst>
          </p:cNvPr>
          <p:cNvCxnSpPr>
            <a:stCxn id="103" idx="0"/>
            <a:endCxn id="100" idx="3"/>
          </p:cNvCxnSpPr>
          <p:nvPr/>
        </p:nvCxnSpPr>
        <p:spPr>
          <a:xfrm rot="10800000">
            <a:off x="5258676" y="4969367"/>
            <a:ext cx="144323" cy="14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6D0AF8-B6E5-3842-BE29-A4521FBDEB7B}"/>
              </a:ext>
            </a:extLst>
          </p:cNvPr>
          <p:cNvSpPr/>
          <p:nvPr/>
        </p:nvSpPr>
        <p:spPr>
          <a:xfrm>
            <a:off x="3855524" y="5220421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selected</a:t>
            </a:r>
            <a:endParaRPr kumimoji="1" lang="ko-Kore-KR" altLang="en-US" sz="1100" dirty="0"/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0A76B9AD-2DCD-914F-B33A-F720D495E85F}"/>
              </a:ext>
            </a:extLst>
          </p:cNvPr>
          <p:cNvGrpSpPr/>
          <p:nvPr/>
        </p:nvGrpSpPr>
        <p:grpSpPr>
          <a:xfrm>
            <a:off x="5397487" y="4232054"/>
            <a:ext cx="445934" cy="291600"/>
            <a:chOff x="4747737" y="4069123"/>
            <a:chExt cx="445934" cy="290333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A1C20751-7609-8149-94BE-422FAD2A5120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5934" cy="290333"/>
              <a:chOff x="5838368" y="4971788"/>
              <a:chExt cx="445934" cy="290333"/>
            </a:xfrm>
          </p:grpSpPr>
          <p:sp>
            <p:nvSpPr>
              <p:cNvPr id="113" name="지연 112">
                <a:extLst>
                  <a:ext uri="{FF2B5EF4-FFF2-40B4-BE49-F238E27FC236}">
                    <a16:creationId xmlns:a16="http://schemas.microsoft.com/office/drawing/2014/main" id="{16288F56-210E-BD44-A583-73CD3FE2D0C2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BB799859-770B-AB42-8F63-85E9C609B124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84016F5E-048E-9F46-8A17-EBB15C1506C0}"/>
                  </a:ext>
                </a:extLst>
              </p:cNvPr>
              <p:cNvSpPr/>
              <p:nvPr/>
            </p:nvSpPr>
            <p:spPr>
              <a:xfrm>
                <a:off x="5838368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DF9BAE47-C6E8-0948-B208-74213F1E0492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E4AB8B55-9839-B64E-8BA1-0A747A709042}"/>
              </a:ext>
            </a:extLst>
          </p:cNvPr>
          <p:cNvCxnSpPr>
            <a:cxnSpLocks/>
            <a:stCxn id="108" idx="0"/>
            <a:endCxn id="115" idx="2"/>
          </p:cNvCxnSpPr>
          <p:nvPr/>
        </p:nvCxnSpPr>
        <p:spPr>
          <a:xfrm rot="16200000" flipH="1" flipV="1">
            <a:off x="6469962" y="3807262"/>
            <a:ext cx="35075" cy="1288157"/>
          </a:xfrm>
          <a:prstGeom prst="bentConnector4">
            <a:avLst>
              <a:gd name="adj1" fmla="val -651746"/>
              <a:gd name="adj2" fmla="val 613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[E] 49">
            <a:extLst>
              <a:ext uri="{FF2B5EF4-FFF2-40B4-BE49-F238E27FC236}">
                <a16:creationId xmlns:a16="http://schemas.microsoft.com/office/drawing/2014/main" id="{5555952E-F587-4648-805E-9B7922D12F55}"/>
              </a:ext>
            </a:extLst>
          </p:cNvPr>
          <p:cNvCxnSpPr>
            <a:stCxn id="36" idx="3"/>
            <a:endCxn id="114" idx="2"/>
          </p:cNvCxnSpPr>
          <p:nvPr/>
        </p:nvCxnSpPr>
        <p:spPr>
          <a:xfrm>
            <a:off x="4925003" y="2282877"/>
            <a:ext cx="845840" cy="2005728"/>
          </a:xfrm>
          <a:prstGeom prst="bentConnector3">
            <a:avLst>
              <a:gd name="adj1" fmla="val 1270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1715A84D-15D9-CB43-B40C-CDE1C8B8A529}"/>
              </a:ext>
            </a:extLst>
          </p:cNvPr>
          <p:cNvGrpSpPr/>
          <p:nvPr/>
        </p:nvGrpSpPr>
        <p:grpSpPr>
          <a:xfrm>
            <a:off x="3856022" y="4280634"/>
            <a:ext cx="1403151" cy="205237"/>
            <a:chOff x="3856022" y="4833288"/>
            <a:chExt cx="1403151" cy="304800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90787BDF-ABE6-1742-9200-B7089D2E4056}"/>
                </a:ext>
              </a:extLst>
            </p:cNvPr>
            <p:cNvSpPr/>
            <p:nvPr/>
          </p:nvSpPr>
          <p:spPr>
            <a:xfrm>
              <a:off x="3856022" y="4833288"/>
              <a:ext cx="1403151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1071DFE-748C-3447-B123-FE973979B74B}"/>
                </a:ext>
              </a:extLst>
            </p:cNvPr>
            <p:cNvSpPr/>
            <p:nvPr/>
          </p:nvSpPr>
          <p:spPr>
            <a:xfrm>
              <a:off x="3894182" y="4869805"/>
              <a:ext cx="655697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[1]</a:t>
              </a:r>
              <a:endParaRPr kumimoji="1" lang="ko-Kore-KR" altLang="en-US" sz="1100" dirty="0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3769F91D-7E30-7A48-AD6C-2D10FACA793E}"/>
                </a:ext>
              </a:extLst>
            </p:cNvPr>
            <p:cNvSpPr/>
            <p:nvPr/>
          </p:nvSpPr>
          <p:spPr>
            <a:xfrm>
              <a:off x="4592422" y="4869939"/>
              <a:ext cx="630415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[0]</a:t>
              </a:r>
              <a:endParaRPr kumimoji="1" lang="ko-Kore-KR" altLang="en-US" sz="1100" dirty="0"/>
            </a:p>
          </p:txBody>
        </p:sp>
      </p:grpSp>
      <p:cxnSp>
        <p:nvCxnSpPr>
          <p:cNvPr id="63" name="꺾인 연결선[E] 62">
            <a:extLst>
              <a:ext uri="{FF2B5EF4-FFF2-40B4-BE49-F238E27FC236}">
                <a16:creationId xmlns:a16="http://schemas.microsoft.com/office/drawing/2014/main" id="{9B3577A4-26BE-EA43-85E9-6B922119E7FF}"/>
              </a:ext>
            </a:extLst>
          </p:cNvPr>
          <p:cNvCxnSpPr>
            <a:stCxn id="113" idx="3"/>
            <a:endCxn id="117" idx="3"/>
          </p:cNvCxnSpPr>
          <p:nvPr/>
        </p:nvCxnSpPr>
        <p:spPr>
          <a:xfrm rot="10800000" flipV="1">
            <a:off x="5222837" y="4377853"/>
            <a:ext cx="174650" cy="53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[E] 118">
            <a:extLst>
              <a:ext uri="{FF2B5EF4-FFF2-40B4-BE49-F238E27FC236}">
                <a16:creationId xmlns:a16="http://schemas.microsoft.com/office/drawing/2014/main" id="{94A6268B-3DEC-4B4F-A97F-5F417707B93F}"/>
              </a:ext>
            </a:extLst>
          </p:cNvPr>
          <p:cNvCxnSpPr>
            <a:stCxn id="108" idx="1"/>
            <a:endCxn id="58" idx="2"/>
          </p:cNvCxnSpPr>
          <p:nvPr/>
        </p:nvCxnSpPr>
        <p:spPr>
          <a:xfrm rot="10800000">
            <a:off x="4222032" y="4461102"/>
            <a:ext cx="2207971" cy="1251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6AFD222A-4C27-E745-A348-AF7E14CA73BB}"/>
              </a:ext>
            </a:extLst>
          </p:cNvPr>
          <p:cNvSpPr/>
          <p:nvPr/>
        </p:nvSpPr>
        <p:spPr>
          <a:xfrm>
            <a:off x="8844756" y="5580341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overflow_trigger</a:t>
            </a:r>
            <a:endParaRPr kumimoji="1" lang="ko-Kore-KR" altLang="en-US" sz="1100" dirty="0"/>
          </a:p>
        </p:txBody>
      </p:sp>
      <p:cxnSp>
        <p:nvCxnSpPr>
          <p:cNvPr id="126" name="꺾인 연결선[E] 125">
            <a:extLst>
              <a:ext uri="{FF2B5EF4-FFF2-40B4-BE49-F238E27FC236}">
                <a16:creationId xmlns:a16="http://schemas.microsoft.com/office/drawing/2014/main" id="{9BD0C1EA-C03C-1A4A-B491-E94D5277FFCB}"/>
              </a:ext>
            </a:extLst>
          </p:cNvPr>
          <p:cNvCxnSpPr>
            <a:cxnSpLocks/>
            <a:stCxn id="81" idx="0"/>
            <a:endCxn id="97" idx="2"/>
          </p:cNvCxnSpPr>
          <p:nvPr/>
        </p:nvCxnSpPr>
        <p:spPr>
          <a:xfrm rot="5400000" flipH="1" flipV="1">
            <a:off x="8560153" y="4098170"/>
            <a:ext cx="1008988" cy="19515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꺾인 연결선[E] 127">
            <a:extLst>
              <a:ext uri="{FF2B5EF4-FFF2-40B4-BE49-F238E27FC236}">
                <a16:creationId xmlns:a16="http://schemas.microsoft.com/office/drawing/2014/main" id="{FBDA2E92-5DF8-F14D-A462-FA164B1B943C}"/>
              </a:ext>
            </a:extLst>
          </p:cNvPr>
          <p:cNvCxnSpPr>
            <a:cxnSpLocks/>
            <a:stCxn id="98" idx="2"/>
            <a:endCxn id="124" idx="3"/>
          </p:cNvCxnSpPr>
          <p:nvPr/>
        </p:nvCxnSpPr>
        <p:spPr>
          <a:xfrm rot="5400000">
            <a:off x="9778316" y="5041448"/>
            <a:ext cx="1160885" cy="22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14650F1F-9D60-024F-B052-77CF086957A8}"/>
              </a:ext>
            </a:extLst>
          </p:cNvPr>
          <p:cNvCxnSpPr>
            <a:stCxn id="55" idx="1"/>
            <a:endCxn id="99" idx="3"/>
          </p:cNvCxnSpPr>
          <p:nvPr/>
        </p:nvCxnSpPr>
        <p:spPr>
          <a:xfrm rot="10800000" flipV="1">
            <a:off x="5258676" y="3220298"/>
            <a:ext cx="3579651" cy="465842"/>
          </a:xfrm>
          <a:prstGeom prst="bentConnector3">
            <a:avLst>
              <a:gd name="adj1" fmla="val 808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3EB70DA5-D5EE-484E-A88A-905639545019}"/>
              </a:ext>
            </a:extLst>
          </p:cNvPr>
          <p:cNvGrpSpPr/>
          <p:nvPr/>
        </p:nvGrpSpPr>
        <p:grpSpPr>
          <a:xfrm>
            <a:off x="9538459" y="1424445"/>
            <a:ext cx="2189014" cy="220603"/>
            <a:chOff x="3856022" y="4833288"/>
            <a:chExt cx="1113889" cy="304800"/>
          </a:xfrm>
          <a:solidFill>
            <a:schemeClr val="accent2"/>
          </a:solidFill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E01AE41E-5906-4444-AA82-BCECD8FE3116}"/>
                </a:ext>
              </a:extLst>
            </p:cNvPr>
            <p:cNvSpPr/>
            <p:nvPr/>
          </p:nvSpPr>
          <p:spPr>
            <a:xfrm>
              <a:off x="3856022" y="4833288"/>
              <a:ext cx="1113889" cy="304800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2E0B7062-DD4B-0647-9349-92B97538AB00}"/>
                </a:ext>
              </a:extLst>
            </p:cNvPr>
            <p:cNvSpPr/>
            <p:nvPr/>
          </p:nvSpPr>
          <p:spPr>
            <a:xfrm>
              <a:off x="3871062" y="4874391"/>
              <a:ext cx="641133" cy="23149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counter_rtio</a:t>
              </a:r>
              <a:r>
                <a:rPr kumimoji="1" lang="en-US" altLang="ko-Kore-KR" sz="1100" dirty="0"/>
                <a:t>[60:0]</a:t>
              </a:r>
              <a:endParaRPr kumimoji="1" lang="ko-Kore-KR" altLang="en-US" sz="1100" dirty="0"/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330530F-EF03-5F41-A4DC-06671CC32B2A}"/>
                </a:ext>
              </a:extLst>
            </p:cNvPr>
            <p:cNvSpPr/>
            <p:nvPr/>
          </p:nvSpPr>
          <p:spPr>
            <a:xfrm>
              <a:off x="4523062" y="4874525"/>
              <a:ext cx="436753" cy="23149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</p:grp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384C8406-B9E2-A14A-B27D-6A592AA92939}"/>
              </a:ext>
            </a:extLst>
          </p:cNvPr>
          <p:cNvCxnSpPr>
            <a:cxnSpLocks/>
            <a:stCxn id="57" idx="3"/>
            <a:endCxn id="132" idx="3"/>
          </p:cNvCxnSpPr>
          <p:nvPr/>
        </p:nvCxnSpPr>
        <p:spPr>
          <a:xfrm flipH="1" flipV="1">
            <a:off x="11727473" y="1534747"/>
            <a:ext cx="208118" cy="4193117"/>
          </a:xfrm>
          <a:prstGeom prst="bentConnector3">
            <a:avLst>
              <a:gd name="adj1" fmla="val -28478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꺾인 연결선[E] 139">
            <a:extLst>
              <a:ext uri="{FF2B5EF4-FFF2-40B4-BE49-F238E27FC236}">
                <a16:creationId xmlns:a16="http://schemas.microsoft.com/office/drawing/2014/main" id="{9453D303-DC71-2845-B6E9-B9E40E77C893}"/>
              </a:ext>
            </a:extLst>
          </p:cNvPr>
          <p:cNvCxnSpPr>
            <a:cxnSpLocks/>
            <a:stCxn id="70" idx="3"/>
            <a:endCxn id="132" idx="0"/>
          </p:cNvCxnSpPr>
          <p:nvPr/>
        </p:nvCxnSpPr>
        <p:spPr>
          <a:xfrm flipV="1">
            <a:off x="6891352" y="1424445"/>
            <a:ext cx="3741614" cy="380546"/>
          </a:xfrm>
          <a:prstGeom prst="bentConnector4">
            <a:avLst>
              <a:gd name="adj1" fmla="val 43068"/>
              <a:gd name="adj2" fmla="val 160072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3" name="꺾인 연결선[E] 142">
            <a:extLst>
              <a:ext uri="{FF2B5EF4-FFF2-40B4-BE49-F238E27FC236}">
                <a16:creationId xmlns:a16="http://schemas.microsoft.com/office/drawing/2014/main" id="{7DF5B2F7-F18E-5747-96AA-8E71A83F67D8}"/>
              </a:ext>
            </a:extLst>
          </p:cNvPr>
          <p:cNvCxnSpPr>
            <a:cxnSpLocks/>
            <a:stCxn id="132" idx="2"/>
            <a:endCxn id="51" idx="3"/>
          </p:cNvCxnSpPr>
          <p:nvPr/>
        </p:nvCxnSpPr>
        <p:spPr>
          <a:xfrm rot="5400000">
            <a:off x="10013594" y="1873096"/>
            <a:ext cx="847421" cy="3913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C27B8AAE-4D51-C24C-8B2D-A8F1CCFD618B}"/>
              </a:ext>
            </a:extLst>
          </p:cNvPr>
          <p:cNvCxnSpPr>
            <a:cxnSpLocks/>
            <a:stCxn id="116" idx="0"/>
            <a:endCxn id="101" idx="2"/>
          </p:cNvCxnSpPr>
          <p:nvPr/>
        </p:nvCxnSpPr>
        <p:spPr>
          <a:xfrm flipH="1" flipV="1">
            <a:off x="4557100" y="4186753"/>
            <a:ext cx="498" cy="93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꺾인 연결선[E] 147">
            <a:extLst>
              <a:ext uri="{FF2B5EF4-FFF2-40B4-BE49-F238E27FC236}">
                <a16:creationId xmlns:a16="http://schemas.microsoft.com/office/drawing/2014/main" id="{538F7421-F535-0641-8B8E-E61106788931}"/>
              </a:ext>
            </a:extLst>
          </p:cNvPr>
          <p:cNvCxnSpPr>
            <a:cxnSpLocks/>
            <a:stCxn id="62" idx="3"/>
            <a:endCxn id="57" idx="2"/>
          </p:cNvCxnSpPr>
          <p:nvPr/>
        </p:nvCxnSpPr>
        <p:spPr>
          <a:xfrm flipV="1">
            <a:off x="10925004" y="5880264"/>
            <a:ext cx="309012" cy="6547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0F055E4-5AF2-B049-8EB0-9E29FAC53460}"/>
              </a:ext>
            </a:extLst>
          </p:cNvPr>
          <p:cNvGrpSpPr/>
          <p:nvPr/>
        </p:nvGrpSpPr>
        <p:grpSpPr>
          <a:xfrm>
            <a:off x="6184491" y="2501249"/>
            <a:ext cx="2033769" cy="220603"/>
            <a:chOff x="3856022" y="4833288"/>
            <a:chExt cx="1034892" cy="304800"/>
          </a:xfrm>
          <a:solidFill>
            <a:schemeClr val="accent2"/>
          </a:solidFill>
        </p:grpSpPr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19768A87-7F18-3446-BDDD-B7C2DE7BC9C7}"/>
                </a:ext>
              </a:extLst>
            </p:cNvPr>
            <p:cNvSpPr/>
            <p:nvPr/>
          </p:nvSpPr>
          <p:spPr>
            <a:xfrm>
              <a:off x="3856022" y="4833288"/>
              <a:ext cx="1034892" cy="304800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4696138F-85B4-8040-81A4-9293887A7C4E}"/>
                </a:ext>
              </a:extLst>
            </p:cNvPr>
            <p:cNvSpPr/>
            <p:nvPr/>
          </p:nvSpPr>
          <p:spPr>
            <a:xfrm>
              <a:off x="3871062" y="4874391"/>
              <a:ext cx="624051" cy="23149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time_stamp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93B4B73C-39DE-0347-8E5A-8A4A0B2EE846}"/>
                </a:ext>
              </a:extLst>
            </p:cNvPr>
            <p:cNvSpPr/>
            <p:nvPr/>
          </p:nvSpPr>
          <p:spPr>
            <a:xfrm>
              <a:off x="4511252" y="4874525"/>
              <a:ext cx="361877" cy="23149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data[0:0]</a:t>
              </a:r>
              <a:endParaRPr kumimoji="1" lang="ko-Kore-KR" altLang="en-US" sz="1100" dirty="0"/>
            </a:p>
          </p:txBody>
        </p:sp>
      </p:grpSp>
      <p:cxnSp>
        <p:nvCxnSpPr>
          <p:cNvPr id="157" name="꺾인 연결선[E] 156">
            <a:extLst>
              <a:ext uri="{FF2B5EF4-FFF2-40B4-BE49-F238E27FC236}">
                <a16:creationId xmlns:a16="http://schemas.microsoft.com/office/drawing/2014/main" id="{F2A1C419-9A94-E74D-B5B2-F693D49279E8}"/>
              </a:ext>
            </a:extLst>
          </p:cNvPr>
          <p:cNvCxnSpPr>
            <a:stCxn id="49" idx="1"/>
            <a:endCxn id="151" idx="3"/>
          </p:cNvCxnSpPr>
          <p:nvPr/>
        </p:nvCxnSpPr>
        <p:spPr>
          <a:xfrm rot="10800000" flipV="1">
            <a:off x="8218261" y="2147705"/>
            <a:ext cx="620067" cy="4638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9" name="꺾인 연결선[E] 158">
            <a:extLst>
              <a:ext uri="{FF2B5EF4-FFF2-40B4-BE49-F238E27FC236}">
                <a16:creationId xmlns:a16="http://schemas.microsoft.com/office/drawing/2014/main" id="{095C323F-B06B-764A-B1C8-54F65EB59579}"/>
              </a:ext>
            </a:extLst>
          </p:cNvPr>
          <p:cNvCxnSpPr>
            <a:cxnSpLocks/>
            <a:stCxn id="51" idx="1"/>
            <a:endCxn id="151" idx="3"/>
          </p:cNvCxnSpPr>
          <p:nvPr/>
        </p:nvCxnSpPr>
        <p:spPr>
          <a:xfrm rot="10800000" flipV="1">
            <a:off x="8218261" y="2492469"/>
            <a:ext cx="620231" cy="1190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FE8C43AC-76C0-464F-8489-4A44D721FC62}"/>
              </a:ext>
            </a:extLst>
          </p:cNvPr>
          <p:cNvGrpSpPr/>
          <p:nvPr/>
        </p:nvGrpSpPr>
        <p:grpSpPr>
          <a:xfrm>
            <a:off x="6184490" y="2836585"/>
            <a:ext cx="2033769" cy="220603"/>
            <a:chOff x="3856022" y="4833288"/>
            <a:chExt cx="1034892" cy="304800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4D35C33-9DFA-814F-A409-D17C82C0E361}"/>
                </a:ext>
              </a:extLst>
            </p:cNvPr>
            <p:cNvSpPr/>
            <p:nvPr/>
          </p:nvSpPr>
          <p:spPr>
            <a:xfrm>
              <a:off x="3856022" y="4833288"/>
              <a:ext cx="1034892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0FD0D7B-FC4C-154E-AEB6-5FEC4F1AEDE1}"/>
                </a:ext>
              </a:extLst>
            </p:cNvPr>
            <p:cNvSpPr/>
            <p:nvPr/>
          </p:nvSpPr>
          <p:spPr>
            <a:xfrm>
              <a:off x="3871062" y="4874391"/>
              <a:ext cx="624051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time_stamp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9FEB2148-C2DF-914C-BF90-01FF5777A0A2}"/>
                </a:ext>
              </a:extLst>
            </p:cNvPr>
            <p:cNvSpPr/>
            <p:nvPr/>
          </p:nvSpPr>
          <p:spPr>
            <a:xfrm>
              <a:off x="4511252" y="4874525"/>
              <a:ext cx="361877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data[0:0]</a:t>
              </a:r>
              <a:endParaRPr kumimoji="1" lang="ko-Kore-KR" altLang="en-US" sz="1100" dirty="0"/>
            </a:p>
          </p:txBody>
        </p:sp>
      </p:grpSp>
      <p:cxnSp>
        <p:nvCxnSpPr>
          <p:cNvPr id="166" name="꺾인 연결선[E] 165">
            <a:extLst>
              <a:ext uri="{FF2B5EF4-FFF2-40B4-BE49-F238E27FC236}">
                <a16:creationId xmlns:a16="http://schemas.microsoft.com/office/drawing/2014/main" id="{A0356501-3F57-F341-951D-F4EA84228DDE}"/>
              </a:ext>
            </a:extLst>
          </p:cNvPr>
          <p:cNvCxnSpPr>
            <a:stCxn id="151" idx="1"/>
            <a:endCxn id="37" idx="3"/>
          </p:cNvCxnSpPr>
          <p:nvPr/>
        </p:nvCxnSpPr>
        <p:spPr>
          <a:xfrm rot="10800000" flipV="1">
            <a:off x="5571253" y="2611551"/>
            <a:ext cx="613239" cy="11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8" name="꺾인 연결선[E] 167">
            <a:extLst>
              <a:ext uri="{FF2B5EF4-FFF2-40B4-BE49-F238E27FC236}">
                <a16:creationId xmlns:a16="http://schemas.microsoft.com/office/drawing/2014/main" id="{3AC16C05-1A25-FE4E-A374-E8F2A7C1CF30}"/>
              </a:ext>
            </a:extLst>
          </p:cNvPr>
          <p:cNvCxnSpPr>
            <a:cxnSpLocks/>
            <a:stCxn id="38" idx="3"/>
            <a:endCxn id="162" idx="1"/>
          </p:cNvCxnSpPr>
          <p:nvPr/>
        </p:nvCxnSpPr>
        <p:spPr>
          <a:xfrm flipV="1">
            <a:off x="5571252" y="2946887"/>
            <a:ext cx="613238" cy="25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꺾인 연결선[E] 171">
            <a:extLst>
              <a:ext uri="{FF2B5EF4-FFF2-40B4-BE49-F238E27FC236}">
                <a16:creationId xmlns:a16="http://schemas.microsoft.com/office/drawing/2014/main" id="{05D58989-70DE-894F-9046-8F853A2BE601}"/>
              </a:ext>
            </a:extLst>
          </p:cNvPr>
          <p:cNvCxnSpPr>
            <a:stCxn id="163" idx="2"/>
            <a:endCxn id="54" idx="2"/>
          </p:cNvCxnSpPr>
          <p:nvPr/>
        </p:nvCxnSpPr>
        <p:spPr>
          <a:xfrm rot="16200000" flipH="1">
            <a:off x="7851758" y="2009366"/>
            <a:ext cx="718955" cy="2767990"/>
          </a:xfrm>
          <a:prstGeom prst="bentConnector3">
            <a:avLst>
              <a:gd name="adj1" fmla="val 1317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꺾인 연결선[E] 173">
            <a:extLst>
              <a:ext uri="{FF2B5EF4-FFF2-40B4-BE49-F238E27FC236}">
                <a16:creationId xmlns:a16="http://schemas.microsoft.com/office/drawing/2014/main" id="{B4AE0F85-6A33-234D-B05E-79EFC310E4FB}"/>
              </a:ext>
            </a:extLst>
          </p:cNvPr>
          <p:cNvCxnSpPr>
            <a:stCxn id="164" idx="3"/>
            <a:endCxn id="55" idx="0"/>
          </p:cNvCxnSpPr>
          <p:nvPr/>
        </p:nvCxnSpPr>
        <p:spPr>
          <a:xfrm>
            <a:off x="8183308" y="2950206"/>
            <a:ext cx="1033470" cy="1176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꺾인 연결선[E] 178">
            <a:extLst>
              <a:ext uri="{FF2B5EF4-FFF2-40B4-BE49-F238E27FC236}">
                <a16:creationId xmlns:a16="http://schemas.microsoft.com/office/drawing/2014/main" id="{FD1C42F4-43C7-E841-8D0E-D24237CF5F56}"/>
              </a:ext>
            </a:extLst>
          </p:cNvPr>
          <p:cNvCxnSpPr>
            <a:stCxn id="69" idx="3"/>
            <a:endCxn id="49" idx="0"/>
          </p:cNvCxnSpPr>
          <p:nvPr/>
        </p:nvCxnSpPr>
        <p:spPr>
          <a:xfrm>
            <a:off x="6891352" y="1483361"/>
            <a:ext cx="2325427" cy="5119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1" name="꺾인 연결선[E] 180">
            <a:extLst>
              <a:ext uri="{FF2B5EF4-FFF2-40B4-BE49-F238E27FC236}">
                <a16:creationId xmlns:a16="http://schemas.microsoft.com/office/drawing/2014/main" id="{520D3082-BA60-5947-9682-EADC6878FC79}"/>
              </a:ext>
            </a:extLst>
          </p:cNvPr>
          <p:cNvCxnSpPr>
            <a:cxnSpLocks/>
            <a:stCxn id="67" idx="1"/>
            <a:endCxn id="33" idx="0"/>
          </p:cNvCxnSpPr>
          <p:nvPr/>
        </p:nvCxnSpPr>
        <p:spPr>
          <a:xfrm rot="10800000" flipV="1">
            <a:off x="4546553" y="797311"/>
            <a:ext cx="1492234" cy="3154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5B575114-FC17-9845-ADF5-1E3E22CD968D}"/>
              </a:ext>
            </a:extLst>
          </p:cNvPr>
          <p:cNvGrpSpPr/>
          <p:nvPr/>
        </p:nvGrpSpPr>
        <p:grpSpPr>
          <a:xfrm rot="16200000">
            <a:off x="3304604" y="4451716"/>
            <a:ext cx="445934" cy="291600"/>
            <a:chOff x="4747737" y="4069123"/>
            <a:chExt cx="445934" cy="290333"/>
          </a:xfrm>
        </p:grpSpPr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58F1662D-ECDB-2547-B111-749BF5B4B17B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5934" cy="290333"/>
              <a:chOff x="5838368" y="4971788"/>
              <a:chExt cx="445934" cy="290333"/>
            </a:xfrm>
          </p:grpSpPr>
          <p:sp>
            <p:nvSpPr>
              <p:cNvPr id="189" name="지연 188">
                <a:extLst>
                  <a:ext uri="{FF2B5EF4-FFF2-40B4-BE49-F238E27FC236}">
                    <a16:creationId xmlns:a16="http://schemas.microsoft.com/office/drawing/2014/main" id="{E55348B3-5796-3742-9305-3A9E3211F0E1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22CBDB56-0D79-3B47-BB7D-C6701207A4E8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170D071B-2877-4842-8DDB-5AEB952CEC95}"/>
                  </a:ext>
                </a:extLst>
              </p:cNvPr>
              <p:cNvSpPr/>
              <p:nvPr/>
            </p:nvSpPr>
            <p:spPr>
              <a:xfrm>
                <a:off x="5838368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DB3866DF-F72B-FC41-A5E9-5898061C4733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93" name="꺾인 연결선[E] 192">
            <a:extLst>
              <a:ext uri="{FF2B5EF4-FFF2-40B4-BE49-F238E27FC236}">
                <a16:creationId xmlns:a16="http://schemas.microsoft.com/office/drawing/2014/main" id="{5370D079-0DEB-B048-B151-5CFE5DFBC174}"/>
              </a:ext>
            </a:extLst>
          </p:cNvPr>
          <p:cNvCxnSpPr>
            <a:cxnSpLocks/>
            <a:stCxn id="34" idx="1"/>
            <a:endCxn id="191" idx="2"/>
          </p:cNvCxnSpPr>
          <p:nvPr/>
        </p:nvCxnSpPr>
        <p:spPr>
          <a:xfrm rot="10800000" flipV="1">
            <a:off x="3618597" y="1605109"/>
            <a:ext cx="549505" cy="27694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꺾인 연결선[E] 195">
            <a:extLst>
              <a:ext uri="{FF2B5EF4-FFF2-40B4-BE49-F238E27FC236}">
                <a16:creationId xmlns:a16="http://schemas.microsoft.com/office/drawing/2014/main" id="{B7AAE84D-CD27-3644-82EC-6F77F0E9EF10}"/>
              </a:ext>
            </a:extLst>
          </p:cNvPr>
          <p:cNvCxnSpPr>
            <a:stCxn id="33" idx="1"/>
            <a:endCxn id="190" idx="2"/>
          </p:cNvCxnSpPr>
          <p:nvPr/>
        </p:nvCxnSpPr>
        <p:spPr>
          <a:xfrm rot="10800000" flipV="1">
            <a:off x="3438323" y="1265125"/>
            <a:ext cx="729779" cy="31820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꺾인 연결선[E] 203">
            <a:extLst>
              <a:ext uri="{FF2B5EF4-FFF2-40B4-BE49-F238E27FC236}">
                <a16:creationId xmlns:a16="http://schemas.microsoft.com/office/drawing/2014/main" id="{80DC304E-B403-3346-9259-86215C74A16A}"/>
              </a:ext>
            </a:extLst>
          </p:cNvPr>
          <p:cNvCxnSpPr>
            <a:stCxn id="189" idx="3"/>
            <a:endCxn id="81" idx="1"/>
          </p:cNvCxnSpPr>
          <p:nvPr/>
        </p:nvCxnSpPr>
        <p:spPr>
          <a:xfrm rot="16200000" flipH="1">
            <a:off x="5002253" y="3345801"/>
            <a:ext cx="910359" cy="38597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0" name="그룹 209">
            <a:extLst>
              <a:ext uri="{FF2B5EF4-FFF2-40B4-BE49-F238E27FC236}">
                <a16:creationId xmlns:a16="http://schemas.microsoft.com/office/drawing/2014/main" id="{79E091F1-6216-4341-9951-51EE8945A832}"/>
              </a:ext>
            </a:extLst>
          </p:cNvPr>
          <p:cNvGrpSpPr/>
          <p:nvPr/>
        </p:nvGrpSpPr>
        <p:grpSpPr>
          <a:xfrm rot="5400000">
            <a:off x="2212629" y="5809985"/>
            <a:ext cx="826513" cy="544317"/>
            <a:chOff x="2883373" y="5392849"/>
            <a:chExt cx="962915" cy="724984"/>
          </a:xfrm>
        </p:grpSpPr>
        <p:sp>
          <p:nvSpPr>
            <p:cNvPr id="211" name="사다리꼴[T] 210">
              <a:extLst>
                <a:ext uri="{FF2B5EF4-FFF2-40B4-BE49-F238E27FC236}">
                  <a16:creationId xmlns:a16="http://schemas.microsoft.com/office/drawing/2014/main" id="{B506EAB4-9303-D745-BA68-F95371CD0F3F}"/>
                </a:ext>
              </a:extLst>
            </p:cNvPr>
            <p:cNvSpPr/>
            <p:nvPr/>
          </p:nvSpPr>
          <p:spPr>
            <a:xfrm>
              <a:off x="2883373" y="5392849"/>
              <a:ext cx="962915" cy="688700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EQUAL?</a:t>
              </a:r>
              <a:endParaRPr kumimoji="1" lang="ko-Kore-KR" altLang="en-US" sz="1300" dirty="0"/>
            </a:p>
          </p:txBody>
        </p:sp>
        <p:sp>
          <p:nvSpPr>
            <p:cNvPr id="212" name="삼각형 211">
              <a:extLst>
                <a:ext uri="{FF2B5EF4-FFF2-40B4-BE49-F238E27FC236}">
                  <a16:creationId xmlns:a16="http://schemas.microsoft.com/office/drawing/2014/main" id="{F65FAF84-97D7-0348-ABBD-AB4770D020E5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EDDDCEE1-C4DB-E744-80DA-EF821938DD61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EB71D28E-5A55-2C4D-B081-972BC6723793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43F154CE-0FD2-AA4E-9D3C-771095D44285}"/>
              </a:ext>
            </a:extLst>
          </p:cNvPr>
          <p:cNvSpPr/>
          <p:nvPr/>
        </p:nvSpPr>
        <p:spPr>
          <a:xfrm>
            <a:off x="1971594" y="6189079"/>
            <a:ext cx="247916" cy="27878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n</a:t>
            </a:r>
            <a:endParaRPr kumimoji="1" lang="ko-Kore-KR" altLang="en-US" sz="1100" dirty="0"/>
          </a:p>
        </p:txBody>
      </p:sp>
      <p:cxnSp>
        <p:nvCxnSpPr>
          <p:cNvPr id="217" name="꺾인 연결선[E] 216">
            <a:extLst>
              <a:ext uri="{FF2B5EF4-FFF2-40B4-BE49-F238E27FC236}">
                <a16:creationId xmlns:a16="http://schemas.microsoft.com/office/drawing/2014/main" id="{F8DD6DA2-AE2A-9B4C-947B-DAABDD6CB27F}"/>
              </a:ext>
            </a:extLst>
          </p:cNvPr>
          <p:cNvCxnSpPr>
            <a:stCxn id="215" idx="3"/>
            <a:endCxn id="213" idx="4"/>
          </p:cNvCxnSpPr>
          <p:nvPr/>
        </p:nvCxnSpPr>
        <p:spPr>
          <a:xfrm>
            <a:off x="2219510" y="6328472"/>
            <a:ext cx="165087" cy="35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[E] 218">
            <a:extLst>
              <a:ext uri="{FF2B5EF4-FFF2-40B4-BE49-F238E27FC236}">
                <a16:creationId xmlns:a16="http://schemas.microsoft.com/office/drawing/2014/main" id="{BEE40A82-8A84-2B43-9647-CEDB283B4145}"/>
              </a:ext>
            </a:extLst>
          </p:cNvPr>
          <p:cNvCxnSpPr>
            <a:stCxn id="7" idx="3"/>
            <a:endCxn id="214" idx="4"/>
          </p:cNvCxnSpPr>
          <p:nvPr/>
        </p:nvCxnSpPr>
        <p:spPr>
          <a:xfrm>
            <a:off x="1359238" y="1633308"/>
            <a:ext cx="1027312" cy="4221712"/>
          </a:xfrm>
          <a:prstGeom prst="bentConnector3">
            <a:avLst>
              <a:gd name="adj1" fmla="val 590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꺾인 연결선[E] 220">
            <a:extLst>
              <a:ext uri="{FF2B5EF4-FFF2-40B4-BE49-F238E27FC236}">
                <a16:creationId xmlns:a16="http://schemas.microsoft.com/office/drawing/2014/main" id="{21FED38D-A944-F946-BEB0-FFB3C66E28CC}"/>
              </a:ext>
            </a:extLst>
          </p:cNvPr>
          <p:cNvCxnSpPr>
            <a:cxnSpLocks/>
            <a:stCxn id="211" idx="0"/>
            <a:endCxn id="109" idx="2"/>
          </p:cNvCxnSpPr>
          <p:nvPr/>
        </p:nvCxnSpPr>
        <p:spPr>
          <a:xfrm flipV="1">
            <a:off x="2898044" y="5525221"/>
            <a:ext cx="1659056" cy="5569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2DF17B8C-8E4B-B249-AEE7-0254564AA141}"/>
              </a:ext>
            </a:extLst>
          </p:cNvPr>
          <p:cNvGrpSpPr/>
          <p:nvPr/>
        </p:nvGrpSpPr>
        <p:grpSpPr>
          <a:xfrm rot="5400000">
            <a:off x="2699179" y="3394423"/>
            <a:ext cx="444074" cy="291600"/>
            <a:chOff x="4747737" y="4069123"/>
            <a:chExt cx="444074" cy="290333"/>
          </a:xfrm>
        </p:grpSpPr>
        <p:grpSp>
          <p:nvGrpSpPr>
            <p:cNvPr id="226" name="그룹 225">
              <a:extLst>
                <a:ext uri="{FF2B5EF4-FFF2-40B4-BE49-F238E27FC236}">
                  <a16:creationId xmlns:a16="http://schemas.microsoft.com/office/drawing/2014/main" id="{B39B3E72-7940-F147-B6B8-8FAB6E07982E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4074" cy="290333"/>
              <a:chOff x="5840228" y="4971788"/>
              <a:chExt cx="444074" cy="290333"/>
            </a:xfrm>
          </p:grpSpPr>
          <p:sp>
            <p:nvSpPr>
              <p:cNvPr id="228" name="지연 227">
                <a:extLst>
                  <a:ext uri="{FF2B5EF4-FFF2-40B4-BE49-F238E27FC236}">
                    <a16:creationId xmlns:a16="http://schemas.microsoft.com/office/drawing/2014/main" id="{545F4CF2-D54C-6141-8ED1-7B88D247E4E1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29" name="타원 228">
                <a:extLst>
                  <a:ext uri="{FF2B5EF4-FFF2-40B4-BE49-F238E27FC236}">
                    <a16:creationId xmlns:a16="http://schemas.microsoft.com/office/drawing/2014/main" id="{9C73DED8-2E84-9145-B19F-F1166A1CE04F}"/>
                  </a:ext>
                </a:extLst>
              </p:cNvPr>
              <p:cNvSpPr/>
              <p:nvPr/>
            </p:nvSpPr>
            <p:spPr>
              <a:xfrm>
                <a:off x="584022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30" name="타원 229">
                <a:extLst>
                  <a:ext uri="{FF2B5EF4-FFF2-40B4-BE49-F238E27FC236}">
                    <a16:creationId xmlns:a16="http://schemas.microsoft.com/office/drawing/2014/main" id="{BE35184E-1413-CA4D-B5DC-B7A2434022C7}"/>
                  </a:ext>
                </a:extLst>
              </p:cNvPr>
              <p:cNvSpPr/>
              <p:nvPr/>
            </p:nvSpPr>
            <p:spPr>
              <a:xfrm>
                <a:off x="5908707" y="49937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6305383F-AE8A-5A45-8024-A0F078A7F6E8}"/>
                </a:ext>
              </a:extLst>
            </p:cNvPr>
            <p:cNvSpPr/>
            <p:nvPr/>
          </p:nvSpPr>
          <p:spPr>
            <a:xfrm rot="10800000">
              <a:off x="5060400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32" name="꺾인 연결선[E] 231">
            <a:extLst>
              <a:ext uri="{FF2B5EF4-FFF2-40B4-BE49-F238E27FC236}">
                <a16:creationId xmlns:a16="http://schemas.microsoft.com/office/drawing/2014/main" id="{055EFADE-BE6A-1943-80BD-186A5A9A4165}"/>
              </a:ext>
            </a:extLst>
          </p:cNvPr>
          <p:cNvCxnSpPr>
            <a:stCxn id="22" idx="2"/>
            <a:endCxn id="230" idx="2"/>
          </p:cNvCxnSpPr>
          <p:nvPr/>
        </p:nvCxnSpPr>
        <p:spPr>
          <a:xfrm rot="16200000" flipH="1">
            <a:off x="1889965" y="2753559"/>
            <a:ext cx="1522393" cy="358050"/>
          </a:xfrm>
          <a:prstGeom prst="bentConnector3">
            <a:avLst>
              <a:gd name="adj1" fmla="val 1151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꺾인 연결선[E] 233">
            <a:extLst>
              <a:ext uri="{FF2B5EF4-FFF2-40B4-BE49-F238E27FC236}">
                <a16:creationId xmlns:a16="http://schemas.microsoft.com/office/drawing/2014/main" id="{03985BC8-E992-DB4F-9320-B4FAEB13BD99}"/>
              </a:ext>
            </a:extLst>
          </p:cNvPr>
          <p:cNvCxnSpPr>
            <a:stCxn id="109" idx="1"/>
            <a:endCxn id="227" idx="2"/>
          </p:cNvCxnSpPr>
          <p:nvPr/>
        </p:nvCxnSpPr>
        <p:spPr>
          <a:xfrm rot="10800000">
            <a:off x="2922896" y="3693805"/>
            <a:ext cx="932629" cy="16790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꺾인 연결선[E] 238">
            <a:extLst>
              <a:ext uri="{FF2B5EF4-FFF2-40B4-BE49-F238E27FC236}">
                <a16:creationId xmlns:a16="http://schemas.microsoft.com/office/drawing/2014/main" id="{B7C57AB3-3A90-4841-9755-6F42C6910DAD}"/>
              </a:ext>
            </a:extLst>
          </p:cNvPr>
          <p:cNvCxnSpPr>
            <a:stCxn id="108" idx="2"/>
            <a:endCxn id="229" idx="2"/>
          </p:cNvCxnSpPr>
          <p:nvPr/>
        </p:nvCxnSpPr>
        <p:spPr>
          <a:xfrm rot="5400000" flipH="1">
            <a:off x="4582850" y="2189876"/>
            <a:ext cx="976344" cy="4121113"/>
          </a:xfrm>
          <a:prstGeom prst="bentConnector3">
            <a:avLst>
              <a:gd name="adj1" fmla="val -1668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꺾인 연결선[E] 241">
            <a:extLst>
              <a:ext uri="{FF2B5EF4-FFF2-40B4-BE49-F238E27FC236}">
                <a16:creationId xmlns:a16="http://schemas.microsoft.com/office/drawing/2014/main" id="{34D5B4D9-554E-8142-9E43-9988DF0C7226}"/>
              </a:ext>
            </a:extLst>
          </p:cNvPr>
          <p:cNvCxnSpPr>
            <a:stCxn id="228" idx="3"/>
            <a:endCxn id="35" idx="1"/>
          </p:cNvCxnSpPr>
          <p:nvPr/>
        </p:nvCxnSpPr>
        <p:spPr>
          <a:xfrm rot="5400000" flipH="1" flipV="1">
            <a:off x="2859116" y="2009202"/>
            <a:ext cx="1371084" cy="12468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F5B58380-79D1-9345-B66B-BC7B1FF1D465}"/>
              </a:ext>
            </a:extLst>
          </p:cNvPr>
          <p:cNvGrpSpPr/>
          <p:nvPr/>
        </p:nvGrpSpPr>
        <p:grpSpPr>
          <a:xfrm>
            <a:off x="6430002" y="4433804"/>
            <a:ext cx="2418523" cy="381894"/>
            <a:chOff x="6430002" y="4433804"/>
            <a:chExt cx="2418523" cy="38189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B56564F-0A71-6047-AADD-AF03ED732AF0}"/>
                </a:ext>
              </a:extLst>
            </p:cNvPr>
            <p:cNvSpPr/>
            <p:nvPr/>
          </p:nvSpPr>
          <p:spPr>
            <a:xfrm>
              <a:off x="6430002" y="4433804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overflow</a:t>
              </a:r>
              <a:endParaRPr kumimoji="1" lang="ko-Kore-KR" altLang="en-US" sz="1100" dirty="0"/>
            </a:p>
          </p:txBody>
        </p:sp>
        <p:sp>
          <p:nvSpPr>
            <p:cNvPr id="249" name="삼각형 248">
              <a:extLst>
                <a:ext uri="{FF2B5EF4-FFF2-40B4-BE49-F238E27FC236}">
                  <a16:creationId xmlns:a16="http://schemas.microsoft.com/office/drawing/2014/main" id="{B03B678E-A534-8843-929B-DD66728BA214}"/>
                </a:ext>
              </a:extLst>
            </p:cNvPr>
            <p:cNvSpPr/>
            <p:nvPr/>
          </p:nvSpPr>
          <p:spPr>
            <a:xfrm rot="16200000">
              <a:off x="7792397" y="466685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A43B036-B8E0-E440-B4E4-CDA16697209A}"/>
                </a:ext>
              </a:extLst>
            </p:cNvPr>
            <p:cNvSpPr txBox="1"/>
            <p:nvPr/>
          </p:nvSpPr>
          <p:spPr>
            <a:xfrm>
              <a:off x="8036186" y="456947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1" name="꺾인 연결선[E] 250">
              <a:extLst>
                <a:ext uri="{FF2B5EF4-FFF2-40B4-BE49-F238E27FC236}">
                  <a16:creationId xmlns:a16="http://schemas.microsoft.com/office/drawing/2014/main" id="{B7B5723D-F7EC-E84A-ABB5-CF9FB73E7A37}"/>
                </a:ext>
              </a:extLst>
            </p:cNvPr>
            <p:cNvCxnSpPr>
              <a:cxnSpLocks/>
              <a:stCxn id="250" idx="1"/>
              <a:endCxn id="249" idx="3"/>
            </p:cNvCxnSpPr>
            <p:nvPr/>
          </p:nvCxnSpPr>
          <p:spPr>
            <a:xfrm rot="10800000">
              <a:off x="7840316" y="469115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D0FA9D00-6046-3F4F-90BC-87EF892A3574}"/>
              </a:ext>
            </a:extLst>
          </p:cNvPr>
          <p:cNvCxnSpPr>
            <a:cxnSpLocks/>
            <a:stCxn id="7" idx="3"/>
            <a:endCxn id="23" idx="1"/>
          </p:cNvCxnSpPr>
          <p:nvPr/>
        </p:nvCxnSpPr>
        <p:spPr>
          <a:xfrm>
            <a:off x="1359238" y="1633308"/>
            <a:ext cx="728084" cy="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C4C1983D-0364-994B-BE3A-F3D2B94CF990}"/>
              </a:ext>
            </a:extLst>
          </p:cNvPr>
          <p:cNvGrpSpPr/>
          <p:nvPr/>
        </p:nvGrpSpPr>
        <p:grpSpPr>
          <a:xfrm rot="16200000">
            <a:off x="2172891" y="3950421"/>
            <a:ext cx="321703" cy="529936"/>
            <a:chOff x="8048377" y="3244496"/>
            <a:chExt cx="321703" cy="529936"/>
          </a:xfrm>
        </p:grpSpPr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45F153F0-74FF-004F-8CCE-B5208741540A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B42D5-DB7B-BA49-89BA-B85B6738853B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59" name="그룹 258">
              <a:extLst>
                <a:ext uri="{FF2B5EF4-FFF2-40B4-BE49-F238E27FC236}">
                  <a16:creationId xmlns:a16="http://schemas.microsoft.com/office/drawing/2014/main" id="{34FD3FC9-D3BA-DE47-A221-4FA609024387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60" name="타원 259">
                <a:extLst>
                  <a:ext uri="{FF2B5EF4-FFF2-40B4-BE49-F238E27FC236}">
                    <a16:creationId xmlns:a16="http://schemas.microsoft.com/office/drawing/2014/main" id="{6A9C7194-0D40-2E43-AE3A-48508932B41B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61" name="사다리꼴[T] 260">
                <a:extLst>
                  <a:ext uri="{FF2B5EF4-FFF2-40B4-BE49-F238E27FC236}">
                    <a16:creationId xmlns:a16="http://schemas.microsoft.com/office/drawing/2014/main" id="{1451F516-36B9-2240-8FEA-1CD40A28D766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MUX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63" name="꺾인 연결선[E] 262">
            <a:extLst>
              <a:ext uri="{FF2B5EF4-FFF2-40B4-BE49-F238E27FC236}">
                <a16:creationId xmlns:a16="http://schemas.microsoft.com/office/drawing/2014/main" id="{76E55069-4509-9D43-94CC-CA5C54845B35}"/>
              </a:ext>
            </a:extLst>
          </p:cNvPr>
          <p:cNvCxnSpPr>
            <a:stCxn id="101" idx="1"/>
            <a:endCxn id="261" idx="2"/>
          </p:cNvCxnSpPr>
          <p:nvPr/>
        </p:nvCxnSpPr>
        <p:spPr>
          <a:xfrm rot="10800000" flipV="1">
            <a:off x="2333742" y="4034352"/>
            <a:ext cx="1521782" cy="331911"/>
          </a:xfrm>
          <a:prstGeom prst="bentConnector4">
            <a:avLst>
              <a:gd name="adj1" fmla="val 43039"/>
              <a:gd name="adj2" fmla="val 1688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꺾인 연결선[E] 264">
            <a:extLst>
              <a:ext uri="{FF2B5EF4-FFF2-40B4-BE49-F238E27FC236}">
                <a16:creationId xmlns:a16="http://schemas.microsoft.com/office/drawing/2014/main" id="{CBEBFAF0-4C9E-0B40-8AC6-E416C6177F0C}"/>
              </a:ext>
            </a:extLst>
          </p:cNvPr>
          <p:cNvCxnSpPr>
            <a:cxnSpLocks/>
            <a:stCxn id="23" idx="3"/>
            <a:endCxn id="261" idx="3"/>
          </p:cNvCxnSpPr>
          <p:nvPr/>
        </p:nvCxnSpPr>
        <p:spPr>
          <a:xfrm flipH="1">
            <a:off x="2559744" y="1634040"/>
            <a:ext cx="284826" cy="2576361"/>
          </a:xfrm>
          <a:prstGeom prst="bentConnector3">
            <a:avLst>
              <a:gd name="adj1" fmla="val -893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꺾인 연결선[E] 268">
            <a:extLst>
              <a:ext uri="{FF2B5EF4-FFF2-40B4-BE49-F238E27FC236}">
                <a16:creationId xmlns:a16="http://schemas.microsoft.com/office/drawing/2014/main" id="{37F73F4C-0CBF-8B4E-9748-6CA5BDE82A1E}"/>
              </a:ext>
            </a:extLst>
          </p:cNvPr>
          <p:cNvCxnSpPr>
            <a:stCxn id="261" idx="0"/>
            <a:endCxn id="26" idx="1"/>
          </p:cNvCxnSpPr>
          <p:nvPr/>
        </p:nvCxnSpPr>
        <p:spPr>
          <a:xfrm rot="16200000" flipV="1">
            <a:off x="754136" y="2474930"/>
            <a:ext cx="2801103" cy="358111"/>
          </a:xfrm>
          <a:prstGeom prst="bentConnector4">
            <a:avLst>
              <a:gd name="adj1" fmla="val 28527"/>
              <a:gd name="adj2" fmla="val 1638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AFF91765-B5C5-564B-AF41-30F64DC38DD7}"/>
              </a:ext>
            </a:extLst>
          </p:cNvPr>
          <p:cNvGrpSpPr/>
          <p:nvPr/>
        </p:nvGrpSpPr>
        <p:grpSpPr>
          <a:xfrm>
            <a:off x="2093684" y="1866588"/>
            <a:ext cx="900408" cy="736823"/>
            <a:chOff x="2047190" y="1866588"/>
            <a:chExt cx="900408" cy="73682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CBE51FF-ED9F-9748-8D76-63538A8BAB7A}"/>
                </a:ext>
              </a:extLst>
            </p:cNvPr>
            <p:cNvSpPr/>
            <p:nvPr/>
          </p:nvSpPr>
          <p:spPr>
            <a:xfrm>
              <a:off x="2047190" y="186658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i_ack</a:t>
              </a:r>
              <a:endParaRPr kumimoji="1" lang="ko-Kore-KR" altLang="en-US" sz="1100" dirty="0"/>
            </a:p>
          </p:txBody>
        </p:sp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E2B6A1ED-D8AE-B142-A9C5-1D91DD05FC0D}"/>
                </a:ext>
              </a:extLst>
            </p:cNvPr>
            <p:cNvGrpSpPr/>
            <p:nvPr/>
          </p:nvGrpSpPr>
          <p:grpSpPr>
            <a:xfrm>
              <a:off x="2333555" y="2119279"/>
              <a:ext cx="614043" cy="484132"/>
              <a:chOff x="2523700" y="6647871"/>
              <a:chExt cx="614043" cy="484132"/>
            </a:xfrm>
          </p:grpSpPr>
          <p:sp>
            <p:nvSpPr>
              <p:cNvPr id="270" name="삼각형 269">
                <a:extLst>
                  <a:ext uri="{FF2B5EF4-FFF2-40B4-BE49-F238E27FC236}">
                    <a16:creationId xmlns:a16="http://schemas.microsoft.com/office/drawing/2014/main" id="{2149ABBA-BBBC-6447-A9DD-D2E699B4C4C3}"/>
                  </a:ext>
                </a:extLst>
              </p:cNvPr>
              <p:cNvSpPr/>
              <p:nvPr/>
            </p:nvSpPr>
            <p:spPr>
              <a:xfrm>
                <a:off x="2673514" y="6647871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FC207B9B-60AA-5340-9E8C-A6446E9BFF6F}"/>
                  </a:ext>
                </a:extLst>
              </p:cNvPr>
              <p:cNvSpPr txBox="1"/>
              <p:nvPr/>
            </p:nvSpPr>
            <p:spPr>
              <a:xfrm>
                <a:off x="2523700" y="6885782"/>
                <a:ext cx="61404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72" name="꺾인 연결선[E] 271">
                <a:extLst>
                  <a:ext uri="{FF2B5EF4-FFF2-40B4-BE49-F238E27FC236}">
                    <a16:creationId xmlns:a16="http://schemas.microsoft.com/office/drawing/2014/main" id="{9222F36F-5836-2140-A014-C608C38DB247}"/>
                  </a:ext>
                </a:extLst>
              </p:cNvPr>
              <p:cNvCxnSpPr>
                <a:cxnSpLocks/>
                <a:stCxn id="271" idx="0"/>
                <a:endCxn id="270" idx="3"/>
              </p:cNvCxnSpPr>
              <p:nvPr/>
            </p:nvCxnSpPr>
            <p:spPr>
              <a:xfrm rot="16200000" flipV="1">
                <a:off x="2669276" y="6724336"/>
                <a:ext cx="189296" cy="133596"/>
              </a:xfrm>
              <a:prstGeom prst="bentConnector3">
                <a:avLst>
                  <a:gd name="adj1" fmla="val 31421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45C81493-CF9E-3E4E-9125-E5065ACEBC25}"/>
              </a:ext>
            </a:extLst>
          </p:cNvPr>
          <p:cNvGrpSpPr/>
          <p:nvPr/>
        </p:nvGrpSpPr>
        <p:grpSpPr>
          <a:xfrm>
            <a:off x="3252706" y="1032160"/>
            <a:ext cx="804570" cy="246221"/>
            <a:chOff x="2672818" y="6550498"/>
            <a:chExt cx="804570" cy="246221"/>
          </a:xfrm>
        </p:grpSpPr>
        <p:sp>
          <p:nvSpPr>
            <p:cNvPr id="282" name="삼각형 281">
              <a:extLst>
                <a:ext uri="{FF2B5EF4-FFF2-40B4-BE49-F238E27FC236}">
                  <a16:creationId xmlns:a16="http://schemas.microsoft.com/office/drawing/2014/main" id="{05800A43-BE98-9045-98FE-DC7720690D61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40D45053-3F22-D44B-A07D-7315E35EF984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84" name="꺾인 연결선[E] 283">
              <a:extLst>
                <a:ext uri="{FF2B5EF4-FFF2-40B4-BE49-F238E27FC236}">
                  <a16:creationId xmlns:a16="http://schemas.microsoft.com/office/drawing/2014/main" id="{FDE14425-75B0-C14F-B69A-E6D64F25825C}"/>
                </a:ext>
              </a:extLst>
            </p:cNvPr>
            <p:cNvCxnSpPr>
              <a:cxnSpLocks/>
              <a:stCxn id="283" idx="1"/>
              <a:endCxn id="282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8C0CCE89-6342-7E47-8629-186810C05916}"/>
              </a:ext>
            </a:extLst>
          </p:cNvPr>
          <p:cNvGrpSpPr/>
          <p:nvPr/>
        </p:nvGrpSpPr>
        <p:grpSpPr>
          <a:xfrm>
            <a:off x="3260761" y="652843"/>
            <a:ext cx="804570" cy="246221"/>
            <a:chOff x="2672818" y="6550498"/>
            <a:chExt cx="804570" cy="246221"/>
          </a:xfrm>
        </p:grpSpPr>
        <p:sp>
          <p:nvSpPr>
            <p:cNvPr id="287" name="삼각형 286">
              <a:extLst>
                <a:ext uri="{FF2B5EF4-FFF2-40B4-BE49-F238E27FC236}">
                  <a16:creationId xmlns:a16="http://schemas.microsoft.com/office/drawing/2014/main" id="{D26E61CA-B1DA-FD4B-AED8-727999368791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CD970D5-9BDF-484C-8517-ABF79D54DB2D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89" name="꺾인 연결선[E] 288">
              <a:extLst>
                <a:ext uri="{FF2B5EF4-FFF2-40B4-BE49-F238E27FC236}">
                  <a16:creationId xmlns:a16="http://schemas.microsoft.com/office/drawing/2014/main" id="{9568447E-F0E2-C44F-8070-35B4A14A4ABE}"/>
                </a:ext>
              </a:extLst>
            </p:cNvPr>
            <p:cNvCxnSpPr>
              <a:cxnSpLocks/>
              <a:stCxn id="288" idx="1"/>
              <a:endCxn id="287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75733D93-22BE-E349-8ED8-B0E930984450}"/>
              </a:ext>
            </a:extLst>
          </p:cNvPr>
          <p:cNvGrpSpPr/>
          <p:nvPr/>
        </p:nvGrpSpPr>
        <p:grpSpPr>
          <a:xfrm>
            <a:off x="3262231" y="277889"/>
            <a:ext cx="804570" cy="246221"/>
            <a:chOff x="2672818" y="6550498"/>
            <a:chExt cx="804570" cy="246221"/>
          </a:xfrm>
        </p:grpSpPr>
        <p:sp>
          <p:nvSpPr>
            <p:cNvPr id="291" name="삼각형 290">
              <a:extLst>
                <a:ext uri="{FF2B5EF4-FFF2-40B4-BE49-F238E27FC236}">
                  <a16:creationId xmlns:a16="http://schemas.microsoft.com/office/drawing/2014/main" id="{0A635496-607F-994E-8D3F-A58F7DCAB1B9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8CF531A7-79F9-F046-9868-15675DC079E3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93" name="꺾인 연결선[E] 292">
              <a:extLst>
                <a:ext uri="{FF2B5EF4-FFF2-40B4-BE49-F238E27FC236}">
                  <a16:creationId xmlns:a16="http://schemas.microsoft.com/office/drawing/2014/main" id="{9B71DBB5-7D2E-554F-ACE1-BB7ADA66E1E5}"/>
                </a:ext>
              </a:extLst>
            </p:cNvPr>
            <p:cNvCxnSpPr>
              <a:cxnSpLocks/>
              <a:stCxn id="292" idx="1"/>
              <a:endCxn id="291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7D6838A6-4E08-AE4B-8AAA-B223CB242C12}"/>
              </a:ext>
            </a:extLst>
          </p:cNvPr>
          <p:cNvGrpSpPr/>
          <p:nvPr/>
        </p:nvGrpSpPr>
        <p:grpSpPr>
          <a:xfrm>
            <a:off x="7853752" y="5970302"/>
            <a:ext cx="3238644" cy="843857"/>
            <a:chOff x="7853752" y="5970302"/>
            <a:chExt cx="3238644" cy="843857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AB0CBF5D-20A4-2D4A-8D0E-7497EBC33DC5}"/>
                </a:ext>
              </a:extLst>
            </p:cNvPr>
            <p:cNvGrpSpPr/>
            <p:nvPr/>
          </p:nvGrpSpPr>
          <p:grpSpPr>
            <a:xfrm>
              <a:off x="7853752" y="5970302"/>
              <a:ext cx="3238644" cy="843857"/>
              <a:chOff x="5641117" y="1027839"/>
              <a:chExt cx="3238644" cy="84385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70B5FBE8-D286-6041-8990-6AFEF8416DBB}"/>
                  </a:ext>
                </a:extLst>
              </p:cNvPr>
              <p:cNvSpPr/>
              <p:nvPr/>
            </p:nvSpPr>
            <p:spPr>
              <a:xfrm>
                <a:off x="5641117" y="1027839"/>
                <a:ext cx="3238644" cy="84385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TSC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61A088BC-4986-8041-9DBF-FB42D097EC0C}"/>
                  </a:ext>
                </a:extLst>
              </p:cNvPr>
              <p:cNvSpPr/>
              <p:nvPr/>
            </p:nvSpPr>
            <p:spPr>
              <a:xfrm>
                <a:off x="7309218" y="1440106"/>
                <a:ext cx="1403151" cy="30480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coarse_ts</a:t>
                </a:r>
                <a:r>
                  <a:rPr kumimoji="1" lang="en-US" altLang="ko-Kore-KR" sz="1100" dirty="0"/>
                  <a:t>[60:0]</a:t>
                </a:r>
                <a:endParaRPr kumimoji="1" lang="ko-Kore-KR" altLang="en-US" sz="1100" dirty="0"/>
              </a:p>
            </p:txBody>
          </p:sp>
        </p:grp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B4A3656C-0321-5C4F-BD0F-E85B1E6811B3}"/>
                </a:ext>
              </a:extLst>
            </p:cNvPr>
            <p:cNvSpPr/>
            <p:nvPr/>
          </p:nvSpPr>
          <p:spPr>
            <a:xfrm>
              <a:off x="7998467" y="6379326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full_ts_cri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</p:grpSp>
      <p:grpSp>
        <p:nvGrpSpPr>
          <p:cNvPr id="306" name="그룹 305">
            <a:extLst>
              <a:ext uri="{FF2B5EF4-FFF2-40B4-BE49-F238E27FC236}">
                <a16:creationId xmlns:a16="http://schemas.microsoft.com/office/drawing/2014/main" id="{8CD83BA7-FA8E-7748-AA5F-5F4A3D55856A}"/>
              </a:ext>
            </a:extLst>
          </p:cNvPr>
          <p:cNvGrpSpPr/>
          <p:nvPr/>
        </p:nvGrpSpPr>
        <p:grpSpPr>
          <a:xfrm>
            <a:off x="1740716" y="5454667"/>
            <a:ext cx="786914" cy="246221"/>
            <a:chOff x="1740716" y="5454667"/>
            <a:chExt cx="786914" cy="246221"/>
          </a:xfrm>
        </p:grpSpPr>
        <p:sp>
          <p:nvSpPr>
            <p:cNvPr id="303" name="삼각형 302">
              <a:extLst>
                <a:ext uri="{FF2B5EF4-FFF2-40B4-BE49-F238E27FC236}">
                  <a16:creationId xmlns:a16="http://schemas.microsoft.com/office/drawing/2014/main" id="{6C482495-6B62-B945-BB02-C98908500B0C}"/>
                </a:ext>
              </a:extLst>
            </p:cNvPr>
            <p:cNvSpPr/>
            <p:nvPr/>
          </p:nvSpPr>
          <p:spPr>
            <a:xfrm rot="16200000">
              <a:off x="1741412" y="55520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39DD53DC-40C0-3E4E-A01D-7C53D867C24F}"/>
                </a:ext>
              </a:extLst>
            </p:cNvPr>
            <p:cNvSpPr txBox="1"/>
            <p:nvPr/>
          </p:nvSpPr>
          <p:spPr>
            <a:xfrm>
              <a:off x="1911389" y="545466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05" name="꺾인 연결선[E] 304">
              <a:extLst>
                <a:ext uri="{FF2B5EF4-FFF2-40B4-BE49-F238E27FC236}">
                  <a16:creationId xmlns:a16="http://schemas.microsoft.com/office/drawing/2014/main" id="{A753EA60-E1F8-5F45-8578-88CE6715BEC0}"/>
                </a:ext>
              </a:extLst>
            </p:cNvPr>
            <p:cNvCxnSpPr>
              <a:cxnSpLocks/>
              <a:stCxn id="304" idx="1"/>
              <a:endCxn id="303" idx="3"/>
            </p:cNvCxnSpPr>
            <p:nvPr/>
          </p:nvCxnSpPr>
          <p:spPr>
            <a:xfrm rot="10800000">
              <a:off x="1789331" y="5576348"/>
              <a:ext cx="122058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그룹 306">
            <a:extLst>
              <a:ext uri="{FF2B5EF4-FFF2-40B4-BE49-F238E27FC236}">
                <a16:creationId xmlns:a16="http://schemas.microsoft.com/office/drawing/2014/main" id="{8F31514F-0D3B-EB40-9CEC-6D440308E4BB}"/>
              </a:ext>
            </a:extLst>
          </p:cNvPr>
          <p:cNvGrpSpPr/>
          <p:nvPr/>
        </p:nvGrpSpPr>
        <p:grpSpPr>
          <a:xfrm>
            <a:off x="1738585" y="5065475"/>
            <a:ext cx="786914" cy="246221"/>
            <a:chOff x="1740716" y="5454667"/>
            <a:chExt cx="786914" cy="246221"/>
          </a:xfrm>
        </p:grpSpPr>
        <p:sp>
          <p:nvSpPr>
            <p:cNvPr id="308" name="삼각형 307">
              <a:extLst>
                <a:ext uri="{FF2B5EF4-FFF2-40B4-BE49-F238E27FC236}">
                  <a16:creationId xmlns:a16="http://schemas.microsoft.com/office/drawing/2014/main" id="{CC499315-8E44-EB4B-962A-78CE7E668EB3}"/>
                </a:ext>
              </a:extLst>
            </p:cNvPr>
            <p:cNvSpPr/>
            <p:nvPr/>
          </p:nvSpPr>
          <p:spPr>
            <a:xfrm rot="16200000">
              <a:off x="1741412" y="55520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2E1D0419-3133-6940-AFB7-6C097F6C4DD8}"/>
                </a:ext>
              </a:extLst>
            </p:cNvPr>
            <p:cNvSpPr txBox="1"/>
            <p:nvPr/>
          </p:nvSpPr>
          <p:spPr>
            <a:xfrm>
              <a:off x="1911389" y="545466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10" name="꺾인 연결선[E] 309">
              <a:extLst>
                <a:ext uri="{FF2B5EF4-FFF2-40B4-BE49-F238E27FC236}">
                  <a16:creationId xmlns:a16="http://schemas.microsoft.com/office/drawing/2014/main" id="{2BDFA924-C317-464C-B75A-72D0B6234AA7}"/>
                </a:ext>
              </a:extLst>
            </p:cNvPr>
            <p:cNvCxnSpPr>
              <a:cxnSpLocks/>
              <a:stCxn id="309" idx="1"/>
              <a:endCxn id="308" idx="3"/>
            </p:cNvCxnSpPr>
            <p:nvPr/>
          </p:nvCxnSpPr>
          <p:spPr>
            <a:xfrm rot="10800000">
              <a:off x="1789331" y="5576348"/>
              <a:ext cx="122058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CB581CCC-05B6-B84C-9EBF-4A9D719823D8}"/>
              </a:ext>
            </a:extLst>
          </p:cNvPr>
          <p:cNvGrpSpPr/>
          <p:nvPr/>
        </p:nvGrpSpPr>
        <p:grpSpPr>
          <a:xfrm>
            <a:off x="1745009" y="4684652"/>
            <a:ext cx="786914" cy="246221"/>
            <a:chOff x="1740716" y="5454667"/>
            <a:chExt cx="786914" cy="246221"/>
          </a:xfrm>
        </p:grpSpPr>
        <p:sp>
          <p:nvSpPr>
            <p:cNvPr id="312" name="삼각형 311">
              <a:extLst>
                <a:ext uri="{FF2B5EF4-FFF2-40B4-BE49-F238E27FC236}">
                  <a16:creationId xmlns:a16="http://schemas.microsoft.com/office/drawing/2014/main" id="{1A71BCB8-40BE-AE49-B482-5F15DFE85E0B}"/>
                </a:ext>
              </a:extLst>
            </p:cNvPr>
            <p:cNvSpPr/>
            <p:nvPr/>
          </p:nvSpPr>
          <p:spPr>
            <a:xfrm rot="16200000">
              <a:off x="1741412" y="55520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A1679C5F-4F6D-AF44-90F4-8BC102E8CD4C}"/>
                </a:ext>
              </a:extLst>
            </p:cNvPr>
            <p:cNvSpPr txBox="1"/>
            <p:nvPr/>
          </p:nvSpPr>
          <p:spPr>
            <a:xfrm>
              <a:off x="1911389" y="545466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14" name="꺾인 연결선[E] 313">
              <a:extLst>
                <a:ext uri="{FF2B5EF4-FFF2-40B4-BE49-F238E27FC236}">
                  <a16:creationId xmlns:a16="http://schemas.microsoft.com/office/drawing/2014/main" id="{AC299516-EF13-E542-9579-01839D2FC19B}"/>
                </a:ext>
              </a:extLst>
            </p:cNvPr>
            <p:cNvCxnSpPr>
              <a:cxnSpLocks/>
              <a:stCxn id="313" idx="1"/>
              <a:endCxn id="312" idx="3"/>
            </p:cNvCxnSpPr>
            <p:nvPr/>
          </p:nvCxnSpPr>
          <p:spPr>
            <a:xfrm rot="10800000">
              <a:off x="1789331" y="5576348"/>
              <a:ext cx="122058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5" name="삼각형 314">
            <a:extLst>
              <a:ext uri="{FF2B5EF4-FFF2-40B4-BE49-F238E27FC236}">
                <a16:creationId xmlns:a16="http://schemas.microsoft.com/office/drawing/2014/main" id="{5B0FC03E-EB24-F048-A419-9A1D21081B01}"/>
              </a:ext>
            </a:extLst>
          </p:cNvPr>
          <p:cNvSpPr/>
          <p:nvPr/>
        </p:nvSpPr>
        <p:spPr>
          <a:xfrm rot="10800000">
            <a:off x="10777964" y="6385298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AD17ECFA-5992-9A4A-8CE8-F7A202371182}"/>
              </a:ext>
            </a:extLst>
          </p:cNvPr>
          <p:cNvSpPr txBox="1"/>
          <p:nvPr/>
        </p:nvSpPr>
        <p:spPr>
          <a:xfrm>
            <a:off x="10040425" y="6134458"/>
            <a:ext cx="610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rtio_clk</a:t>
            </a:r>
            <a:endParaRPr kumimoji="1" lang="ko-Kore-KR" altLang="en-US" sz="1000" b="1" dirty="0"/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B215561D-F451-8A42-91B1-F7576C624EE1}"/>
              </a:ext>
            </a:extLst>
          </p:cNvPr>
          <p:cNvCxnSpPr>
            <a:cxnSpLocks/>
            <a:stCxn id="316" idx="3"/>
            <a:endCxn id="315" idx="3"/>
          </p:cNvCxnSpPr>
          <p:nvPr/>
        </p:nvCxnSpPr>
        <p:spPr>
          <a:xfrm>
            <a:off x="10651410" y="6257569"/>
            <a:ext cx="150165" cy="12772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>
            <a:extLst>
              <a:ext uri="{FF2B5EF4-FFF2-40B4-BE49-F238E27FC236}">
                <a16:creationId xmlns:a16="http://schemas.microsoft.com/office/drawing/2014/main" id="{F8320D38-F30F-1B43-BEFB-2E2A6C8D8A9B}"/>
              </a:ext>
            </a:extLst>
          </p:cNvPr>
          <p:cNvSpPr txBox="1"/>
          <p:nvPr/>
        </p:nvSpPr>
        <p:spPr>
          <a:xfrm>
            <a:off x="1067925" y="1281995"/>
            <a:ext cx="10182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chan_sel</a:t>
            </a:r>
            <a:r>
              <a:rPr kumimoji="1" lang="en-US" altLang="ko-Kore-KR" sz="1000" dirty="0"/>
              <a:t>[23:16]</a:t>
            </a:r>
            <a:endParaRPr kumimoji="1" lang="ko-Kore-KR" altLang="en-US" sz="1000" dirty="0"/>
          </a:p>
        </p:txBody>
      </p:sp>
      <p:cxnSp>
        <p:nvCxnSpPr>
          <p:cNvPr id="321" name="직선 연결선[R] 320">
            <a:extLst>
              <a:ext uri="{FF2B5EF4-FFF2-40B4-BE49-F238E27FC236}">
                <a16:creationId xmlns:a16="http://schemas.microsoft.com/office/drawing/2014/main" id="{B45ACABF-1D6E-D345-9880-42339B4A6E48}"/>
              </a:ext>
            </a:extLst>
          </p:cNvPr>
          <p:cNvCxnSpPr/>
          <p:nvPr/>
        </p:nvCxnSpPr>
        <p:spPr>
          <a:xfrm flipH="1">
            <a:off x="1577039" y="156252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TextBox 321">
            <a:extLst>
              <a:ext uri="{FF2B5EF4-FFF2-40B4-BE49-F238E27FC236}">
                <a16:creationId xmlns:a16="http://schemas.microsoft.com/office/drawing/2014/main" id="{DB7C998C-8325-4D4F-93E2-AED014B7356B}"/>
              </a:ext>
            </a:extLst>
          </p:cNvPr>
          <p:cNvSpPr txBox="1"/>
          <p:nvPr/>
        </p:nvSpPr>
        <p:spPr>
          <a:xfrm>
            <a:off x="1499674" y="162777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326" name="직선 연결선[R] 325">
            <a:extLst>
              <a:ext uri="{FF2B5EF4-FFF2-40B4-BE49-F238E27FC236}">
                <a16:creationId xmlns:a16="http://schemas.microsoft.com/office/drawing/2014/main" id="{7B52EFC1-AABE-D64C-83D9-A741134CA8F5}"/>
              </a:ext>
            </a:extLst>
          </p:cNvPr>
          <p:cNvCxnSpPr/>
          <p:nvPr/>
        </p:nvCxnSpPr>
        <p:spPr>
          <a:xfrm flipH="1">
            <a:off x="1798947" y="119986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TextBox 326">
            <a:extLst>
              <a:ext uri="{FF2B5EF4-FFF2-40B4-BE49-F238E27FC236}">
                <a16:creationId xmlns:a16="http://schemas.microsoft.com/office/drawing/2014/main" id="{37CCB65C-11C1-1A40-989A-14C2DEAD0E5B}"/>
              </a:ext>
            </a:extLst>
          </p:cNvPr>
          <p:cNvSpPr txBox="1"/>
          <p:nvPr/>
        </p:nvSpPr>
        <p:spPr>
          <a:xfrm>
            <a:off x="1712774" y="102380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28" name="직선 연결선[R] 327">
            <a:extLst>
              <a:ext uri="{FF2B5EF4-FFF2-40B4-BE49-F238E27FC236}">
                <a16:creationId xmlns:a16="http://schemas.microsoft.com/office/drawing/2014/main" id="{186409B7-16D6-444D-B3EA-9D5728554200}"/>
              </a:ext>
            </a:extLst>
          </p:cNvPr>
          <p:cNvCxnSpPr/>
          <p:nvPr/>
        </p:nvCxnSpPr>
        <p:spPr>
          <a:xfrm flipH="1">
            <a:off x="2474845" y="4545901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>
            <a:extLst>
              <a:ext uri="{FF2B5EF4-FFF2-40B4-BE49-F238E27FC236}">
                <a16:creationId xmlns:a16="http://schemas.microsoft.com/office/drawing/2014/main" id="{184371E5-1544-AC40-A04B-5A7FADBBCE5E}"/>
              </a:ext>
            </a:extLst>
          </p:cNvPr>
          <p:cNvSpPr txBox="1"/>
          <p:nvPr/>
        </p:nvSpPr>
        <p:spPr>
          <a:xfrm>
            <a:off x="2397480" y="461115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30" name="직선 연결선[R] 329">
            <a:extLst>
              <a:ext uri="{FF2B5EF4-FFF2-40B4-BE49-F238E27FC236}">
                <a16:creationId xmlns:a16="http://schemas.microsoft.com/office/drawing/2014/main" id="{261A87FF-68EF-6F48-92AA-897824AF9673}"/>
              </a:ext>
            </a:extLst>
          </p:cNvPr>
          <p:cNvCxnSpPr/>
          <p:nvPr/>
        </p:nvCxnSpPr>
        <p:spPr>
          <a:xfrm flipH="1">
            <a:off x="2679695" y="414994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TextBox 330">
            <a:extLst>
              <a:ext uri="{FF2B5EF4-FFF2-40B4-BE49-F238E27FC236}">
                <a16:creationId xmlns:a16="http://schemas.microsoft.com/office/drawing/2014/main" id="{A0050715-436B-824E-BC37-983B5E1AB27C}"/>
              </a:ext>
            </a:extLst>
          </p:cNvPr>
          <p:cNvSpPr txBox="1"/>
          <p:nvPr/>
        </p:nvSpPr>
        <p:spPr>
          <a:xfrm>
            <a:off x="2602330" y="421519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D56E66C5-F35F-F949-BD45-011B9D4718C4}"/>
              </a:ext>
            </a:extLst>
          </p:cNvPr>
          <p:cNvCxnSpPr/>
          <p:nvPr/>
        </p:nvCxnSpPr>
        <p:spPr>
          <a:xfrm flipH="1">
            <a:off x="8358903" y="255217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E5F2784D-AD79-E940-9EBD-61E48F88D717}"/>
              </a:ext>
            </a:extLst>
          </p:cNvPr>
          <p:cNvSpPr txBox="1"/>
          <p:nvPr/>
        </p:nvSpPr>
        <p:spPr>
          <a:xfrm>
            <a:off x="8268158" y="261742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65</a:t>
            </a:r>
            <a:endParaRPr kumimoji="1" lang="ko-Kore-KR" altLang="en-US" sz="1000" dirty="0"/>
          </a:p>
        </p:txBody>
      </p:sp>
      <p:cxnSp>
        <p:nvCxnSpPr>
          <p:cNvPr id="218" name="직선 연결선[R] 217">
            <a:extLst>
              <a:ext uri="{FF2B5EF4-FFF2-40B4-BE49-F238E27FC236}">
                <a16:creationId xmlns:a16="http://schemas.microsoft.com/office/drawing/2014/main" id="{908F4E95-6252-8643-AC0A-6A6772A7E2F3}"/>
              </a:ext>
            </a:extLst>
          </p:cNvPr>
          <p:cNvCxnSpPr/>
          <p:nvPr/>
        </p:nvCxnSpPr>
        <p:spPr>
          <a:xfrm flipH="1">
            <a:off x="10533314" y="243640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E1AF13BB-7912-DA49-BCB0-A77312CBBE70}"/>
              </a:ext>
            </a:extLst>
          </p:cNvPr>
          <p:cNvSpPr txBox="1"/>
          <p:nvPr/>
        </p:nvSpPr>
        <p:spPr>
          <a:xfrm>
            <a:off x="10442569" y="250165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222" name="직선 연결선[R] 221">
            <a:extLst>
              <a:ext uri="{FF2B5EF4-FFF2-40B4-BE49-F238E27FC236}">
                <a16:creationId xmlns:a16="http://schemas.microsoft.com/office/drawing/2014/main" id="{F17F86CC-2568-1D47-BCC2-B50F1AD67952}"/>
              </a:ext>
            </a:extLst>
          </p:cNvPr>
          <p:cNvCxnSpPr/>
          <p:nvPr/>
        </p:nvCxnSpPr>
        <p:spPr>
          <a:xfrm flipH="1">
            <a:off x="11840049" y="1476010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Box 222">
            <a:extLst>
              <a:ext uri="{FF2B5EF4-FFF2-40B4-BE49-F238E27FC236}">
                <a16:creationId xmlns:a16="http://schemas.microsoft.com/office/drawing/2014/main" id="{60FB4873-43CA-044C-A957-FFC75306ED32}"/>
              </a:ext>
            </a:extLst>
          </p:cNvPr>
          <p:cNvSpPr txBox="1"/>
          <p:nvPr/>
        </p:nvSpPr>
        <p:spPr>
          <a:xfrm>
            <a:off x="11749304" y="154126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61</a:t>
            </a:r>
            <a:endParaRPr kumimoji="1" lang="ko-Kore-KR" altLang="en-US" sz="1000" dirty="0"/>
          </a:p>
        </p:txBody>
      </p:sp>
      <p:cxnSp>
        <p:nvCxnSpPr>
          <p:cNvPr id="224" name="직선 연결선[R] 223">
            <a:extLst>
              <a:ext uri="{FF2B5EF4-FFF2-40B4-BE49-F238E27FC236}">
                <a16:creationId xmlns:a16="http://schemas.microsoft.com/office/drawing/2014/main" id="{B27BFFC9-189A-C746-959B-23F01B15F7CB}"/>
              </a:ext>
            </a:extLst>
          </p:cNvPr>
          <p:cNvCxnSpPr/>
          <p:nvPr/>
        </p:nvCxnSpPr>
        <p:spPr>
          <a:xfrm flipH="1">
            <a:off x="8309006" y="174967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6E1DCEC8-D7CA-8F44-A58C-AA6143703B2C}"/>
              </a:ext>
            </a:extLst>
          </p:cNvPr>
          <p:cNvSpPr txBox="1"/>
          <p:nvPr/>
        </p:nvSpPr>
        <p:spPr>
          <a:xfrm>
            <a:off x="8218261" y="181492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233" name="직선 연결선[R] 232">
            <a:extLst>
              <a:ext uri="{FF2B5EF4-FFF2-40B4-BE49-F238E27FC236}">
                <a16:creationId xmlns:a16="http://schemas.microsoft.com/office/drawing/2014/main" id="{57AA1C73-BD41-984E-8CFA-9B14E7455FA9}"/>
              </a:ext>
            </a:extLst>
          </p:cNvPr>
          <p:cNvCxnSpPr/>
          <p:nvPr/>
        </p:nvCxnSpPr>
        <p:spPr>
          <a:xfrm flipH="1">
            <a:off x="5320276" y="490720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TextBox 234">
            <a:extLst>
              <a:ext uri="{FF2B5EF4-FFF2-40B4-BE49-F238E27FC236}">
                <a16:creationId xmlns:a16="http://schemas.microsoft.com/office/drawing/2014/main" id="{9A4192B6-DDAD-CB49-9A08-1809604CCA38}"/>
              </a:ext>
            </a:extLst>
          </p:cNvPr>
          <p:cNvSpPr txBox="1"/>
          <p:nvPr/>
        </p:nvSpPr>
        <p:spPr>
          <a:xfrm>
            <a:off x="5176233" y="497835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236" name="직선 연결선[R] 235">
            <a:extLst>
              <a:ext uri="{FF2B5EF4-FFF2-40B4-BE49-F238E27FC236}">
                <a16:creationId xmlns:a16="http://schemas.microsoft.com/office/drawing/2014/main" id="{423E3457-EE52-2E49-A210-4DD6672B05BE}"/>
              </a:ext>
            </a:extLst>
          </p:cNvPr>
          <p:cNvCxnSpPr/>
          <p:nvPr/>
        </p:nvCxnSpPr>
        <p:spPr>
          <a:xfrm flipH="1">
            <a:off x="6025342" y="4681257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3B677686-559F-1842-BAD7-617F836A378F}"/>
              </a:ext>
            </a:extLst>
          </p:cNvPr>
          <p:cNvSpPr txBox="1"/>
          <p:nvPr/>
        </p:nvSpPr>
        <p:spPr>
          <a:xfrm>
            <a:off x="5947977" y="474651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238" name="직선 연결선[R] 237">
            <a:extLst>
              <a:ext uri="{FF2B5EF4-FFF2-40B4-BE49-F238E27FC236}">
                <a16:creationId xmlns:a16="http://schemas.microsoft.com/office/drawing/2014/main" id="{BFD0DA2F-8192-CD47-A368-C3006C683AEB}"/>
              </a:ext>
            </a:extLst>
          </p:cNvPr>
          <p:cNvCxnSpPr/>
          <p:nvPr/>
        </p:nvCxnSpPr>
        <p:spPr>
          <a:xfrm flipH="1">
            <a:off x="11196919" y="598662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TextBox 239">
            <a:extLst>
              <a:ext uri="{FF2B5EF4-FFF2-40B4-BE49-F238E27FC236}">
                <a16:creationId xmlns:a16="http://schemas.microsoft.com/office/drawing/2014/main" id="{51F764FE-E56B-F343-A566-A4148D666F46}"/>
              </a:ext>
            </a:extLst>
          </p:cNvPr>
          <p:cNvSpPr txBox="1"/>
          <p:nvPr/>
        </p:nvSpPr>
        <p:spPr>
          <a:xfrm>
            <a:off x="11209218" y="597185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61</a:t>
            </a:r>
          </a:p>
        </p:txBody>
      </p:sp>
      <p:cxnSp>
        <p:nvCxnSpPr>
          <p:cNvPr id="241" name="직선 연결선[R] 240">
            <a:extLst>
              <a:ext uri="{FF2B5EF4-FFF2-40B4-BE49-F238E27FC236}">
                <a16:creationId xmlns:a16="http://schemas.microsoft.com/office/drawing/2014/main" id="{CF4FF1D4-48BC-8B4A-B268-B4670398E03A}"/>
              </a:ext>
            </a:extLst>
          </p:cNvPr>
          <p:cNvCxnSpPr/>
          <p:nvPr/>
        </p:nvCxnSpPr>
        <p:spPr>
          <a:xfrm flipH="1">
            <a:off x="9421458" y="392272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TextBox 242">
            <a:extLst>
              <a:ext uri="{FF2B5EF4-FFF2-40B4-BE49-F238E27FC236}">
                <a16:creationId xmlns:a16="http://schemas.microsoft.com/office/drawing/2014/main" id="{DFA039DF-3929-4241-9A14-C5285E123259}"/>
              </a:ext>
            </a:extLst>
          </p:cNvPr>
          <p:cNvSpPr txBox="1"/>
          <p:nvPr/>
        </p:nvSpPr>
        <p:spPr>
          <a:xfrm>
            <a:off x="9330713" y="398797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244" name="직선 연결선[R] 243">
            <a:extLst>
              <a:ext uri="{FF2B5EF4-FFF2-40B4-BE49-F238E27FC236}">
                <a16:creationId xmlns:a16="http://schemas.microsoft.com/office/drawing/2014/main" id="{429B8D14-45CF-C84A-80E9-5D8228883F37}"/>
              </a:ext>
            </a:extLst>
          </p:cNvPr>
          <p:cNvCxnSpPr/>
          <p:nvPr/>
        </p:nvCxnSpPr>
        <p:spPr>
          <a:xfrm flipH="1">
            <a:off x="6021383" y="288422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>
            <a:extLst>
              <a:ext uri="{FF2B5EF4-FFF2-40B4-BE49-F238E27FC236}">
                <a16:creationId xmlns:a16="http://schemas.microsoft.com/office/drawing/2014/main" id="{5AB3AD4E-BAA9-DC4C-B29C-B1D7DDD8D317}"/>
              </a:ext>
            </a:extLst>
          </p:cNvPr>
          <p:cNvSpPr txBox="1"/>
          <p:nvPr/>
        </p:nvSpPr>
        <p:spPr>
          <a:xfrm>
            <a:off x="5930638" y="294948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65</a:t>
            </a:r>
            <a:endParaRPr kumimoji="1" lang="ko-Kore-KR" altLang="en-US" sz="1000" dirty="0"/>
          </a:p>
        </p:txBody>
      </p:sp>
      <p:cxnSp>
        <p:nvCxnSpPr>
          <p:cNvPr id="246" name="직선 연결선[R] 245">
            <a:extLst>
              <a:ext uri="{FF2B5EF4-FFF2-40B4-BE49-F238E27FC236}">
                <a16:creationId xmlns:a16="http://schemas.microsoft.com/office/drawing/2014/main" id="{58D22D18-DFA9-F44C-8F35-8794612C5422}"/>
              </a:ext>
            </a:extLst>
          </p:cNvPr>
          <p:cNvCxnSpPr/>
          <p:nvPr/>
        </p:nvCxnSpPr>
        <p:spPr>
          <a:xfrm flipH="1">
            <a:off x="6029846" y="256188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TextBox 246">
            <a:extLst>
              <a:ext uri="{FF2B5EF4-FFF2-40B4-BE49-F238E27FC236}">
                <a16:creationId xmlns:a16="http://schemas.microsoft.com/office/drawing/2014/main" id="{4B863F41-2F17-354D-978C-984846C9FF01}"/>
              </a:ext>
            </a:extLst>
          </p:cNvPr>
          <p:cNvSpPr txBox="1"/>
          <p:nvPr/>
        </p:nvSpPr>
        <p:spPr>
          <a:xfrm>
            <a:off x="5939101" y="262713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65</a:t>
            </a:r>
            <a:endParaRPr kumimoji="1" lang="ko-Kore-KR" altLang="en-US" sz="1000" dirty="0"/>
          </a:p>
        </p:txBody>
      </p:sp>
      <p:cxnSp>
        <p:nvCxnSpPr>
          <p:cNvPr id="248" name="직선 연결선[R] 247">
            <a:extLst>
              <a:ext uri="{FF2B5EF4-FFF2-40B4-BE49-F238E27FC236}">
                <a16:creationId xmlns:a16="http://schemas.microsoft.com/office/drawing/2014/main" id="{E50A6C6B-F1FF-C247-A917-B45EFF3361CC}"/>
              </a:ext>
            </a:extLst>
          </p:cNvPr>
          <p:cNvCxnSpPr/>
          <p:nvPr/>
        </p:nvCxnSpPr>
        <p:spPr>
          <a:xfrm flipH="1">
            <a:off x="2177441" y="5771746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TextBox 252">
            <a:extLst>
              <a:ext uri="{FF2B5EF4-FFF2-40B4-BE49-F238E27FC236}">
                <a16:creationId xmlns:a16="http://schemas.microsoft.com/office/drawing/2014/main" id="{8150646C-20B5-3B40-BE25-8BF80F860F39}"/>
              </a:ext>
            </a:extLst>
          </p:cNvPr>
          <p:cNvSpPr txBox="1"/>
          <p:nvPr/>
        </p:nvSpPr>
        <p:spPr>
          <a:xfrm>
            <a:off x="2100076" y="583700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298060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A696ABB-3405-374B-85FC-5C91C6D87559}"/>
              </a:ext>
            </a:extLst>
          </p:cNvPr>
          <p:cNvGrpSpPr/>
          <p:nvPr/>
        </p:nvGrpSpPr>
        <p:grpSpPr>
          <a:xfrm>
            <a:off x="111821" y="636130"/>
            <a:ext cx="1815833" cy="5585739"/>
            <a:chOff x="1285713" y="843936"/>
            <a:chExt cx="1815833" cy="558573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13DDF4E-8005-5C4B-8BEE-FE64ACCB288A}"/>
                </a:ext>
              </a:extLst>
            </p:cNvPr>
            <p:cNvSpPr/>
            <p:nvPr/>
          </p:nvSpPr>
          <p:spPr>
            <a:xfrm>
              <a:off x="1285713" y="843936"/>
              <a:ext cx="1815833" cy="55857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cri (interface)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738024B-3BE2-2841-91DB-B22DFF0000FD}"/>
                </a:ext>
              </a:extLst>
            </p:cNvPr>
            <p:cNvSpPr/>
            <p:nvPr/>
          </p:nvSpPr>
          <p:spPr>
            <a:xfrm>
              <a:off x="1457459" y="1308483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cmd</a:t>
              </a:r>
              <a:r>
                <a:rPr kumimoji="1" lang="en-US" altLang="ko-Kore-KR" sz="1100" dirty="0"/>
                <a:t>[1:0]</a:t>
              </a:r>
              <a:endParaRPr kumimoji="1" lang="ko-Kore-KR" altLang="en-US" sz="11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398768D-0600-5345-B466-E97742D5ABB4}"/>
                </a:ext>
              </a:extLst>
            </p:cNvPr>
            <p:cNvSpPr/>
            <p:nvPr/>
          </p:nvSpPr>
          <p:spPr>
            <a:xfrm>
              <a:off x="1457454" y="1688714"/>
              <a:ext cx="1075676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chan_sel</a:t>
              </a:r>
              <a:r>
                <a:rPr kumimoji="1" lang="en-US" altLang="ko-Kore-KR" sz="1100" dirty="0"/>
                <a:t>[23:0]</a:t>
              </a:r>
              <a:endParaRPr kumimoji="1" lang="ko-Kore-KR" altLang="en-US" sz="11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21D4DD2-5BC2-A14E-83ED-4673EF562430}"/>
                </a:ext>
              </a:extLst>
            </p:cNvPr>
            <p:cNvSpPr/>
            <p:nvPr/>
          </p:nvSpPr>
          <p:spPr>
            <a:xfrm>
              <a:off x="1457454" y="2068945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E88F591-5126-394D-BF21-428AF3F968A2}"/>
                </a:ext>
              </a:extLst>
            </p:cNvPr>
            <p:cNvSpPr/>
            <p:nvPr/>
          </p:nvSpPr>
          <p:spPr>
            <a:xfrm>
              <a:off x="1457453" y="2436301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o_data</a:t>
              </a:r>
              <a:r>
                <a:rPr kumimoji="1" lang="en-US" altLang="ko-Kore-KR" sz="1100" dirty="0"/>
                <a:t>[511:0]</a:t>
              </a:r>
              <a:endParaRPr kumimoji="1" lang="ko-Kore-KR" altLang="en-US" sz="11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9EE1A8-6274-AF48-90FC-B1CF2109448D}"/>
                </a:ext>
              </a:extLst>
            </p:cNvPr>
            <p:cNvSpPr/>
            <p:nvPr/>
          </p:nvSpPr>
          <p:spPr>
            <a:xfrm>
              <a:off x="1457453" y="2813474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o_address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603353B-56F4-8C4B-A5AB-644496A04F7E}"/>
                </a:ext>
              </a:extLst>
            </p:cNvPr>
            <p:cNvSpPr/>
            <p:nvPr/>
          </p:nvSpPr>
          <p:spPr>
            <a:xfrm>
              <a:off x="1457452" y="3189237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o_status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0E0C21C-7434-3D43-80EC-72237A69AB7A}"/>
                </a:ext>
              </a:extLst>
            </p:cNvPr>
            <p:cNvSpPr/>
            <p:nvPr/>
          </p:nvSpPr>
          <p:spPr>
            <a:xfrm>
              <a:off x="1457454" y="358078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o_buffer_space_valid</a:t>
              </a:r>
              <a:endParaRPr kumimoji="1" lang="ko-Kore-KR" altLang="en-US" sz="11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D5E83FF-447C-C540-91D6-7229A6A989B7}"/>
                </a:ext>
              </a:extLst>
            </p:cNvPr>
            <p:cNvSpPr/>
            <p:nvPr/>
          </p:nvSpPr>
          <p:spPr>
            <a:xfrm>
              <a:off x="1457452" y="397875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1F9DC1-1366-8F45-B627-48DBED31D053}"/>
                </a:ext>
              </a:extLst>
            </p:cNvPr>
            <p:cNvSpPr/>
            <p:nvPr/>
          </p:nvSpPr>
          <p:spPr>
            <a:xfrm>
              <a:off x="1457447" y="437672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i_timeout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C2CF9A5-CAAA-3A48-B4B8-88D063F13AF4}"/>
                </a:ext>
              </a:extLst>
            </p:cNvPr>
            <p:cNvSpPr/>
            <p:nvPr/>
          </p:nvSpPr>
          <p:spPr>
            <a:xfrm>
              <a:off x="1457447" y="4765191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i_data</a:t>
              </a:r>
              <a:r>
                <a:rPr kumimoji="1" lang="en-US" altLang="ko-Kore-KR" sz="1100" dirty="0"/>
                <a:t>[31:0]</a:t>
              </a:r>
              <a:endParaRPr kumimoji="1" lang="ko-Kore-KR" altLang="en-US" sz="11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8470328-43ED-A841-A46D-437214C7EABD}"/>
                </a:ext>
              </a:extLst>
            </p:cNvPr>
            <p:cNvSpPr/>
            <p:nvPr/>
          </p:nvSpPr>
          <p:spPr>
            <a:xfrm>
              <a:off x="1457447" y="5149089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90F6DB0-CF9E-C940-982D-1F294FA170FF}"/>
                </a:ext>
              </a:extLst>
            </p:cNvPr>
            <p:cNvSpPr/>
            <p:nvPr/>
          </p:nvSpPr>
          <p:spPr>
            <a:xfrm>
              <a:off x="1457447" y="5545410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</a:t>
              </a:r>
              <a:r>
                <a:rPr kumimoji="1" lang="en-US" altLang="ko-Kore-KR" sz="1100" dirty="0"/>
                <a:t>[3:0]</a:t>
              </a:r>
              <a:endParaRPr kumimoji="1" lang="ko-Kore-KR" altLang="en-US" sz="1100" dirty="0"/>
            </a:p>
          </p:txBody>
        </p:sp>
      </p:grpSp>
      <p:sp>
        <p:nvSpPr>
          <p:cNvPr id="19" name="날짜 개체 틀 18">
            <a:extLst>
              <a:ext uri="{FF2B5EF4-FFF2-40B4-BE49-F238E27FC236}">
                <a16:creationId xmlns:a16="http://schemas.microsoft.com/office/drawing/2014/main" id="{F2099EEB-DA4C-AB42-891D-B7769CFD0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0" name="바닥글 개체 틀 19">
            <a:extLst>
              <a:ext uri="{FF2B5EF4-FFF2-40B4-BE49-F238E27FC236}">
                <a16:creationId xmlns:a16="http://schemas.microsoft.com/office/drawing/2014/main" id="{8251810C-2DFF-E54E-8A0D-4C304AE1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1854" y="6576930"/>
            <a:ext cx="4114800" cy="365125"/>
          </a:xfrm>
        </p:spPr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253E4C2F-1529-3B42-A1E3-7E729521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68</a:t>
            </a:fld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94345C-7825-3D4D-A6D1-34133CE8F8F0}"/>
              </a:ext>
            </a:extLst>
          </p:cNvPr>
          <p:cNvSpPr/>
          <p:nvPr/>
        </p:nvSpPr>
        <p:spPr>
          <a:xfrm>
            <a:off x="2087322" y="1481640"/>
            <a:ext cx="757248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sel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BB2FF9-8616-DF47-BA06-D244C4471CBD}"/>
              </a:ext>
            </a:extLst>
          </p:cNvPr>
          <p:cNvSpPr/>
          <p:nvPr/>
        </p:nvSpPr>
        <p:spPr>
          <a:xfrm>
            <a:off x="1975631" y="1101034"/>
            <a:ext cx="13250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i_status_raw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EC9C265-E833-684F-B767-1C08F58EAEAA}"/>
              </a:ext>
            </a:extLst>
          </p:cNvPr>
          <p:cNvSpPr/>
          <p:nvPr/>
        </p:nvSpPr>
        <p:spPr>
          <a:xfrm>
            <a:off x="1967680" y="339109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input_timeout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9AF848-D87E-7441-826A-0770CAA282AA}"/>
              </a:ext>
            </a:extLst>
          </p:cNvPr>
          <p:cNvSpPr/>
          <p:nvPr/>
        </p:nvSpPr>
        <p:spPr>
          <a:xfrm>
            <a:off x="1967679" y="716261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input_pending</a:t>
            </a:r>
            <a:r>
              <a:rPr kumimoji="1" lang="en-US" altLang="ko-Kore-KR" sz="1100" dirty="0"/>
              <a:t>[0:0]</a:t>
            </a:r>
            <a:endParaRPr kumimoji="1" lang="ko-Kore-KR" altLang="en-US" sz="1100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BC4B70A-0128-DB4C-8BD1-AC2739E9208D}"/>
              </a:ext>
            </a:extLst>
          </p:cNvPr>
          <p:cNvGrpSpPr/>
          <p:nvPr/>
        </p:nvGrpSpPr>
        <p:grpSpPr>
          <a:xfrm>
            <a:off x="3319890" y="97836"/>
            <a:ext cx="8760289" cy="5820914"/>
            <a:chOff x="5863408" y="250624"/>
            <a:chExt cx="8760289" cy="582091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F7B2486-FCBB-D841-8DF8-A0BF24F7C040}"/>
                </a:ext>
              </a:extLst>
            </p:cNvPr>
            <p:cNvSpPr/>
            <p:nvPr/>
          </p:nvSpPr>
          <p:spPr>
            <a:xfrm>
              <a:off x="5863408" y="250624"/>
              <a:ext cx="8760289" cy="58209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output_port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1CF2FD5-E8A6-1745-8B94-493C46B1974B}"/>
                </a:ext>
              </a:extLst>
            </p:cNvPr>
            <p:cNvSpPr/>
            <p:nvPr/>
          </p:nvSpPr>
          <p:spPr>
            <a:xfrm>
              <a:off x="6404076" y="505432"/>
              <a:ext cx="2027935" cy="3057050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</a:t>
              </a:r>
              <a:r>
                <a:rPr kumimoji="1" lang="en-US" altLang="ko-Kore-KR" dirty="0">
                  <a:solidFill>
                    <a:schemeClr val="tx1"/>
                  </a:solidFill>
                </a:rPr>
                <a:t>=</a:t>
              </a:r>
              <a:r>
                <a:rPr kumimoji="1" lang="en-US" altLang="ko-Kore-KR" dirty="0" err="1">
                  <a:solidFill>
                    <a:schemeClr val="tx1"/>
                  </a:solidFill>
                </a:rPr>
                <a:t>AsyncFIFO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1BE5190-BA37-314F-9BB2-99C9315EF7D9}"/>
                </a:ext>
              </a:extLst>
            </p:cNvPr>
            <p:cNvGrpSpPr/>
            <p:nvPr/>
          </p:nvGrpSpPr>
          <p:grpSpPr>
            <a:xfrm>
              <a:off x="6568103" y="872997"/>
              <a:ext cx="1737931" cy="2511475"/>
              <a:chOff x="5754783" y="873160"/>
              <a:chExt cx="1737931" cy="2511475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79D3BDF-2BC2-C94D-8208-B9022E5F97E2}"/>
                  </a:ext>
                </a:extLst>
              </p:cNvPr>
              <p:cNvSpPr/>
              <p:nvPr/>
            </p:nvSpPr>
            <p:spPr>
              <a:xfrm>
                <a:off x="5754783" y="873160"/>
                <a:ext cx="1737931" cy="251147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_</a:t>
                </a:r>
                <a:r>
                  <a:rPr kumimoji="1" lang="en-US" altLang="ko-Kore-KR" dirty="0" err="1">
                    <a:solidFill>
                      <a:schemeClr val="tx1"/>
                    </a:solidFill>
                  </a:rPr>
                  <a:t>FIFOInterface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F0EE571-F70B-B448-85C8-803CE9903492}"/>
                  </a:ext>
                </a:extLst>
              </p:cNvPr>
              <p:cNvSpPr/>
              <p:nvPr/>
            </p:nvSpPr>
            <p:spPr>
              <a:xfrm>
                <a:off x="5898299" y="1265676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we</a:t>
                </a:r>
                <a:endParaRPr kumimoji="1" lang="ko-Kore-KR" altLang="en-US" sz="1100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609FB28-2640-9649-9647-E5BF7F26816B}"/>
                  </a:ext>
                </a:extLst>
              </p:cNvPr>
              <p:cNvSpPr/>
              <p:nvPr/>
            </p:nvSpPr>
            <p:spPr>
              <a:xfrm>
                <a:off x="5898299" y="1605660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writable</a:t>
                </a:r>
                <a:endParaRPr kumimoji="1" lang="ko-Kore-KR" altLang="en-US" sz="1100" dirty="0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140D5DD2-2837-FE44-ABAF-6D4093C23B04}"/>
                  </a:ext>
                </a:extLst>
              </p:cNvPr>
              <p:cNvSpPr/>
              <p:nvPr/>
            </p:nvSpPr>
            <p:spPr>
              <a:xfrm>
                <a:off x="5898299" y="1947653"/>
                <a:ext cx="756903" cy="30480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</a:t>
                </a:r>
                <a:endParaRPr kumimoji="1" lang="ko-Kore-KR" altLang="en-US" sz="1100" dirty="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F35EA193-6FBC-E34E-AA89-089ABAEFFC3D}"/>
                  </a:ext>
                </a:extLst>
              </p:cNvPr>
              <p:cNvSpPr/>
              <p:nvPr/>
            </p:nvSpPr>
            <p:spPr>
              <a:xfrm>
                <a:off x="5898298" y="2283428"/>
                <a:ext cx="756903" cy="30480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readable</a:t>
                </a:r>
                <a:endParaRPr kumimoji="1" lang="ko-Kore-KR" altLang="en-US" sz="1100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C21C862-0541-3F46-94E2-2F98EBFDE9E6}"/>
                  </a:ext>
                </a:extLst>
              </p:cNvPr>
              <p:cNvSpPr/>
              <p:nvPr/>
            </p:nvSpPr>
            <p:spPr>
              <a:xfrm>
                <a:off x="5898299" y="2613282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din[64:0]</a:t>
                </a:r>
                <a:endParaRPr kumimoji="1" lang="ko-Kore-KR" altLang="en-US" sz="1100" dirty="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AD61D2D4-ACF1-0A44-A48A-471596AF87F8}"/>
                  </a:ext>
                </a:extLst>
              </p:cNvPr>
              <p:cNvSpPr/>
              <p:nvPr/>
            </p:nvSpPr>
            <p:spPr>
              <a:xfrm>
                <a:off x="5898299" y="2950031"/>
                <a:ext cx="1403151" cy="30480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dout</a:t>
                </a:r>
                <a:r>
                  <a:rPr kumimoji="1" lang="en-US" altLang="ko-Kore-KR" sz="1100" dirty="0"/>
                  <a:t>[64:0]</a:t>
                </a:r>
                <a:endParaRPr kumimoji="1" lang="ko-Kore-KR" altLang="en-US" sz="1100" dirty="0"/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F1F905A-1651-2043-B00D-1FA68E874997}"/>
              </a:ext>
            </a:extLst>
          </p:cNvPr>
          <p:cNvGrpSpPr/>
          <p:nvPr/>
        </p:nvGrpSpPr>
        <p:grpSpPr>
          <a:xfrm>
            <a:off x="8726265" y="1694186"/>
            <a:ext cx="1737931" cy="986060"/>
            <a:chOff x="7141829" y="1027839"/>
            <a:chExt cx="1737931" cy="98606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29A8BD7-950F-C548-B226-A74E3E6A7E44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fifo_in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72CBAEE-167B-E94A-BFCB-4B9D381556F7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9175483-1960-E747-B0CA-C41B86E03B0B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7B8605-2CF4-E049-9170-D59944E3EEFD}"/>
              </a:ext>
            </a:extLst>
          </p:cNvPr>
          <p:cNvGrpSpPr/>
          <p:nvPr/>
        </p:nvGrpSpPr>
        <p:grpSpPr>
          <a:xfrm>
            <a:off x="8726264" y="2766779"/>
            <a:ext cx="1737931" cy="986060"/>
            <a:chOff x="7141829" y="1027839"/>
            <a:chExt cx="1737931" cy="98606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21171DA-C27E-854C-8EE5-91388412FD6B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fifo_out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9903A32-DA89-7245-B5C9-E1DA3004FDF4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FF183EF-02CE-F744-8156-BE38BA1346DA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80B4B39-DF29-2446-97A5-0A7F59EDA336}"/>
              </a:ext>
            </a:extLst>
          </p:cNvPr>
          <p:cNvSpPr/>
          <p:nvPr/>
        </p:nvSpPr>
        <p:spPr>
          <a:xfrm>
            <a:off x="10532440" y="557546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counter_rtio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1130C9A-6416-5943-9199-D48425FF046B}"/>
              </a:ext>
            </a:extLst>
          </p:cNvPr>
          <p:cNvGrpSpPr/>
          <p:nvPr/>
        </p:nvGrpSpPr>
        <p:grpSpPr>
          <a:xfrm>
            <a:off x="5999453" y="374761"/>
            <a:ext cx="2189016" cy="1624900"/>
            <a:chOff x="4952812" y="2861461"/>
            <a:chExt cx="2189016" cy="162490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59A7AAB-AABE-7641-9D8B-326D57CD51B5}"/>
                </a:ext>
              </a:extLst>
            </p:cNvPr>
            <p:cNvSpPr/>
            <p:nvPr/>
          </p:nvSpPr>
          <p:spPr>
            <a:xfrm>
              <a:off x="4952812" y="2861461"/>
              <a:ext cx="2189016" cy="1624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IInterface</a:t>
              </a:r>
              <a:r>
                <a:rPr kumimoji="1" lang="en-US" altLang="ko-Kore-KR" sz="1100" dirty="0">
                  <a:solidFill>
                    <a:schemeClr val="tx1"/>
                  </a:solidFill>
                </a:rPr>
                <a:t> = </a:t>
              </a:r>
              <a:r>
                <a:rPr kumimoji="1" lang="en-US" altLang="ko-Kore-KR" sz="1100" dirty="0" err="1">
                  <a:solidFill>
                    <a:schemeClr val="tx1"/>
                  </a:solidFill>
                </a:rPr>
                <a:t>i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2AEFDA1-7928-5444-B4B9-3DA9A3569FBF}"/>
                </a:ext>
              </a:extLst>
            </p:cNvPr>
            <p:cNvSpPr/>
            <p:nvPr/>
          </p:nvSpPr>
          <p:spPr>
            <a:xfrm>
              <a:off x="4992146" y="3144851"/>
              <a:ext cx="456452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stb</a:t>
              </a:r>
              <a:endParaRPr kumimoji="1" lang="ko-Kore-KR" altLang="en-US" sz="1100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F6EAEC-F9BD-9E4B-B389-F114A4B9A399}"/>
                </a:ext>
              </a:extLst>
            </p:cNvPr>
            <p:cNvSpPr/>
            <p:nvPr/>
          </p:nvSpPr>
          <p:spPr>
            <a:xfrm>
              <a:off x="4992145" y="3467998"/>
              <a:ext cx="1221135" cy="32314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</a:t>
              </a:r>
            </a:p>
            <a:p>
              <a:pPr algn="ctr"/>
              <a:r>
                <a:rPr kumimoji="1" lang="en-US" altLang="ko-Kore-KR" sz="1100" dirty="0"/>
                <a:t>stamped</a:t>
              </a:r>
              <a:endParaRPr kumimoji="1" lang="ko-Kore-KR" altLang="en-US" sz="11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8868910-2140-2B4C-A63A-FFFD93CB6087}"/>
                </a:ext>
              </a:extLst>
            </p:cNvPr>
            <p:cNvSpPr/>
            <p:nvPr/>
          </p:nvSpPr>
          <p:spPr>
            <a:xfrm>
              <a:off x="4992146" y="383090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</a:t>
              </a:r>
              <a:r>
                <a:rPr kumimoji="1" lang="en-US" altLang="ko-KR" sz="1100" dirty="0"/>
                <a:t>0</a:t>
              </a:r>
              <a:r>
                <a:rPr kumimoji="1" lang="en-US" altLang="ko-Kore-KR" sz="1100" dirty="0"/>
                <a:t>:0]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E0EB4D5-ACA4-DE41-9FC9-51E5307B9033}"/>
                </a:ext>
              </a:extLst>
            </p:cNvPr>
            <p:cNvSpPr/>
            <p:nvPr/>
          </p:nvSpPr>
          <p:spPr>
            <a:xfrm>
              <a:off x="4992146" y="415253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</a:p>
          </p:txBody>
        </p:sp>
        <p:sp>
          <p:nvSpPr>
            <p:cNvPr id="71" name="삼각형 70">
              <a:extLst>
                <a:ext uri="{FF2B5EF4-FFF2-40B4-BE49-F238E27FC236}">
                  <a16:creationId xmlns:a16="http://schemas.microsoft.com/office/drawing/2014/main" id="{9E627AD0-7C3C-024E-8673-74AD16B0D9B9}"/>
                </a:ext>
              </a:extLst>
            </p:cNvPr>
            <p:cNvSpPr/>
            <p:nvPr/>
          </p:nvSpPr>
          <p:spPr>
            <a:xfrm rot="16200000">
              <a:off x="5793351" y="404675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B115B3D-087B-BE44-9497-E1D17582A7EA}"/>
                </a:ext>
              </a:extLst>
            </p:cNvPr>
            <p:cNvSpPr txBox="1"/>
            <p:nvPr/>
          </p:nvSpPr>
          <p:spPr>
            <a:xfrm>
              <a:off x="6037140" y="394938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12F00D63-F14F-CB4B-AF54-2C7811960404}"/>
                </a:ext>
              </a:extLst>
            </p:cNvPr>
            <p:cNvCxnSpPr>
              <a:cxnSpLocks/>
              <a:stCxn id="72" idx="1"/>
              <a:endCxn id="71" idx="3"/>
            </p:cNvCxnSpPr>
            <p:nvPr/>
          </p:nvCxnSpPr>
          <p:spPr>
            <a:xfrm rot="10800000">
              <a:off x="5841270" y="4071067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AFD0BE9B-EED1-D34E-8EF8-B49738639E0D}"/>
                </a:ext>
              </a:extLst>
            </p:cNvPr>
            <p:cNvSpPr/>
            <p:nvPr/>
          </p:nvSpPr>
          <p:spPr>
            <a:xfrm rot="16200000">
              <a:off x="5398039" y="335593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349DB74-71B6-4848-9B34-9F3FEF2F9C97}"/>
                </a:ext>
              </a:extLst>
            </p:cNvPr>
            <p:cNvSpPr txBox="1"/>
            <p:nvPr/>
          </p:nvSpPr>
          <p:spPr>
            <a:xfrm>
              <a:off x="5641828" y="325855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6" name="꺾인 연결선[E] 75">
              <a:extLst>
                <a:ext uri="{FF2B5EF4-FFF2-40B4-BE49-F238E27FC236}">
                  <a16:creationId xmlns:a16="http://schemas.microsoft.com/office/drawing/2014/main" id="{D35358B8-7C17-0046-B38C-293F0A15EBDB}"/>
                </a:ext>
              </a:extLst>
            </p:cNvPr>
            <p:cNvCxnSpPr>
              <a:cxnSpLocks/>
              <a:stCxn id="75" idx="1"/>
              <a:endCxn id="74" idx="3"/>
            </p:cNvCxnSpPr>
            <p:nvPr/>
          </p:nvCxnSpPr>
          <p:spPr>
            <a:xfrm rot="10800000">
              <a:off x="5445958" y="338023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삼각형 76">
              <a:extLst>
                <a:ext uri="{FF2B5EF4-FFF2-40B4-BE49-F238E27FC236}">
                  <a16:creationId xmlns:a16="http://schemas.microsoft.com/office/drawing/2014/main" id="{DD14ED02-34A6-6442-91D5-D6A34048DF37}"/>
                </a:ext>
              </a:extLst>
            </p:cNvPr>
            <p:cNvSpPr/>
            <p:nvPr/>
          </p:nvSpPr>
          <p:spPr>
            <a:xfrm rot="16200000">
              <a:off x="5791022" y="433751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C33410B-D694-A748-BD83-0024A950984B}"/>
                </a:ext>
              </a:extLst>
            </p:cNvPr>
            <p:cNvSpPr txBox="1"/>
            <p:nvPr/>
          </p:nvSpPr>
          <p:spPr>
            <a:xfrm>
              <a:off x="6034811" y="424013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9" name="꺾인 연결선[E] 78">
              <a:extLst>
                <a:ext uri="{FF2B5EF4-FFF2-40B4-BE49-F238E27FC236}">
                  <a16:creationId xmlns:a16="http://schemas.microsoft.com/office/drawing/2014/main" id="{44C6F4A3-E723-9A48-99B8-E53CA483B4A2}"/>
                </a:ext>
              </a:extLst>
            </p:cNvPr>
            <p:cNvCxnSpPr>
              <a:cxnSpLocks/>
              <a:stCxn id="78" idx="1"/>
              <a:endCxn id="77" idx="3"/>
            </p:cNvCxnSpPr>
            <p:nvPr/>
          </p:nvCxnSpPr>
          <p:spPr>
            <a:xfrm rot="10800000">
              <a:off x="5838941" y="4361820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773A114-7C7B-0A4E-9C40-A97E7A2C19ED}"/>
              </a:ext>
            </a:extLst>
          </p:cNvPr>
          <p:cNvSpPr/>
          <p:nvPr/>
        </p:nvSpPr>
        <p:spPr>
          <a:xfrm>
            <a:off x="7387293" y="557844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overflow_io</a:t>
            </a:r>
            <a:endParaRPr kumimoji="1" lang="ko-Kore-KR" altLang="en-US" sz="11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906854-146C-CA4E-B561-BC1296CF1638}"/>
              </a:ext>
            </a:extLst>
          </p:cNvPr>
          <p:cNvGrpSpPr/>
          <p:nvPr/>
        </p:nvGrpSpPr>
        <p:grpSpPr>
          <a:xfrm>
            <a:off x="9724211" y="4100854"/>
            <a:ext cx="1053256" cy="508881"/>
            <a:chOff x="4818490" y="5658288"/>
            <a:chExt cx="1320622" cy="527692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16459C1-DD6F-A648-84CF-CE823071D921}"/>
                </a:ext>
              </a:extLst>
            </p:cNvPr>
            <p:cNvSpPr/>
            <p:nvPr/>
          </p:nvSpPr>
          <p:spPr>
            <a:xfrm>
              <a:off x="4818490" y="5658288"/>
              <a:ext cx="1320622" cy="527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BlindTransfer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C23A481-3EAE-DB46-8A63-1A7927882130}"/>
                </a:ext>
              </a:extLst>
            </p:cNvPr>
            <p:cNvSpPr/>
            <p:nvPr/>
          </p:nvSpPr>
          <p:spPr>
            <a:xfrm>
              <a:off x="5023557" y="5877577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i</a:t>
              </a:r>
              <a:endParaRPr kumimoji="1" lang="ko-Kore-KR" altLang="en-US" sz="1100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B02EE17-9CE1-8347-9875-37444138E176}"/>
                </a:ext>
              </a:extLst>
            </p:cNvPr>
            <p:cNvSpPr/>
            <p:nvPr/>
          </p:nvSpPr>
          <p:spPr>
            <a:xfrm>
              <a:off x="5561687" y="5880068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</a:t>
              </a:r>
              <a:endParaRPr kumimoji="1" lang="ko-Kore-KR" altLang="en-US" sz="1100" dirty="0"/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2467E58-0D00-EE48-90D5-8B17B021A6E4}"/>
              </a:ext>
            </a:extLst>
          </p:cNvPr>
          <p:cNvSpPr/>
          <p:nvPr/>
        </p:nvSpPr>
        <p:spPr>
          <a:xfrm>
            <a:off x="3855524" y="3533740"/>
            <a:ext cx="1403151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i_datas</a:t>
            </a:r>
            <a:endParaRPr kumimoji="1" lang="ko-Kore-KR" altLang="en-US" sz="11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7D34EB7-3F41-D046-A6A8-DA9C69B47336}"/>
              </a:ext>
            </a:extLst>
          </p:cNvPr>
          <p:cNvSpPr/>
          <p:nvPr/>
        </p:nvSpPr>
        <p:spPr>
          <a:xfrm>
            <a:off x="3855524" y="4816966"/>
            <a:ext cx="1403151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i_timestamp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FAB36D8-66AD-5448-8DD9-F8E41003793A}"/>
              </a:ext>
            </a:extLst>
          </p:cNvPr>
          <p:cNvSpPr/>
          <p:nvPr/>
        </p:nvSpPr>
        <p:spPr>
          <a:xfrm>
            <a:off x="3855524" y="3881953"/>
            <a:ext cx="1403151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i_statuses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454E1829-65D6-C043-970F-9FD222F91E65}"/>
              </a:ext>
            </a:extLst>
          </p:cNvPr>
          <p:cNvGrpSpPr/>
          <p:nvPr/>
        </p:nvGrpSpPr>
        <p:grpSpPr>
          <a:xfrm rot="16200000">
            <a:off x="5295324" y="4698704"/>
            <a:ext cx="759666" cy="544317"/>
            <a:chOff x="2883371" y="5392849"/>
            <a:chExt cx="962915" cy="724984"/>
          </a:xfrm>
          <a:solidFill>
            <a:schemeClr val="accent2"/>
          </a:solidFill>
        </p:grpSpPr>
        <p:sp>
          <p:nvSpPr>
            <p:cNvPr id="103" name="사다리꼴[T] 102">
              <a:extLst>
                <a:ext uri="{FF2B5EF4-FFF2-40B4-BE49-F238E27FC236}">
                  <a16:creationId xmlns:a16="http://schemas.microsoft.com/office/drawing/2014/main" id="{06D480CF-F056-9342-A26E-FB57481E03EF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SLL</a:t>
              </a:r>
              <a:endParaRPr kumimoji="1" lang="ko-Kore-KR" altLang="en-US" sz="1300" dirty="0"/>
            </a:p>
          </p:txBody>
        </p:sp>
        <p:sp>
          <p:nvSpPr>
            <p:cNvPr id="104" name="삼각형 103">
              <a:extLst>
                <a:ext uri="{FF2B5EF4-FFF2-40B4-BE49-F238E27FC236}">
                  <a16:creationId xmlns:a16="http://schemas.microsoft.com/office/drawing/2014/main" id="{BDF07685-4F05-0E4E-B676-ECA4BEB38843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DF18954B-858A-D84A-A3E0-837780E75138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B9CEC047-7E19-AE4B-8DF1-9A2180BE9609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D817672-CC2F-2140-98EA-1654DED1C140}"/>
              </a:ext>
            </a:extLst>
          </p:cNvPr>
          <p:cNvSpPr/>
          <p:nvPr/>
        </p:nvSpPr>
        <p:spPr>
          <a:xfrm>
            <a:off x="6051684" y="5042094"/>
            <a:ext cx="460159" cy="278785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83C956F2-456C-E543-891E-BBB167417023}"/>
              </a:ext>
            </a:extLst>
          </p:cNvPr>
          <p:cNvCxnSpPr>
            <a:stCxn id="107" idx="1"/>
            <a:endCxn id="106" idx="4"/>
          </p:cNvCxnSpPr>
          <p:nvPr/>
        </p:nvCxnSpPr>
        <p:spPr>
          <a:xfrm rot="10800000">
            <a:off x="5914492" y="5179615"/>
            <a:ext cx="137192" cy="18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꺾인 연결선[E] 39">
            <a:extLst>
              <a:ext uri="{FF2B5EF4-FFF2-40B4-BE49-F238E27FC236}">
                <a16:creationId xmlns:a16="http://schemas.microsoft.com/office/drawing/2014/main" id="{3555FF9A-5134-2542-9DAD-217A47784FB7}"/>
              </a:ext>
            </a:extLst>
          </p:cNvPr>
          <p:cNvCxnSpPr>
            <a:stCxn id="56" idx="1"/>
            <a:endCxn id="105" idx="4"/>
          </p:cNvCxnSpPr>
          <p:nvPr/>
        </p:nvCxnSpPr>
        <p:spPr>
          <a:xfrm rot="10800000" flipV="1">
            <a:off x="5916446" y="3565061"/>
            <a:ext cx="2922045" cy="1176117"/>
          </a:xfrm>
          <a:prstGeom prst="bentConnector3">
            <a:avLst>
              <a:gd name="adj1" fmla="val 93028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149C2979-662C-AF4E-800A-3D0B3DBB8B9B}"/>
              </a:ext>
            </a:extLst>
          </p:cNvPr>
          <p:cNvCxnSpPr>
            <a:stCxn id="103" idx="0"/>
            <a:endCxn id="100" idx="3"/>
          </p:cNvCxnSpPr>
          <p:nvPr/>
        </p:nvCxnSpPr>
        <p:spPr>
          <a:xfrm rot="10800000">
            <a:off x="5258676" y="4969367"/>
            <a:ext cx="144323" cy="14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6D0AF8-B6E5-3842-BE29-A4521FBDEB7B}"/>
              </a:ext>
            </a:extLst>
          </p:cNvPr>
          <p:cNvSpPr/>
          <p:nvPr/>
        </p:nvSpPr>
        <p:spPr>
          <a:xfrm>
            <a:off x="3855524" y="5220421"/>
            <a:ext cx="1403151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selected</a:t>
            </a:r>
            <a:endParaRPr kumimoji="1" lang="ko-Kore-KR" altLang="en-US" sz="1100" dirty="0"/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0A76B9AD-2DCD-914F-B33A-F720D495E85F}"/>
              </a:ext>
            </a:extLst>
          </p:cNvPr>
          <p:cNvGrpSpPr/>
          <p:nvPr/>
        </p:nvGrpSpPr>
        <p:grpSpPr>
          <a:xfrm>
            <a:off x="5397487" y="4232054"/>
            <a:ext cx="445934" cy="291600"/>
            <a:chOff x="4747737" y="4069123"/>
            <a:chExt cx="445934" cy="290333"/>
          </a:xfrm>
          <a:solidFill>
            <a:schemeClr val="accent2"/>
          </a:solidFill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A1C20751-7609-8149-94BE-422FAD2A5120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5934" cy="290333"/>
              <a:chOff x="5838368" y="4971788"/>
              <a:chExt cx="445934" cy="290333"/>
            </a:xfrm>
            <a:grpFill/>
          </p:grpSpPr>
          <p:sp>
            <p:nvSpPr>
              <p:cNvPr id="113" name="지연 112">
                <a:extLst>
                  <a:ext uri="{FF2B5EF4-FFF2-40B4-BE49-F238E27FC236}">
                    <a16:creationId xmlns:a16="http://schemas.microsoft.com/office/drawing/2014/main" id="{16288F56-210E-BD44-A583-73CD3FE2D0C2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BB799859-770B-AB42-8F63-85E9C609B124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84016F5E-048E-9F46-8A17-EBB15C1506C0}"/>
                  </a:ext>
                </a:extLst>
              </p:cNvPr>
              <p:cNvSpPr/>
              <p:nvPr/>
            </p:nvSpPr>
            <p:spPr>
              <a:xfrm>
                <a:off x="5838368" y="4993711"/>
                <a:ext cx="62956" cy="65229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DF9BAE47-C6E8-0948-B208-74213F1E0492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E4AB8B55-9839-B64E-8BA1-0A747A709042}"/>
              </a:ext>
            </a:extLst>
          </p:cNvPr>
          <p:cNvCxnSpPr>
            <a:cxnSpLocks/>
            <a:stCxn id="108" idx="0"/>
            <a:endCxn id="115" idx="2"/>
          </p:cNvCxnSpPr>
          <p:nvPr/>
        </p:nvCxnSpPr>
        <p:spPr>
          <a:xfrm rot="16200000" flipH="1" flipV="1">
            <a:off x="6469962" y="3807262"/>
            <a:ext cx="35075" cy="1288157"/>
          </a:xfrm>
          <a:prstGeom prst="bentConnector4">
            <a:avLst>
              <a:gd name="adj1" fmla="val -651746"/>
              <a:gd name="adj2" fmla="val 61365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꺾인 연결선[E] 49">
            <a:extLst>
              <a:ext uri="{FF2B5EF4-FFF2-40B4-BE49-F238E27FC236}">
                <a16:creationId xmlns:a16="http://schemas.microsoft.com/office/drawing/2014/main" id="{5555952E-F587-4648-805E-9B7922D12F55}"/>
              </a:ext>
            </a:extLst>
          </p:cNvPr>
          <p:cNvCxnSpPr>
            <a:stCxn id="36" idx="3"/>
            <a:endCxn id="114" idx="2"/>
          </p:cNvCxnSpPr>
          <p:nvPr/>
        </p:nvCxnSpPr>
        <p:spPr>
          <a:xfrm>
            <a:off x="4925003" y="2282877"/>
            <a:ext cx="845840" cy="2005728"/>
          </a:xfrm>
          <a:prstGeom prst="bentConnector3">
            <a:avLst>
              <a:gd name="adj1" fmla="val 12702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1715A84D-15D9-CB43-B40C-CDE1C8B8A529}"/>
              </a:ext>
            </a:extLst>
          </p:cNvPr>
          <p:cNvGrpSpPr/>
          <p:nvPr/>
        </p:nvGrpSpPr>
        <p:grpSpPr>
          <a:xfrm>
            <a:off x="3856022" y="4280634"/>
            <a:ext cx="1403151" cy="205237"/>
            <a:chOff x="3856022" y="4833288"/>
            <a:chExt cx="1403151" cy="304800"/>
          </a:xfrm>
          <a:solidFill>
            <a:schemeClr val="accent2"/>
          </a:solidFill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90787BDF-ABE6-1742-9200-B7089D2E4056}"/>
                </a:ext>
              </a:extLst>
            </p:cNvPr>
            <p:cNvSpPr/>
            <p:nvPr/>
          </p:nvSpPr>
          <p:spPr>
            <a:xfrm>
              <a:off x="3856022" y="4833288"/>
              <a:ext cx="1403151" cy="304800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1071DFE-748C-3447-B123-FE973979B74B}"/>
                </a:ext>
              </a:extLst>
            </p:cNvPr>
            <p:cNvSpPr/>
            <p:nvPr/>
          </p:nvSpPr>
          <p:spPr>
            <a:xfrm>
              <a:off x="3894182" y="4869805"/>
              <a:ext cx="655697" cy="23149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[1]</a:t>
              </a:r>
              <a:endParaRPr kumimoji="1" lang="ko-Kore-KR" altLang="en-US" sz="1100" dirty="0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3769F91D-7E30-7A48-AD6C-2D10FACA793E}"/>
                </a:ext>
              </a:extLst>
            </p:cNvPr>
            <p:cNvSpPr/>
            <p:nvPr/>
          </p:nvSpPr>
          <p:spPr>
            <a:xfrm>
              <a:off x="4592422" y="4869939"/>
              <a:ext cx="630415" cy="23149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[0]</a:t>
              </a:r>
              <a:endParaRPr kumimoji="1" lang="ko-Kore-KR" altLang="en-US" sz="1100" dirty="0"/>
            </a:p>
          </p:txBody>
        </p:sp>
      </p:grpSp>
      <p:cxnSp>
        <p:nvCxnSpPr>
          <p:cNvPr id="63" name="꺾인 연결선[E] 62">
            <a:extLst>
              <a:ext uri="{FF2B5EF4-FFF2-40B4-BE49-F238E27FC236}">
                <a16:creationId xmlns:a16="http://schemas.microsoft.com/office/drawing/2014/main" id="{9B3577A4-26BE-EA43-85E9-6B922119E7FF}"/>
              </a:ext>
            </a:extLst>
          </p:cNvPr>
          <p:cNvCxnSpPr>
            <a:stCxn id="113" idx="3"/>
            <a:endCxn id="117" idx="3"/>
          </p:cNvCxnSpPr>
          <p:nvPr/>
        </p:nvCxnSpPr>
        <p:spPr>
          <a:xfrm rot="10800000" flipV="1">
            <a:off x="5222837" y="4377853"/>
            <a:ext cx="174650" cy="53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꺾인 연결선[E] 118">
            <a:extLst>
              <a:ext uri="{FF2B5EF4-FFF2-40B4-BE49-F238E27FC236}">
                <a16:creationId xmlns:a16="http://schemas.microsoft.com/office/drawing/2014/main" id="{94A6268B-3DEC-4B4F-A97F-5F417707B93F}"/>
              </a:ext>
            </a:extLst>
          </p:cNvPr>
          <p:cNvCxnSpPr>
            <a:stCxn id="108" idx="1"/>
            <a:endCxn id="58" idx="2"/>
          </p:cNvCxnSpPr>
          <p:nvPr/>
        </p:nvCxnSpPr>
        <p:spPr>
          <a:xfrm rot="10800000">
            <a:off x="4222032" y="4461102"/>
            <a:ext cx="2207971" cy="1251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6AFD222A-4C27-E745-A348-AF7E14CA73BB}"/>
              </a:ext>
            </a:extLst>
          </p:cNvPr>
          <p:cNvSpPr/>
          <p:nvPr/>
        </p:nvSpPr>
        <p:spPr>
          <a:xfrm>
            <a:off x="8844756" y="5580341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overflow_trigger</a:t>
            </a:r>
            <a:endParaRPr kumimoji="1" lang="ko-Kore-KR" altLang="en-US" sz="1100" dirty="0"/>
          </a:p>
        </p:txBody>
      </p:sp>
      <p:cxnSp>
        <p:nvCxnSpPr>
          <p:cNvPr id="126" name="꺾인 연결선[E] 125">
            <a:extLst>
              <a:ext uri="{FF2B5EF4-FFF2-40B4-BE49-F238E27FC236}">
                <a16:creationId xmlns:a16="http://schemas.microsoft.com/office/drawing/2014/main" id="{9BD0C1EA-C03C-1A4A-B491-E94D5277FFCB}"/>
              </a:ext>
            </a:extLst>
          </p:cNvPr>
          <p:cNvCxnSpPr>
            <a:cxnSpLocks/>
            <a:stCxn id="81" idx="0"/>
            <a:endCxn id="97" idx="2"/>
          </p:cNvCxnSpPr>
          <p:nvPr/>
        </p:nvCxnSpPr>
        <p:spPr>
          <a:xfrm rot="5400000" flipH="1" flipV="1">
            <a:off x="8560153" y="4098170"/>
            <a:ext cx="1008988" cy="19515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꺾인 연결선[E] 127">
            <a:extLst>
              <a:ext uri="{FF2B5EF4-FFF2-40B4-BE49-F238E27FC236}">
                <a16:creationId xmlns:a16="http://schemas.microsoft.com/office/drawing/2014/main" id="{FBDA2E92-5DF8-F14D-A462-FA164B1B943C}"/>
              </a:ext>
            </a:extLst>
          </p:cNvPr>
          <p:cNvCxnSpPr>
            <a:cxnSpLocks/>
            <a:stCxn id="98" idx="2"/>
            <a:endCxn id="124" idx="3"/>
          </p:cNvCxnSpPr>
          <p:nvPr/>
        </p:nvCxnSpPr>
        <p:spPr>
          <a:xfrm rot="5400000">
            <a:off x="9778316" y="5041448"/>
            <a:ext cx="1160885" cy="22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14650F1F-9D60-024F-B052-77CF086957A8}"/>
              </a:ext>
            </a:extLst>
          </p:cNvPr>
          <p:cNvCxnSpPr>
            <a:stCxn id="55" idx="1"/>
            <a:endCxn id="99" idx="3"/>
          </p:cNvCxnSpPr>
          <p:nvPr/>
        </p:nvCxnSpPr>
        <p:spPr>
          <a:xfrm rot="10800000" flipV="1">
            <a:off x="5258676" y="3220298"/>
            <a:ext cx="3579651" cy="465842"/>
          </a:xfrm>
          <a:prstGeom prst="bentConnector3">
            <a:avLst>
              <a:gd name="adj1" fmla="val 80813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3EB70DA5-D5EE-484E-A88A-905639545019}"/>
              </a:ext>
            </a:extLst>
          </p:cNvPr>
          <p:cNvGrpSpPr/>
          <p:nvPr/>
        </p:nvGrpSpPr>
        <p:grpSpPr>
          <a:xfrm>
            <a:off x="9538459" y="1424445"/>
            <a:ext cx="2189014" cy="220603"/>
            <a:chOff x="3856022" y="4833288"/>
            <a:chExt cx="1113889" cy="304800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E01AE41E-5906-4444-AA82-BCECD8FE3116}"/>
                </a:ext>
              </a:extLst>
            </p:cNvPr>
            <p:cNvSpPr/>
            <p:nvPr/>
          </p:nvSpPr>
          <p:spPr>
            <a:xfrm>
              <a:off x="3856022" y="4833288"/>
              <a:ext cx="1113889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2E0B7062-DD4B-0647-9349-92B97538AB00}"/>
                </a:ext>
              </a:extLst>
            </p:cNvPr>
            <p:cNvSpPr/>
            <p:nvPr/>
          </p:nvSpPr>
          <p:spPr>
            <a:xfrm>
              <a:off x="3871062" y="4874391"/>
              <a:ext cx="641133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counter_rtio</a:t>
              </a:r>
              <a:r>
                <a:rPr kumimoji="1" lang="en-US" altLang="ko-Kore-KR" sz="1100" dirty="0"/>
                <a:t>[60:0]</a:t>
              </a:r>
              <a:endParaRPr kumimoji="1" lang="ko-Kore-KR" altLang="en-US" sz="1100" dirty="0"/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330530F-EF03-5F41-A4DC-06671CC32B2A}"/>
                </a:ext>
              </a:extLst>
            </p:cNvPr>
            <p:cNvSpPr/>
            <p:nvPr/>
          </p:nvSpPr>
          <p:spPr>
            <a:xfrm>
              <a:off x="4523062" y="4874525"/>
              <a:ext cx="436753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</p:grp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384C8406-B9E2-A14A-B27D-6A592AA92939}"/>
              </a:ext>
            </a:extLst>
          </p:cNvPr>
          <p:cNvCxnSpPr>
            <a:cxnSpLocks/>
            <a:stCxn id="57" idx="3"/>
            <a:endCxn id="132" idx="3"/>
          </p:cNvCxnSpPr>
          <p:nvPr/>
        </p:nvCxnSpPr>
        <p:spPr>
          <a:xfrm flipH="1" flipV="1">
            <a:off x="11727473" y="1534747"/>
            <a:ext cx="208118" cy="4193117"/>
          </a:xfrm>
          <a:prstGeom prst="bentConnector3">
            <a:avLst>
              <a:gd name="adj1" fmla="val -284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꺾인 연결선[E] 139">
            <a:extLst>
              <a:ext uri="{FF2B5EF4-FFF2-40B4-BE49-F238E27FC236}">
                <a16:creationId xmlns:a16="http://schemas.microsoft.com/office/drawing/2014/main" id="{9453D303-DC71-2845-B6E9-B9E40E77C893}"/>
              </a:ext>
            </a:extLst>
          </p:cNvPr>
          <p:cNvCxnSpPr>
            <a:cxnSpLocks/>
            <a:stCxn id="70" idx="3"/>
            <a:endCxn id="132" idx="0"/>
          </p:cNvCxnSpPr>
          <p:nvPr/>
        </p:nvCxnSpPr>
        <p:spPr>
          <a:xfrm flipV="1">
            <a:off x="6891352" y="1424445"/>
            <a:ext cx="3741614" cy="380546"/>
          </a:xfrm>
          <a:prstGeom prst="bentConnector4">
            <a:avLst>
              <a:gd name="adj1" fmla="val 43068"/>
              <a:gd name="adj2" fmla="val 1600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꺾인 연결선[E] 142">
            <a:extLst>
              <a:ext uri="{FF2B5EF4-FFF2-40B4-BE49-F238E27FC236}">
                <a16:creationId xmlns:a16="http://schemas.microsoft.com/office/drawing/2014/main" id="{7DF5B2F7-F18E-5747-96AA-8E71A83F67D8}"/>
              </a:ext>
            </a:extLst>
          </p:cNvPr>
          <p:cNvCxnSpPr>
            <a:cxnSpLocks/>
            <a:stCxn id="132" idx="2"/>
            <a:endCxn id="51" idx="3"/>
          </p:cNvCxnSpPr>
          <p:nvPr/>
        </p:nvCxnSpPr>
        <p:spPr>
          <a:xfrm rot="5400000">
            <a:off x="10013594" y="1873096"/>
            <a:ext cx="847421" cy="3913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C27B8AAE-4D51-C24C-8B2D-A8F1CCFD618B}"/>
              </a:ext>
            </a:extLst>
          </p:cNvPr>
          <p:cNvCxnSpPr>
            <a:cxnSpLocks/>
            <a:stCxn id="116" idx="0"/>
            <a:endCxn id="101" idx="2"/>
          </p:cNvCxnSpPr>
          <p:nvPr/>
        </p:nvCxnSpPr>
        <p:spPr>
          <a:xfrm flipH="1" flipV="1">
            <a:off x="4557100" y="4186753"/>
            <a:ext cx="498" cy="93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꺾인 연결선[E] 147">
            <a:extLst>
              <a:ext uri="{FF2B5EF4-FFF2-40B4-BE49-F238E27FC236}">
                <a16:creationId xmlns:a16="http://schemas.microsoft.com/office/drawing/2014/main" id="{538F7421-F535-0641-8B8E-E61106788931}"/>
              </a:ext>
            </a:extLst>
          </p:cNvPr>
          <p:cNvCxnSpPr>
            <a:cxnSpLocks/>
            <a:stCxn id="62" idx="3"/>
            <a:endCxn id="57" idx="2"/>
          </p:cNvCxnSpPr>
          <p:nvPr/>
        </p:nvCxnSpPr>
        <p:spPr>
          <a:xfrm flipV="1">
            <a:off x="10925004" y="5880264"/>
            <a:ext cx="309012" cy="6547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0F055E4-5AF2-B049-8EB0-9E29FAC53460}"/>
              </a:ext>
            </a:extLst>
          </p:cNvPr>
          <p:cNvGrpSpPr/>
          <p:nvPr/>
        </p:nvGrpSpPr>
        <p:grpSpPr>
          <a:xfrm>
            <a:off x="6184491" y="2501249"/>
            <a:ext cx="2033769" cy="220603"/>
            <a:chOff x="3856022" y="4833288"/>
            <a:chExt cx="1034892" cy="304800"/>
          </a:xfrm>
        </p:grpSpPr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19768A87-7F18-3446-BDDD-B7C2DE7BC9C7}"/>
                </a:ext>
              </a:extLst>
            </p:cNvPr>
            <p:cNvSpPr/>
            <p:nvPr/>
          </p:nvSpPr>
          <p:spPr>
            <a:xfrm>
              <a:off x="3856022" y="4833288"/>
              <a:ext cx="1034892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4696138F-85B4-8040-81A4-9293887A7C4E}"/>
                </a:ext>
              </a:extLst>
            </p:cNvPr>
            <p:cNvSpPr/>
            <p:nvPr/>
          </p:nvSpPr>
          <p:spPr>
            <a:xfrm>
              <a:off x="3871062" y="4874391"/>
              <a:ext cx="624051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time_stamp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93B4B73C-39DE-0347-8E5A-8A4A0B2EE846}"/>
                </a:ext>
              </a:extLst>
            </p:cNvPr>
            <p:cNvSpPr/>
            <p:nvPr/>
          </p:nvSpPr>
          <p:spPr>
            <a:xfrm>
              <a:off x="4511252" y="4874525"/>
              <a:ext cx="361877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data[0:0]</a:t>
              </a:r>
              <a:endParaRPr kumimoji="1" lang="ko-Kore-KR" altLang="en-US" sz="1100" dirty="0"/>
            </a:p>
          </p:txBody>
        </p:sp>
      </p:grpSp>
      <p:cxnSp>
        <p:nvCxnSpPr>
          <p:cNvPr id="157" name="꺾인 연결선[E] 156">
            <a:extLst>
              <a:ext uri="{FF2B5EF4-FFF2-40B4-BE49-F238E27FC236}">
                <a16:creationId xmlns:a16="http://schemas.microsoft.com/office/drawing/2014/main" id="{F2A1C419-9A94-E74D-B5B2-F693D49279E8}"/>
              </a:ext>
            </a:extLst>
          </p:cNvPr>
          <p:cNvCxnSpPr>
            <a:stCxn id="49" idx="1"/>
            <a:endCxn id="151" idx="3"/>
          </p:cNvCxnSpPr>
          <p:nvPr/>
        </p:nvCxnSpPr>
        <p:spPr>
          <a:xfrm rot="10800000" flipV="1">
            <a:off x="8218261" y="2147705"/>
            <a:ext cx="620067" cy="4638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꺾인 연결선[E] 158">
            <a:extLst>
              <a:ext uri="{FF2B5EF4-FFF2-40B4-BE49-F238E27FC236}">
                <a16:creationId xmlns:a16="http://schemas.microsoft.com/office/drawing/2014/main" id="{095C323F-B06B-764A-B1C8-54F65EB59579}"/>
              </a:ext>
            </a:extLst>
          </p:cNvPr>
          <p:cNvCxnSpPr>
            <a:cxnSpLocks/>
            <a:stCxn id="51" idx="1"/>
            <a:endCxn id="151" idx="3"/>
          </p:cNvCxnSpPr>
          <p:nvPr/>
        </p:nvCxnSpPr>
        <p:spPr>
          <a:xfrm rot="10800000" flipV="1">
            <a:off x="8218261" y="2492469"/>
            <a:ext cx="620231" cy="1190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FE8C43AC-76C0-464F-8489-4A44D721FC62}"/>
              </a:ext>
            </a:extLst>
          </p:cNvPr>
          <p:cNvGrpSpPr/>
          <p:nvPr/>
        </p:nvGrpSpPr>
        <p:grpSpPr>
          <a:xfrm>
            <a:off x="6184490" y="2836585"/>
            <a:ext cx="2033769" cy="220603"/>
            <a:chOff x="3856022" y="4833288"/>
            <a:chExt cx="1034892" cy="304800"/>
          </a:xfrm>
          <a:solidFill>
            <a:schemeClr val="accent2"/>
          </a:solidFill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4D35C33-9DFA-814F-A409-D17C82C0E361}"/>
                </a:ext>
              </a:extLst>
            </p:cNvPr>
            <p:cNvSpPr/>
            <p:nvPr/>
          </p:nvSpPr>
          <p:spPr>
            <a:xfrm>
              <a:off x="3856022" y="4833288"/>
              <a:ext cx="1034892" cy="304800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0FD0D7B-FC4C-154E-AEB6-5FEC4F1AEDE1}"/>
                </a:ext>
              </a:extLst>
            </p:cNvPr>
            <p:cNvSpPr/>
            <p:nvPr/>
          </p:nvSpPr>
          <p:spPr>
            <a:xfrm>
              <a:off x="3871062" y="4874391"/>
              <a:ext cx="624051" cy="23149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time_stamp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9FEB2148-C2DF-914C-BF90-01FF5777A0A2}"/>
                </a:ext>
              </a:extLst>
            </p:cNvPr>
            <p:cNvSpPr/>
            <p:nvPr/>
          </p:nvSpPr>
          <p:spPr>
            <a:xfrm>
              <a:off x="4511252" y="4874525"/>
              <a:ext cx="361877" cy="23149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data[0:0]</a:t>
              </a:r>
              <a:endParaRPr kumimoji="1" lang="ko-Kore-KR" altLang="en-US" sz="1100" dirty="0"/>
            </a:p>
          </p:txBody>
        </p:sp>
      </p:grpSp>
      <p:cxnSp>
        <p:nvCxnSpPr>
          <p:cNvPr id="166" name="꺾인 연결선[E] 165">
            <a:extLst>
              <a:ext uri="{FF2B5EF4-FFF2-40B4-BE49-F238E27FC236}">
                <a16:creationId xmlns:a16="http://schemas.microsoft.com/office/drawing/2014/main" id="{A0356501-3F57-F341-951D-F4EA84228DDE}"/>
              </a:ext>
            </a:extLst>
          </p:cNvPr>
          <p:cNvCxnSpPr>
            <a:stCxn id="151" idx="1"/>
            <a:endCxn id="37" idx="3"/>
          </p:cNvCxnSpPr>
          <p:nvPr/>
        </p:nvCxnSpPr>
        <p:spPr>
          <a:xfrm rot="10800000" flipV="1">
            <a:off x="5571253" y="2611551"/>
            <a:ext cx="613239" cy="11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꺾인 연결선[E] 167">
            <a:extLst>
              <a:ext uri="{FF2B5EF4-FFF2-40B4-BE49-F238E27FC236}">
                <a16:creationId xmlns:a16="http://schemas.microsoft.com/office/drawing/2014/main" id="{3AC16C05-1A25-FE4E-A374-E8F2A7C1CF30}"/>
              </a:ext>
            </a:extLst>
          </p:cNvPr>
          <p:cNvCxnSpPr>
            <a:cxnSpLocks/>
            <a:stCxn id="38" idx="3"/>
            <a:endCxn id="162" idx="1"/>
          </p:cNvCxnSpPr>
          <p:nvPr/>
        </p:nvCxnSpPr>
        <p:spPr>
          <a:xfrm flipV="1">
            <a:off x="5571252" y="2946887"/>
            <a:ext cx="613238" cy="25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2" name="꺾인 연결선[E] 171">
            <a:extLst>
              <a:ext uri="{FF2B5EF4-FFF2-40B4-BE49-F238E27FC236}">
                <a16:creationId xmlns:a16="http://schemas.microsoft.com/office/drawing/2014/main" id="{05D58989-70DE-894F-9046-8F853A2BE601}"/>
              </a:ext>
            </a:extLst>
          </p:cNvPr>
          <p:cNvCxnSpPr>
            <a:stCxn id="163" idx="2"/>
            <a:endCxn id="54" idx="2"/>
          </p:cNvCxnSpPr>
          <p:nvPr/>
        </p:nvCxnSpPr>
        <p:spPr>
          <a:xfrm rot="16200000" flipH="1">
            <a:off x="7851758" y="2009366"/>
            <a:ext cx="718955" cy="2767990"/>
          </a:xfrm>
          <a:prstGeom prst="bentConnector3">
            <a:avLst>
              <a:gd name="adj1" fmla="val 13179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4" name="꺾인 연결선[E] 173">
            <a:extLst>
              <a:ext uri="{FF2B5EF4-FFF2-40B4-BE49-F238E27FC236}">
                <a16:creationId xmlns:a16="http://schemas.microsoft.com/office/drawing/2014/main" id="{B4AE0F85-6A33-234D-B05E-79EFC310E4FB}"/>
              </a:ext>
            </a:extLst>
          </p:cNvPr>
          <p:cNvCxnSpPr>
            <a:stCxn id="164" idx="3"/>
            <a:endCxn id="55" idx="0"/>
          </p:cNvCxnSpPr>
          <p:nvPr/>
        </p:nvCxnSpPr>
        <p:spPr>
          <a:xfrm>
            <a:off x="8183308" y="2950206"/>
            <a:ext cx="1033470" cy="1176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9" name="꺾인 연결선[E] 178">
            <a:extLst>
              <a:ext uri="{FF2B5EF4-FFF2-40B4-BE49-F238E27FC236}">
                <a16:creationId xmlns:a16="http://schemas.microsoft.com/office/drawing/2014/main" id="{FD1C42F4-43C7-E841-8D0E-D24237CF5F56}"/>
              </a:ext>
            </a:extLst>
          </p:cNvPr>
          <p:cNvCxnSpPr>
            <a:stCxn id="69" idx="3"/>
            <a:endCxn id="49" idx="0"/>
          </p:cNvCxnSpPr>
          <p:nvPr/>
        </p:nvCxnSpPr>
        <p:spPr>
          <a:xfrm>
            <a:off x="6891352" y="1483361"/>
            <a:ext cx="2325427" cy="5119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꺾인 연결선[E] 180">
            <a:extLst>
              <a:ext uri="{FF2B5EF4-FFF2-40B4-BE49-F238E27FC236}">
                <a16:creationId xmlns:a16="http://schemas.microsoft.com/office/drawing/2014/main" id="{520D3082-BA60-5947-9682-EADC6878FC79}"/>
              </a:ext>
            </a:extLst>
          </p:cNvPr>
          <p:cNvCxnSpPr>
            <a:cxnSpLocks/>
            <a:stCxn id="67" idx="1"/>
            <a:endCxn id="33" idx="0"/>
          </p:cNvCxnSpPr>
          <p:nvPr/>
        </p:nvCxnSpPr>
        <p:spPr>
          <a:xfrm rot="10800000" flipV="1">
            <a:off x="4546553" y="797311"/>
            <a:ext cx="1492234" cy="3154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5B575114-FC17-9845-ADF5-1E3E22CD968D}"/>
              </a:ext>
            </a:extLst>
          </p:cNvPr>
          <p:cNvGrpSpPr/>
          <p:nvPr/>
        </p:nvGrpSpPr>
        <p:grpSpPr>
          <a:xfrm rot="16200000">
            <a:off x="3304604" y="4451716"/>
            <a:ext cx="445934" cy="291600"/>
            <a:chOff x="4747737" y="4069123"/>
            <a:chExt cx="445934" cy="290333"/>
          </a:xfrm>
        </p:grpSpPr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58F1662D-ECDB-2547-B111-749BF5B4B17B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5934" cy="290333"/>
              <a:chOff x="5838368" y="4971788"/>
              <a:chExt cx="445934" cy="290333"/>
            </a:xfrm>
          </p:grpSpPr>
          <p:sp>
            <p:nvSpPr>
              <p:cNvPr id="189" name="지연 188">
                <a:extLst>
                  <a:ext uri="{FF2B5EF4-FFF2-40B4-BE49-F238E27FC236}">
                    <a16:creationId xmlns:a16="http://schemas.microsoft.com/office/drawing/2014/main" id="{E55348B3-5796-3742-9305-3A9E3211F0E1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22CBDB56-0D79-3B47-BB7D-C6701207A4E8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170D071B-2877-4842-8DDB-5AEB952CEC95}"/>
                  </a:ext>
                </a:extLst>
              </p:cNvPr>
              <p:cNvSpPr/>
              <p:nvPr/>
            </p:nvSpPr>
            <p:spPr>
              <a:xfrm>
                <a:off x="5838368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DB3866DF-F72B-FC41-A5E9-5898061C4733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93" name="꺾인 연결선[E] 192">
            <a:extLst>
              <a:ext uri="{FF2B5EF4-FFF2-40B4-BE49-F238E27FC236}">
                <a16:creationId xmlns:a16="http://schemas.microsoft.com/office/drawing/2014/main" id="{5370D079-0DEB-B048-B151-5CFE5DFBC174}"/>
              </a:ext>
            </a:extLst>
          </p:cNvPr>
          <p:cNvCxnSpPr>
            <a:cxnSpLocks/>
            <a:stCxn id="34" idx="1"/>
            <a:endCxn id="191" idx="2"/>
          </p:cNvCxnSpPr>
          <p:nvPr/>
        </p:nvCxnSpPr>
        <p:spPr>
          <a:xfrm rot="10800000" flipV="1">
            <a:off x="3618597" y="1605109"/>
            <a:ext cx="549505" cy="27694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꺾인 연결선[E] 195">
            <a:extLst>
              <a:ext uri="{FF2B5EF4-FFF2-40B4-BE49-F238E27FC236}">
                <a16:creationId xmlns:a16="http://schemas.microsoft.com/office/drawing/2014/main" id="{B7AAE84D-CD27-3644-82EC-6F77F0E9EF10}"/>
              </a:ext>
            </a:extLst>
          </p:cNvPr>
          <p:cNvCxnSpPr>
            <a:stCxn id="33" idx="1"/>
            <a:endCxn id="190" idx="2"/>
          </p:cNvCxnSpPr>
          <p:nvPr/>
        </p:nvCxnSpPr>
        <p:spPr>
          <a:xfrm rot="10800000" flipV="1">
            <a:off x="3438323" y="1265125"/>
            <a:ext cx="729779" cy="31820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꺾인 연결선[E] 203">
            <a:extLst>
              <a:ext uri="{FF2B5EF4-FFF2-40B4-BE49-F238E27FC236}">
                <a16:creationId xmlns:a16="http://schemas.microsoft.com/office/drawing/2014/main" id="{80DC304E-B403-3346-9259-86215C74A16A}"/>
              </a:ext>
            </a:extLst>
          </p:cNvPr>
          <p:cNvCxnSpPr>
            <a:stCxn id="189" idx="3"/>
            <a:endCxn id="81" idx="1"/>
          </p:cNvCxnSpPr>
          <p:nvPr/>
        </p:nvCxnSpPr>
        <p:spPr>
          <a:xfrm rot="16200000" flipH="1">
            <a:off x="5002253" y="3345801"/>
            <a:ext cx="910359" cy="38597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0" name="그룹 209">
            <a:extLst>
              <a:ext uri="{FF2B5EF4-FFF2-40B4-BE49-F238E27FC236}">
                <a16:creationId xmlns:a16="http://schemas.microsoft.com/office/drawing/2014/main" id="{79E091F1-6216-4341-9951-51EE8945A832}"/>
              </a:ext>
            </a:extLst>
          </p:cNvPr>
          <p:cNvGrpSpPr/>
          <p:nvPr/>
        </p:nvGrpSpPr>
        <p:grpSpPr>
          <a:xfrm rot="5400000">
            <a:off x="2212629" y="5809985"/>
            <a:ext cx="826513" cy="544317"/>
            <a:chOff x="2883373" y="5392849"/>
            <a:chExt cx="962915" cy="724984"/>
          </a:xfrm>
          <a:solidFill>
            <a:schemeClr val="accent2"/>
          </a:solidFill>
        </p:grpSpPr>
        <p:sp>
          <p:nvSpPr>
            <p:cNvPr id="211" name="사다리꼴[T] 210">
              <a:extLst>
                <a:ext uri="{FF2B5EF4-FFF2-40B4-BE49-F238E27FC236}">
                  <a16:creationId xmlns:a16="http://schemas.microsoft.com/office/drawing/2014/main" id="{B506EAB4-9303-D745-BA68-F95371CD0F3F}"/>
                </a:ext>
              </a:extLst>
            </p:cNvPr>
            <p:cNvSpPr/>
            <p:nvPr/>
          </p:nvSpPr>
          <p:spPr>
            <a:xfrm>
              <a:off x="2883373" y="5392849"/>
              <a:ext cx="962915" cy="688700"/>
            </a:xfrm>
            <a:prstGeom prst="trapezoi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EQUAL?</a:t>
              </a:r>
              <a:endParaRPr kumimoji="1" lang="ko-Kore-KR" altLang="en-US" sz="1300" dirty="0"/>
            </a:p>
          </p:txBody>
        </p:sp>
        <p:sp>
          <p:nvSpPr>
            <p:cNvPr id="212" name="삼각형 211">
              <a:extLst>
                <a:ext uri="{FF2B5EF4-FFF2-40B4-BE49-F238E27FC236}">
                  <a16:creationId xmlns:a16="http://schemas.microsoft.com/office/drawing/2014/main" id="{F65FAF84-97D7-0348-ABBD-AB4770D020E5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EDDDCEE1-C4DB-E744-80DA-EF821938DD61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EB71D28E-5A55-2C4D-B081-972BC6723793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43F154CE-0FD2-AA4E-9D3C-771095D44285}"/>
              </a:ext>
            </a:extLst>
          </p:cNvPr>
          <p:cNvSpPr/>
          <p:nvPr/>
        </p:nvSpPr>
        <p:spPr>
          <a:xfrm>
            <a:off x="1971594" y="6189079"/>
            <a:ext cx="247916" cy="278785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n</a:t>
            </a:r>
            <a:endParaRPr kumimoji="1" lang="ko-Kore-KR" altLang="en-US" sz="1100" dirty="0"/>
          </a:p>
        </p:txBody>
      </p:sp>
      <p:cxnSp>
        <p:nvCxnSpPr>
          <p:cNvPr id="217" name="꺾인 연결선[E] 216">
            <a:extLst>
              <a:ext uri="{FF2B5EF4-FFF2-40B4-BE49-F238E27FC236}">
                <a16:creationId xmlns:a16="http://schemas.microsoft.com/office/drawing/2014/main" id="{F8DD6DA2-AE2A-9B4C-947B-DAABDD6CB27F}"/>
              </a:ext>
            </a:extLst>
          </p:cNvPr>
          <p:cNvCxnSpPr>
            <a:stCxn id="215" idx="3"/>
            <a:endCxn id="213" idx="4"/>
          </p:cNvCxnSpPr>
          <p:nvPr/>
        </p:nvCxnSpPr>
        <p:spPr>
          <a:xfrm>
            <a:off x="2219510" y="6328472"/>
            <a:ext cx="165087" cy="35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[E] 218">
            <a:extLst>
              <a:ext uri="{FF2B5EF4-FFF2-40B4-BE49-F238E27FC236}">
                <a16:creationId xmlns:a16="http://schemas.microsoft.com/office/drawing/2014/main" id="{BEE40A82-8A84-2B43-9647-CEDB283B4145}"/>
              </a:ext>
            </a:extLst>
          </p:cNvPr>
          <p:cNvCxnSpPr>
            <a:stCxn id="7" idx="3"/>
            <a:endCxn id="214" idx="4"/>
          </p:cNvCxnSpPr>
          <p:nvPr/>
        </p:nvCxnSpPr>
        <p:spPr>
          <a:xfrm>
            <a:off x="1359238" y="1633308"/>
            <a:ext cx="1027312" cy="4221712"/>
          </a:xfrm>
          <a:prstGeom prst="bentConnector3">
            <a:avLst>
              <a:gd name="adj1" fmla="val 59071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1" name="꺾인 연결선[E] 220">
            <a:extLst>
              <a:ext uri="{FF2B5EF4-FFF2-40B4-BE49-F238E27FC236}">
                <a16:creationId xmlns:a16="http://schemas.microsoft.com/office/drawing/2014/main" id="{21FED38D-A944-F946-BEB0-FFB3C66E28CC}"/>
              </a:ext>
            </a:extLst>
          </p:cNvPr>
          <p:cNvCxnSpPr>
            <a:cxnSpLocks/>
            <a:stCxn id="211" idx="0"/>
            <a:endCxn id="109" idx="2"/>
          </p:cNvCxnSpPr>
          <p:nvPr/>
        </p:nvCxnSpPr>
        <p:spPr>
          <a:xfrm flipV="1">
            <a:off x="2898044" y="5525221"/>
            <a:ext cx="1659056" cy="5569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2DF17B8C-8E4B-B249-AEE7-0254564AA141}"/>
              </a:ext>
            </a:extLst>
          </p:cNvPr>
          <p:cNvGrpSpPr/>
          <p:nvPr/>
        </p:nvGrpSpPr>
        <p:grpSpPr>
          <a:xfrm rot="5400000">
            <a:off x="2699179" y="3394423"/>
            <a:ext cx="444074" cy="291600"/>
            <a:chOff x="4747737" y="4069123"/>
            <a:chExt cx="444074" cy="290333"/>
          </a:xfrm>
          <a:solidFill>
            <a:schemeClr val="accent2"/>
          </a:solidFill>
        </p:grpSpPr>
        <p:grpSp>
          <p:nvGrpSpPr>
            <p:cNvPr id="226" name="그룹 225">
              <a:extLst>
                <a:ext uri="{FF2B5EF4-FFF2-40B4-BE49-F238E27FC236}">
                  <a16:creationId xmlns:a16="http://schemas.microsoft.com/office/drawing/2014/main" id="{B39B3E72-7940-F147-B6B8-8FAB6E07982E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4074" cy="290333"/>
              <a:chOff x="5840228" y="4971788"/>
              <a:chExt cx="444074" cy="290333"/>
            </a:xfrm>
            <a:grpFill/>
          </p:grpSpPr>
          <p:sp>
            <p:nvSpPr>
              <p:cNvPr id="228" name="지연 227">
                <a:extLst>
                  <a:ext uri="{FF2B5EF4-FFF2-40B4-BE49-F238E27FC236}">
                    <a16:creationId xmlns:a16="http://schemas.microsoft.com/office/drawing/2014/main" id="{545F4CF2-D54C-6141-8ED1-7B88D247E4E1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29" name="타원 228">
                <a:extLst>
                  <a:ext uri="{FF2B5EF4-FFF2-40B4-BE49-F238E27FC236}">
                    <a16:creationId xmlns:a16="http://schemas.microsoft.com/office/drawing/2014/main" id="{9C73DED8-2E84-9145-B19F-F1166A1CE04F}"/>
                  </a:ext>
                </a:extLst>
              </p:cNvPr>
              <p:cNvSpPr/>
              <p:nvPr/>
            </p:nvSpPr>
            <p:spPr>
              <a:xfrm>
                <a:off x="5840228" y="5173201"/>
                <a:ext cx="62956" cy="65229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30" name="타원 229">
                <a:extLst>
                  <a:ext uri="{FF2B5EF4-FFF2-40B4-BE49-F238E27FC236}">
                    <a16:creationId xmlns:a16="http://schemas.microsoft.com/office/drawing/2014/main" id="{BE35184E-1413-CA4D-B5DC-B7A2434022C7}"/>
                  </a:ext>
                </a:extLst>
              </p:cNvPr>
              <p:cNvSpPr/>
              <p:nvPr/>
            </p:nvSpPr>
            <p:spPr>
              <a:xfrm>
                <a:off x="5908707" y="4993706"/>
                <a:ext cx="62956" cy="65229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6305383F-AE8A-5A45-8024-A0F078A7F6E8}"/>
                </a:ext>
              </a:extLst>
            </p:cNvPr>
            <p:cNvSpPr/>
            <p:nvPr/>
          </p:nvSpPr>
          <p:spPr>
            <a:xfrm rot="10800000">
              <a:off x="5060400" y="4180003"/>
              <a:ext cx="62956" cy="6522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32" name="꺾인 연결선[E] 231">
            <a:extLst>
              <a:ext uri="{FF2B5EF4-FFF2-40B4-BE49-F238E27FC236}">
                <a16:creationId xmlns:a16="http://schemas.microsoft.com/office/drawing/2014/main" id="{055EFADE-BE6A-1943-80BD-186A5A9A4165}"/>
              </a:ext>
            </a:extLst>
          </p:cNvPr>
          <p:cNvCxnSpPr>
            <a:stCxn id="22" idx="2"/>
            <a:endCxn id="230" idx="2"/>
          </p:cNvCxnSpPr>
          <p:nvPr/>
        </p:nvCxnSpPr>
        <p:spPr>
          <a:xfrm rot="16200000" flipH="1">
            <a:off x="1889965" y="2753559"/>
            <a:ext cx="1522393" cy="358050"/>
          </a:xfrm>
          <a:prstGeom prst="bentConnector3">
            <a:avLst>
              <a:gd name="adj1" fmla="val 1151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4" name="꺾인 연결선[E] 233">
            <a:extLst>
              <a:ext uri="{FF2B5EF4-FFF2-40B4-BE49-F238E27FC236}">
                <a16:creationId xmlns:a16="http://schemas.microsoft.com/office/drawing/2014/main" id="{03985BC8-E992-DB4F-9320-B4FAEB13BD99}"/>
              </a:ext>
            </a:extLst>
          </p:cNvPr>
          <p:cNvCxnSpPr>
            <a:stCxn id="109" idx="1"/>
            <a:endCxn id="227" idx="2"/>
          </p:cNvCxnSpPr>
          <p:nvPr/>
        </p:nvCxnSpPr>
        <p:spPr>
          <a:xfrm rot="10800000">
            <a:off x="2922896" y="3693805"/>
            <a:ext cx="932629" cy="16790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9" name="꺾인 연결선[E] 238">
            <a:extLst>
              <a:ext uri="{FF2B5EF4-FFF2-40B4-BE49-F238E27FC236}">
                <a16:creationId xmlns:a16="http://schemas.microsoft.com/office/drawing/2014/main" id="{B7C57AB3-3A90-4841-9755-6F42C6910DAD}"/>
              </a:ext>
            </a:extLst>
          </p:cNvPr>
          <p:cNvCxnSpPr>
            <a:stCxn id="108" idx="2"/>
            <a:endCxn id="229" idx="2"/>
          </p:cNvCxnSpPr>
          <p:nvPr/>
        </p:nvCxnSpPr>
        <p:spPr>
          <a:xfrm rot="5400000" flipH="1">
            <a:off x="4582850" y="2189876"/>
            <a:ext cx="976344" cy="4121113"/>
          </a:xfrm>
          <a:prstGeom prst="bentConnector3">
            <a:avLst>
              <a:gd name="adj1" fmla="val -166851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2" name="꺾인 연결선[E] 241">
            <a:extLst>
              <a:ext uri="{FF2B5EF4-FFF2-40B4-BE49-F238E27FC236}">
                <a16:creationId xmlns:a16="http://schemas.microsoft.com/office/drawing/2014/main" id="{34D5B4D9-554E-8142-9E43-9988DF0C7226}"/>
              </a:ext>
            </a:extLst>
          </p:cNvPr>
          <p:cNvCxnSpPr>
            <a:stCxn id="228" idx="3"/>
            <a:endCxn id="35" idx="1"/>
          </p:cNvCxnSpPr>
          <p:nvPr/>
        </p:nvCxnSpPr>
        <p:spPr>
          <a:xfrm rot="5400000" flipH="1" flipV="1">
            <a:off x="2859116" y="2009202"/>
            <a:ext cx="1371084" cy="12468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F5B58380-79D1-9345-B66B-BC7B1FF1D465}"/>
              </a:ext>
            </a:extLst>
          </p:cNvPr>
          <p:cNvGrpSpPr/>
          <p:nvPr/>
        </p:nvGrpSpPr>
        <p:grpSpPr>
          <a:xfrm>
            <a:off x="6430002" y="4433804"/>
            <a:ext cx="2418523" cy="381894"/>
            <a:chOff x="6430002" y="4433804"/>
            <a:chExt cx="2418523" cy="38189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B56564F-0A71-6047-AADD-AF03ED732AF0}"/>
                </a:ext>
              </a:extLst>
            </p:cNvPr>
            <p:cNvSpPr/>
            <p:nvPr/>
          </p:nvSpPr>
          <p:spPr>
            <a:xfrm>
              <a:off x="6430002" y="4433804"/>
              <a:ext cx="1403151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overflow</a:t>
              </a:r>
              <a:endParaRPr kumimoji="1" lang="ko-Kore-KR" altLang="en-US" sz="1100" dirty="0"/>
            </a:p>
          </p:txBody>
        </p:sp>
        <p:sp>
          <p:nvSpPr>
            <p:cNvPr id="249" name="삼각형 248">
              <a:extLst>
                <a:ext uri="{FF2B5EF4-FFF2-40B4-BE49-F238E27FC236}">
                  <a16:creationId xmlns:a16="http://schemas.microsoft.com/office/drawing/2014/main" id="{B03B678E-A534-8843-929B-DD66728BA214}"/>
                </a:ext>
              </a:extLst>
            </p:cNvPr>
            <p:cNvSpPr/>
            <p:nvPr/>
          </p:nvSpPr>
          <p:spPr>
            <a:xfrm rot="16200000">
              <a:off x="7792397" y="466685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A43B036-B8E0-E440-B4E4-CDA16697209A}"/>
                </a:ext>
              </a:extLst>
            </p:cNvPr>
            <p:cNvSpPr txBox="1"/>
            <p:nvPr/>
          </p:nvSpPr>
          <p:spPr>
            <a:xfrm>
              <a:off x="8036186" y="456947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1" name="꺾인 연결선[E] 250">
              <a:extLst>
                <a:ext uri="{FF2B5EF4-FFF2-40B4-BE49-F238E27FC236}">
                  <a16:creationId xmlns:a16="http://schemas.microsoft.com/office/drawing/2014/main" id="{B7B5723D-F7EC-E84A-ABB5-CF9FB73E7A37}"/>
                </a:ext>
              </a:extLst>
            </p:cNvPr>
            <p:cNvCxnSpPr>
              <a:cxnSpLocks/>
              <a:stCxn id="250" idx="1"/>
              <a:endCxn id="249" idx="3"/>
            </p:cNvCxnSpPr>
            <p:nvPr/>
          </p:nvCxnSpPr>
          <p:spPr>
            <a:xfrm rot="10800000">
              <a:off x="7840316" y="469115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D0FA9D00-6046-3F4F-90BC-87EF892A3574}"/>
              </a:ext>
            </a:extLst>
          </p:cNvPr>
          <p:cNvCxnSpPr>
            <a:cxnSpLocks/>
            <a:stCxn id="7" idx="3"/>
            <a:endCxn id="23" idx="1"/>
          </p:cNvCxnSpPr>
          <p:nvPr/>
        </p:nvCxnSpPr>
        <p:spPr>
          <a:xfrm>
            <a:off x="1359238" y="1633308"/>
            <a:ext cx="728084" cy="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C4C1983D-0364-994B-BE3A-F3D2B94CF990}"/>
              </a:ext>
            </a:extLst>
          </p:cNvPr>
          <p:cNvGrpSpPr/>
          <p:nvPr/>
        </p:nvGrpSpPr>
        <p:grpSpPr>
          <a:xfrm rot="16200000">
            <a:off x="2172891" y="3950421"/>
            <a:ext cx="321703" cy="529936"/>
            <a:chOff x="8048377" y="3244496"/>
            <a:chExt cx="321703" cy="529936"/>
          </a:xfrm>
        </p:grpSpPr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45F153F0-74FF-004F-8CCE-B5208741540A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B42D5-DB7B-BA49-89BA-B85B6738853B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59" name="그룹 258">
              <a:extLst>
                <a:ext uri="{FF2B5EF4-FFF2-40B4-BE49-F238E27FC236}">
                  <a16:creationId xmlns:a16="http://schemas.microsoft.com/office/drawing/2014/main" id="{34FD3FC9-D3BA-DE47-A221-4FA609024387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60" name="타원 259">
                <a:extLst>
                  <a:ext uri="{FF2B5EF4-FFF2-40B4-BE49-F238E27FC236}">
                    <a16:creationId xmlns:a16="http://schemas.microsoft.com/office/drawing/2014/main" id="{6A9C7194-0D40-2E43-AE3A-48508932B41B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61" name="사다리꼴[T] 260">
                <a:extLst>
                  <a:ext uri="{FF2B5EF4-FFF2-40B4-BE49-F238E27FC236}">
                    <a16:creationId xmlns:a16="http://schemas.microsoft.com/office/drawing/2014/main" id="{1451F516-36B9-2240-8FEA-1CD40A28D766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MUX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63" name="꺾인 연결선[E] 262">
            <a:extLst>
              <a:ext uri="{FF2B5EF4-FFF2-40B4-BE49-F238E27FC236}">
                <a16:creationId xmlns:a16="http://schemas.microsoft.com/office/drawing/2014/main" id="{76E55069-4509-9D43-94CC-CA5C54845B35}"/>
              </a:ext>
            </a:extLst>
          </p:cNvPr>
          <p:cNvCxnSpPr>
            <a:stCxn id="101" idx="1"/>
            <a:endCxn id="261" idx="2"/>
          </p:cNvCxnSpPr>
          <p:nvPr/>
        </p:nvCxnSpPr>
        <p:spPr>
          <a:xfrm rot="10800000" flipV="1">
            <a:off x="2333742" y="4034352"/>
            <a:ext cx="1521782" cy="331911"/>
          </a:xfrm>
          <a:prstGeom prst="bentConnector4">
            <a:avLst>
              <a:gd name="adj1" fmla="val 43039"/>
              <a:gd name="adj2" fmla="val 1688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꺾인 연결선[E] 264">
            <a:extLst>
              <a:ext uri="{FF2B5EF4-FFF2-40B4-BE49-F238E27FC236}">
                <a16:creationId xmlns:a16="http://schemas.microsoft.com/office/drawing/2014/main" id="{CBEBFAF0-4C9E-0B40-8AC6-E416C6177F0C}"/>
              </a:ext>
            </a:extLst>
          </p:cNvPr>
          <p:cNvCxnSpPr>
            <a:cxnSpLocks/>
            <a:stCxn id="23" idx="3"/>
            <a:endCxn id="261" idx="3"/>
          </p:cNvCxnSpPr>
          <p:nvPr/>
        </p:nvCxnSpPr>
        <p:spPr>
          <a:xfrm flipH="1">
            <a:off x="2559744" y="1634040"/>
            <a:ext cx="284826" cy="2576361"/>
          </a:xfrm>
          <a:prstGeom prst="bentConnector3">
            <a:avLst>
              <a:gd name="adj1" fmla="val -893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꺾인 연결선[E] 268">
            <a:extLst>
              <a:ext uri="{FF2B5EF4-FFF2-40B4-BE49-F238E27FC236}">
                <a16:creationId xmlns:a16="http://schemas.microsoft.com/office/drawing/2014/main" id="{37F73F4C-0CBF-8B4E-9748-6CA5BDE82A1E}"/>
              </a:ext>
            </a:extLst>
          </p:cNvPr>
          <p:cNvCxnSpPr>
            <a:stCxn id="261" idx="0"/>
            <a:endCxn id="26" idx="1"/>
          </p:cNvCxnSpPr>
          <p:nvPr/>
        </p:nvCxnSpPr>
        <p:spPr>
          <a:xfrm rot="16200000" flipV="1">
            <a:off x="754136" y="2474930"/>
            <a:ext cx="2801103" cy="358111"/>
          </a:xfrm>
          <a:prstGeom prst="bentConnector4">
            <a:avLst>
              <a:gd name="adj1" fmla="val 28527"/>
              <a:gd name="adj2" fmla="val 1638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AFF91765-B5C5-564B-AF41-30F64DC38DD7}"/>
              </a:ext>
            </a:extLst>
          </p:cNvPr>
          <p:cNvGrpSpPr/>
          <p:nvPr/>
        </p:nvGrpSpPr>
        <p:grpSpPr>
          <a:xfrm>
            <a:off x="2093684" y="1866588"/>
            <a:ext cx="900408" cy="736823"/>
            <a:chOff x="2047190" y="1866588"/>
            <a:chExt cx="900408" cy="73682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CBE51FF-ED9F-9748-8D76-63538A8BAB7A}"/>
                </a:ext>
              </a:extLst>
            </p:cNvPr>
            <p:cNvSpPr/>
            <p:nvPr/>
          </p:nvSpPr>
          <p:spPr>
            <a:xfrm>
              <a:off x="2047190" y="1866588"/>
              <a:ext cx="756903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i_ack</a:t>
              </a:r>
              <a:endParaRPr kumimoji="1" lang="ko-Kore-KR" altLang="en-US" sz="1100" dirty="0"/>
            </a:p>
          </p:txBody>
        </p:sp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E2B6A1ED-D8AE-B142-A9C5-1D91DD05FC0D}"/>
                </a:ext>
              </a:extLst>
            </p:cNvPr>
            <p:cNvGrpSpPr/>
            <p:nvPr/>
          </p:nvGrpSpPr>
          <p:grpSpPr>
            <a:xfrm>
              <a:off x="2333555" y="2119279"/>
              <a:ext cx="614043" cy="484132"/>
              <a:chOff x="2523700" y="6647871"/>
              <a:chExt cx="614043" cy="484132"/>
            </a:xfrm>
          </p:grpSpPr>
          <p:sp>
            <p:nvSpPr>
              <p:cNvPr id="270" name="삼각형 269">
                <a:extLst>
                  <a:ext uri="{FF2B5EF4-FFF2-40B4-BE49-F238E27FC236}">
                    <a16:creationId xmlns:a16="http://schemas.microsoft.com/office/drawing/2014/main" id="{2149ABBA-BBBC-6447-A9DD-D2E699B4C4C3}"/>
                  </a:ext>
                </a:extLst>
              </p:cNvPr>
              <p:cNvSpPr/>
              <p:nvPr/>
            </p:nvSpPr>
            <p:spPr>
              <a:xfrm>
                <a:off x="2673514" y="6647871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FC207B9B-60AA-5340-9E8C-A6446E9BFF6F}"/>
                  </a:ext>
                </a:extLst>
              </p:cNvPr>
              <p:cNvSpPr txBox="1"/>
              <p:nvPr/>
            </p:nvSpPr>
            <p:spPr>
              <a:xfrm>
                <a:off x="2523700" y="6885782"/>
                <a:ext cx="61404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72" name="꺾인 연결선[E] 271">
                <a:extLst>
                  <a:ext uri="{FF2B5EF4-FFF2-40B4-BE49-F238E27FC236}">
                    <a16:creationId xmlns:a16="http://schemas.microsoft.com/office/drawing/2014/main" id="{9222F36F-5836-2140-A014-C608C38DB247}"/>
                  </a:ext>
                </a:extLst>
              </p:cNvPr>
              <p:cNvCxnSpPr>
                <a:cxnSpLocks/>
                <a:stCxn id="271" idx="0"/>
                <a:endCxn id="270" idx="3"/>
              </p:cNvCxnSpPr>
              <p:nvPr/>
            </p:nvCxnSpPr>
            <p:spPr>
              <a:xfrm rot="16200000" flipV="1">
                <a:off x="2669276" y="6724336"/>
                <a:ext cx="189296" cy="133596"/>
              </a:xfrm>
              <a:prstGeom prst="bentConnector3">
                <a:avLst>
                  <a:gd name="adj1" fmla="val 31421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45C81493-CF9E-3E4E-9125-E5065ACEBC25}"/>
              </a:ext>
            </a:extLst>
          </p:cNvPr>
          <p:cNvGrpSpPr/>
          <p:nvPr/>
        </p:nvGrpSpPr>
        <p:grpSpPr>
          <a:xfrm>
            <a:off x="3252706" y="1032160"/>
            <a:ext cx="804570" cy="246221"/>
            <a:chOff x="2672818" y="6550498"/>
            <a:chExt cx="804570" cy="246221"/>
          </a:xfrm>
        </p:grpSpPr>
        <p:sp>
          <p:nvSpPr>
            <p:cNvPr id="282" name="삼각형 281">
              <a:extLst>
                <a:ext uri="{FF2B5EF4-FFF2-40B4-BE49-F238E27FC236}">
                  <a16:creationId xmlns:a16="http://schemas.microsoft.com/office/drawing/2014/main" id="{05800A43-BE98-9045-98FE-DC7720690D61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40D45053-3F22-D44B-A07D-7315E35EF984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84" name="꺾인 연결선[E] 283">
              <a:extLst>
                <a:ext uri="{FF2B5EF4-FFF2-40B4-BE49-F238E27FC236}">
                  <a16:creationId xmlns:a16="http://schemas.microsoft.com/office/drawing/2014/main" id="{FDE14425-75B0-C14F-B69A-E6D64F25825C}"/>
                </a:ext>
              </a:extLst>
            </p:cNvPr>
            <p:cNvCxnSpPr>
              <a:cxnSpLocks/>
              <a:stCxn id="283" idx="1"/>
              <a:endCxn id="282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8C0CCE89-6342-7E47-8629-186810C05916}"/>
              </a:ext>
            </a:extLst>
          </p:cNvPr>
          <p:cNvGrpSpPr/>
          <p:nvPr/>
        </p:nvGrpSpPr>
        <p:grpSpPr>
          <a:xfrm>
            <a:off x="3260761" y="652843"/>
            <a:ext cx="804570" cy="246221"/>
            <a:chOff x="2672818" y="6550498"/>
            <a:chExt cx="804570" cy="246221"/>
          </a:xfrm>
        </p:grpSpPr>
        <p:sp>
          <p:nvSpPr>
            <p:cNvPr id="287" name="삼각형 286">
              <a:extLst>
                <a:ext uri="{FF2B5EF4-FFF2-40B4-BE49-F238E27FC236}">
                  <a16:creationId xmlns:a16="http://schemas.microsoft.com/office/drawing/2014/main" id="{D26E61CA-B1DA-FD4B-AED8-727999368791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CD970D5-9BDF-484C-8517-ABF79D54DB2D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89" name="꺾인 연결선[E] 288">
              <a:extLst>
                <a:ext uri="{FF2B5EF4-FFF2-40B4-BE49-F238E27FC236}">
                  <a16:creationId xmlns:a16="http://schemas.microsoft.com/office/drawing/2014/main" id="{9568447E-F0E2-C44F-8070-35B4A14A4ABE}"/>
                </a:ext>
              </a:extLst>
            </p:cNvPr>
            <p:cNvCxnSpPr>
              <a:cxnSpLocks/>
              <a:stCxn id="288" idx="1"/>
              <a:endCxn id="287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75733D93-22BE-E349-8ED8-B0E930984450}"/>
              </a:ext>
            </a:extLst>
          </p:cNvPr>
          <p:cNvGrpSpPr/>
          <p:nvPr/>
        </p:nvGrpSpPr>
        <p:grpSpPr>
          <a:xfrm>
            <a:off x="3262231" y="277889"/>
            <a:ext cx="804570" cy="246221"/>
            <a:chOff x="2672818" y="6550498"/>
            <a:chExt cx="804570" cy="246221"/>
          </a:xfrm>
        </p:grpSpPr>
        <p:sp>
          <p:nvSpPr>
            <p:cNvPr id="291" name="삼각형 290">
              <a:extLst>
                <a:ext uri="{FF2B5EF4-FFF2-40B4-BE49-F238E27FC236}">
                  <a16:creationId xmlns:a16="http://schemas.microsoft.com/office/drawing/2014/main" id="{0A635496-607F-994E-8D3F-A58F7DCAB1B9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8CF531A7-79F9-F046-9868-15675DC079E3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93" name="꺾인 연결선[E] 292">
              <a:extLst>
                <a:ext uri="{FF2B5EF4-FFF2-40B4-BE49-F238E27FC236}">
                  <a16:creationId xmlns:a16="http://schemas.microsoft.com/office/drawing/2014/main" id="{9B71DBB5-7D2E-554F-ACE1-BB7ADA66E1E5}"/>
                </a:ext>
              </a:extLst>
            </p:cNvPr>
            <p:cNvCxnSpPr>
              <a:cxnSpLocks/>
              <a:stCxn id="292" idx="1"/>
              <a:endCxn id="291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7D6838A6-4E08-AE4B-8AAA-B223CB242C12}"/>
              </a:ext>
            </a:extLst>
          </p:cNvPr>
          <p:cNvGrpSpPr/>
          <p:nvPr/>
        </p:nvGrpSpPr>
        <p:grpSpPr>
          <a:xfrm>
            <a:off x="7853752" y="5970302"/>
            <a:ext cx="3238644" cy="843857"/>
            <a:chOff x="7853752" y="5970302"/>
            <a:chExt cx="3238644" cy="843857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AB0CBF5D-20A4-2D4A-8D0E-7497EBC33DC5}"/>
                </a:ext>
              </a:extLst>
            </p:cNvPr>
            <p:cNvGrpSpPr/>
            <p:nvPr/>
          </p:nvGrpSpPr>
          <p:grpSpPr>
            <a:xfrm>
              <a:off x="7853752" y="5970302"/>
              <a:ext cx="3238644" cy="843857"/>
              <a:chOff x="5641117" y="1027839"/>
              <a:chExt cx="3238644" cy="84385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70B5FBE8-D286-6041-8990-6AFEF8416DBB}"/>
                  </a:ext>
                </a:extLst>
              </p:cNvPr>
              <p:cNvSpPr/>
              <p:nvPr/>
            </p:nvSpPr>
            <p:spPr>
              <a:xfrm>
                <a:off x="5641117" y="1027839"/>
                <a:ext cx="3238644" cy="84385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TSC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61A088BC-4986-8041-9DBF-FB42D097EC0C}"/>
                  </a:ext>
                </a:extLst>
              </p:cNvPr>
              <p:cNvSpPr/>
              <p:nvPr/>
            </p:nvSpPr>
            <p:spPr>
              <a:xfrm>
                <a:off x="7309218" y="1440106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coarse_ts</a:t>
                </a:r>
                <a:r>
                  <a:rPr kumimoji="1" lang="en-US" altLang="ko-Kore-KR" sz="1100" dirty="0"/>
                  <a:t>[60:0]</a:t>
                </a:r>
                <a:endParaRPr kumimoji="1" lang="ko-Kore-KR" altLang="en-US" sz="1100" dirty="0"/>
              </a:p>
            </p:txBody>
          </p:sp>
        </p:grp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B4A3656C-0321-5C4F-BD0F-E85B1E6811B3}"/>
                </a:ext>
              </a:extLst>
            </p:cNvPr>
            <p:cNvSpPr/>
            <p:nvPr/>
          </p:nvSpPr>
          <p:spPr>
            <a:xfrm>
              <a:off x="7998467" y="6379326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full_ts_cri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</p:grpSp>
      <p:grpSp>
        <p:nvGrpSpPr>
          <p:cNvPr id="306" name="그룹 305">
            <a:extLst>
              <a:ext uri="{FF2B5EF4-FFF2-40B4-BE49-F238E27FC236}">
                <a16:creationId xmlns:a16="http://schemas.microsoft.com/office/drawing/2014/main" id="{8CD83BA7-FA8E-7748-AA5F-5F4A3D55856A}"/>
              </a:ext>
            </a:extLst>
          </p:cNvPr>
          <p:cNvGrpSpPr/>
          <p:nvPr/>
        </p:nvGrpSpPr>
        <p:grpSpPr>
          <a:xfrm>
            <a:off x="1740716" y="5454667"/>
            <a:ext cx="786914" cy="246221"/>
            <a:chOff x="1740716" y="5454667"/>
            <a:chExt cx="786914" cy="246221"/>
          </a:xfrm>
        </p:grpSpPr>
        <p:sp>
          <p:nvSpPr>
            <p:cNvPr id="303" name="삼각형 302">
              <a:extLst>
                <a:ext uri="{FF2B5EF4-FFF2-40B4-BE49-F238E27FC236}">
                  <a16:creationId xmlns:a16="http://schemas.microsoft.com/office/drawing/2014/main" id="{6C482495-6B62-B945-BB02-C98908500B0C}"/>
                </a:ext>
              </a:extLst>
            </p:cNvPr>
            <p:cNvSpPr/>
            <p:nvPr/>
          </p:nvSpPr>
          <p:spPr>
            <a:xfrm rot="16200000">
              <a:off x="1741412" y="55520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39DD53DC-40C0-3E4E-A01D-7C53D867C24F}"/>
                </a:ext>
              </a:extLst>
            </p:cNvPr>
            <p:cNvSpPr txBox="1"/>
            <p:nvPr/>
          </p:nvSpPr>
          <p:spPr>
            <a:xfrm>
              <a:off x="1911389" y="545466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05" name="꺾인 연결선[E] 304">
              <a:extLst>
                <a:ext uri="{FF2B5EF4-FFF2-40B4-BE49-F238E27FC236}">
                  <a16:creationId xmlns:a16="http://schemas.microsoft.com/office/drawing/2014/main" id="{A753EA60-E1F8-5F45-8578-88CE6715BEC0}"/>
                </a:ext>
              </a:extLst>
            </p:cNvPr>
            <p:cNvCxnSpPr>
              <a:cxnSpLocks/>
              <a:stCxn id="304" idx="1"/>
              <a:endCxn id="303" idx="3"/>
            </p:cNvCxnSpPr>
            <p:nvPr/>
          </p:nvCxnSpPr>
          <p:spPr>
            <a:xfrm rot="10800000">
              <a:off x="1789331" y="5576348"/>
              <a:ext cx="122058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그룹 306">
            <a:extLst>
              <a:ext uri="{FF2B5EF4-FFF2-40B4-BE49-F238E27FC236}">
                <a16:creationId xmlns:a16="http://schemas.microsoft.com/office/drawing/2014/main" id="{8F31514F-0D3B-EB40-9CEC-6D440308E4BB}"/>
              </a:ext>
            </a:extLst>
          </p:cNvPr>
          <p:cNvGrpSpPr/>
          <p:nvPr/>
        </p:nvGrpSpPr>
        <p:grpSpPr>
          <a:xfrm>
            <a:off x="1738585" y="5065475"/>
            <a:ext cx="786914" cy="246221"/>
            <a:chOff x="1740716" y="5454667"/>
            <a:chExt cx="786914" cy="246221"/>
          </a:xfrm>
        </p:grpSpPr>
        <p:sp>
          <p:nvSpPr>
            <p:cNvPr id="308" name="삼각형 307">
              <a:extLst>
                <a:ext uri="{FF2B5EF4-FFF2-40B4-BE49-F238E27FC236}">
                  <a16:creationId xmlns:a16="http://schemas.microsoft.com/office/drawing/2014/main" id="{CC499315-8E44-EB4B-962A-78CE7E668EB3}"/>
                </a:ext>
              </a:extLst>
            </p:cNvPr>
            <p:cNvSpPr/>
            <p:nvPr/>
          </p:nvSpPr>
          <p:spPr>
            <a:xfrm rot="16200000">
              <a:off x="1741412" y="55520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2E1D0419-3133-6940-AFB7-6C097F6C4DD8}"/>
                </a:ext>
              </a:extLst>
            </p:cNvPr>
            <p:cNvSpPr txBox="1"/>
            <p:nvPr/>
          </p:nvSpPr>
          <p:spPr>
            <a:xfrm>
              <a:off x="1911389" y="545466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10" name="꺾인 연결선[E] 309">
              <a:extLst>
                <a:ext uri="{FF2B5EF4-FFF2-40B4-BE49-F238E27FC236}">
                  <a16:creationId xmlns:a16="http://schemas.microsoft.com/office/drawing/2014/main" id="{2BDFA924-C317-464C-B75A-72D0B6234AA7}"/>
                </a:ext>
              </a:extLst>
            </p:cNvPr>
            <p:cNvCxnSpPr>
              <a:cxnSpLocks/>
              <a:stCxn id="309" idx="1"/>
              <a:endCxn id="308" idx="3"/>
            </p:cNvCxnSpPr>
            <p:nvPr/>
          </p:nvCxnSpPr>
          <p:spPr>
            <a:xfrm rot="10800000">
              <a:off x="1789331" y="5576348"/>
              <a:ext cx="122058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CB581CCC-05B6-B84C-9EBF-4A9D719823D8}"/>
              </a:ext>
            </a:extLst>
          </p:cNvPr>
          <p:cNvGrpSpPr/>
          <p:nvPr/>
        </p:nvGrpSpPr>
        <p:grpSpPr>
          <a:xfrm>
            <a:off x="1745009" y="4684652"/>
            <a:ext cx="786914" cy="246221"/>
            <a:chOff x="1740716" y="5454667"/>
            <a:chExt cx="786914" cy="246221"/>
          </a:xfrm>
        </p:grpSpPr>
        <p:sp>
          <p:nvSpPr>
            <p:cNvPr id="312" name="삼각형 311">
              <a:extLst>
                <a:ext uri="{FF2B5EF4-FFF2-40B4-BE49-F238E27FC236}">
                  <a16:creationId xmlns:a16="http://schemas.microsoft.com/office/drawing/2014/main" id="{1A71BCB8-40BE-AE49-B482-5F15DFE85E0B}"/>
                </a:ext>
              </a:extLst>
            </p:cNvPr>
            <p:cNvSpPr/>
            <p:nvPr/>
          </p:nvSpPr>
          <p:spPr>
            <a:xfrm rot="16200000">
              <a:off x="1741412" y="55520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A1679C5F-4F6D-AF44-90F4-8BC102E8CD4C}"/>
                </a:ext>
              </a:extLst>
            </p:cNvPr>
            <p:cNvSpPr txBox="1"/>
            <p:nvPr/>
          </p:nvSpPr>
          <p:spPr>
            <a:xfrm>
              <a:off x="1911389" y="545466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14" name="꺾인 연결선[E] 313">
              <a:extLst>
                <a:ext uri="{FF2B5EF4-FFF2-40B4-BE49-F238E27FC236}">
                  <a16:creationId xmlns:a16="http://schemas.microsoft.com/office/drawing/2014/main" id="{AC299516-EF13-E542-9579-01839D2FC19B}"/>
                </a:ext>
              </a:extLst>
            </p:cNvPr>
            <p:cNvCxnSpPr>
              <a:cxnSpLocks/>
              <a:stCxn id="313" idx="1"/>
              <a:endCxn id="312" idx="3"/>
            </p:cNvCxnSpPr>
            <p:nvPr/>
          </p:nvCxnSpPr>
          <p:spPr>
            <a:xfrm rot="10800000">
              <a:off x="1789331" y="5576348"/>
              <a:ext cx="122058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5" name="삼각형 314">
            <a:extLst>
              <a:ext uri="{FF2B5EF4-FFF2-40B4-BE49-F238E27FC236}">
                <a16:creationId xmlns:a16="http://schemas.microsoft.com/office/drawing/2014/main" id="{5B0FC03E-EB24-F048-A419-9A1D21081B01}"/>
              </a:ext>
            </a:extLst>
          </p:cNvPr>
          <p:cNvSpPr/>
          <p:nvPr/>
        </p:nvSpPr>
        <p:spPr>
          <a:xfrm rot="10800000">
            <a:off x="10777964" y="6385298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AD17ECFA-5992-9A4A-8CE8-F7A202371182}"/>
              </a:ext>
            </a:extLst>
          </p:cNvPr>
          <p:cNvSpPr txBox="1"/>
          <p:nvPr/>
        </p:nvSpPr>
        <p:spPr>
          <a:xfrm>
            <a:off x="10040425" y="6134458"/>
            <a:ext cx="610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rtio_clk</a:t>
            </a:r>
            <a:endParaRPr kumimoji="1" lang="ko-Kore-KR" altLang="en-US" sz="1000" b="1" dirty="0"/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B215561D-F451-8A42-91B1-F7576C624EE1}"/>
              </a:ext>
            </a:extLst>
          </p:cNvPr>
          <p:cNvCxnSpPr>
            <a:cxnSpLocks/>
            <a:stCxn id="316" idx="3"/>
            <a:endCxn id="315" idx="3"/>
          </p:cNvCxnSpPr>
          <p:nvPr/>
        </p:nvCxnSpPr>
        <p:spPr>
          <a:xfrm>
            <a:off x="10651410" y="6257569"/>
            <a:ext cx="150165" cy="12772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>
            <a:extLst>
              <a:ext uri="{FF2B5EF4-FFF2-40B4-BE49-F238E27FC236}">
                <a16:creationId xmlns:a16="http://schemas.microsoft.com/office/drawing/2014/main" id="{F8320D38-F30F-1B43-BEFB-2E2A6C8D8A9B}"/>
              </a:ext>
            </a:extLst>
          </p:cNvPr>
          <p:cNvSpPr txBox="1"/>
          <p:nvPr/>
        </p:nvSpPr>
        <p:spPr>
          <a:xfrm>
            <a:off x="1067925" y="1281995"/>
            <a:ext cx="10182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chan_sel</a:t>
            </a:r>
            <a:r>
              <a:rPr kumimoji="1" lang="en-US" altLang="ko-Kore-KR" sz="1000" dirty="0"/>
              <a:t>[23:16]</a:t>
            </a:r>
            <a:endParaRPr kumimoji="1" lang="ko-Kore-KR" altLang="en-US" sz="1000" dirty="0"/>
          </a:p>
        </p:txBody>
      </p:sp>
      <p:cxnSp>
        <p:nvCxnSpPr>
          <p:cNvPr id="321" name="직선 연결선[R] 320">
            <a:extLst>
              <a:ext uri="{FF2B5EF4-FFF2-40B4-BE49-F238E27FC236}">
                <a16:creationId xmlns:a16="http://schemas.microsoft.com/office/drawing/2014/main" id="{B45ACABF-1D6E-D345-9880-42339B4A6E48}"/>
              </a:ext>
            </a:extLst>
          </p:cNvPr>
          <p:cNvCxnSpPr/>
          <p:nvPr/>
        </p:nvCxnSpPr>
        <p:spPr>
          <a:xfrm flipH="1">
            <a:off x="1577039" y="156252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TextBox 321">
            <a:extLst>
              <a:ext uri="{FF2B5EF4-FFF2-40B4-BE49-F238E27FC236}">
                <a16:creationId xmlns:a16="http://schemas.microsoft.com/office/drawing/2014/main" id="{DB7C998C-8325-4D4F-93E2-AED014B7356B}"/>
              </a:ext>
            </a:extLst>
          </p:cNvPr>
          <p:cNvSpPr txBox="1"/>
          <p:nvPr/>
        </p:nvSpPr>
        <p:spPr>
          <a:xfrm>
            <a:off x="1499674" y="162777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326" name="직선 연결선[R] 325">
            <a:extLst>
              <a:ext uri="{FF2B5EF4-FFF2-40B4-BE49-F238E27FC236}">
                <a16:creationId xmlns:a16="http://schemas.microsoft.com/office/drawing/2014/main" id="{7B52EFC1-AABE-D64C-83D9-A741134CA8F5}"/>
              </a:ext>
            </a:extLst>
          </p:cNvPr>
          <p:cNvCxnSpPr/>
          <p:nvPr/>
        </p:nvCxnSpPr>
        <p:spPr>
          <a:xfrm flipH="1">
            <a:off x="1798947" y="119986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TextBox 326">
            <a:extLst>
              <a:ext uri="{FF2B5EF4-FFF2-40B4-BE49-F238E27FC236}">
                <a16:creationId xmlns:a16="http://schemas.microsoft.com/office/drawing/2014/main" id="{37CCB65C-11C1-1A40-989A-14C2DEAD0E5B}"/>
              </a:ext>
            </a:extLst>
          </p:cNvPr>
          <p:cNvSpPr txBox="1"/>
          <p:nvPr/>
        </p:nvSpPr>
        <p:spPr>
          <a:xfrm>
            <a:off x="1712774" y="102380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28" name="직선 연결선[R] 327">
            <a:extLst>
              <a:ext uri="{FF2B5EF4-FFF2-40B4-BE49-F238E27FC236}">
                <a16:creationId xmlns:a16="http://schemas.microsoft.com/office/drawing/2014/main" id="{186409B7-16D6-444D-B3EA-9D5728554200}"/>
              </a:ext>
            </a:extLst>
          </p:cNvPr>
          <p:cNvCxnSpPr/>
          <p:nvPr/>
        </p:nvCxnSpPr>
        <p:spPr>
          <a:xfrm flipH="1">
            <a:off x="2474845" y="4545901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>
            <a:extLst>
              <a:ext uri="{FF2B5EF4-FFF2-40B4-BE49-F238E27FC236}">
                <a16:creationId xmlns:a16="http://schemas.microsoft.com/office/drawing/2014/main" id="{184371E5-1544-AC40-A04B-5A7FADBBCE5E}"/>
              </a:ext>
            </a:extLst>
          </p:cNvPr>
          <p:cNvSpPr txBox="1"/>
          <p:nvPr/>
        </p:nvSpPr>
        <p:spPr>
          <a:xfrm>
            <a:off x="2397480" y="461115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30" name="직선 연결선[R] 329">
            <a:extLst>
              <a:ext uri="{FF2B5EF4-FFF2-40B4-BE49-F238E27FC236}">
                <a16:creationId xmlns:a16="http://schemas.microsoft.com/office/drawing/2014/main" id="{261A87FF-68EF-6F48-92AA-897824AF9673}"/>
              </a:ext>
            </a:extLst>
          </p:cNvPr>
          <p:cNvCxnSpPr/>
          <p:nvPr/>
        </p:nvCxnSpPr>
        <p:spPr>
          <a:xfrm flipH="1">
            <a:off x="2679695" y="414994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TextBox 330">
            <a:extLst>
              <a:ext uri="{FF2B5EF4-FFF2-40B4-BE49-F238E27FC236}">
                <a16:creationId xmlns:a16="http://schemas.microsoft.com/office/drawing/2014/main" id="{A0050715-436B-824E-BC37-983B5E1AB27C}"/>
              </a:ext>
            </a:extLst>
          </p:cNvPr>
          <p:cNvSpPr txBox="1"/>
          <p:nvPr/>
        </p:nvSpPr>
        <p:spPr>
          <a:xfrm>
            <a:off x="2602330" y="421519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339" name="직선 연결선[R] 338">
            <a:extLst>
              <a:ext uri="{FF2B5EF4-FFF2-40B4-BE49-F238E27FC236}">
                <a16:creationId xmlns:a16="http://schemas.microsoft.com/office/drawing/2014/main" id="{37BC9ACC-D76F-334A-9D94-7D594B9D37FF}"/>
              </a:ext>
            </a:extLst>
          </p:cNvPr>
          <p:cNvCxnSpPr/>
          <p:nvPr/>
        </p:nvCxnSpPr>
        <p:spPr>
          <a:xfrm flipH="1">
            <a:off x="8358903" y="255217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" name="TextBox 339">
            <a:extLst>
              <a:ext uri="{FF2B5EF4-FFF2-40B4-BE49-F238E27FC236}">
                <a16:creationId xmlns:a16="http://schemas.microsoft.com/office/drawing/2014/main" id="{77372710-2216-1C4E-ACC4-4797A8AD8B0C}"/>
              </a:ext>
            </a:extLst>
          </p:cNvPr>
          <p:cNvSpPr txBox="1"/>
          <p:nvPr/>
        </p:nvSpPr>
        <p:spPr>
          <a:xfrm>
            <a:off x="8268158" y="261742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65</a:t>
            </a:r>
            <a:endParaRPr kumimoji="1" lang="ko-Kore-KR" altLang="en-US" sz="1000" dirty="0"/>
          </a:p>
        </p:txBody>
      </p:sp>
      <p:cxnSp>
        <p:nvCxnSpPr>
          <p:cNvPr id="341" name="직선 연결선[R] 340">
            <a:extLst>
              <a:ext uri="{FF2B5EF4-FFF2-40B4-BE49-F238E27FC236}">
                <a16:creationId xmlns:a16="http://schemas.microsoft.com/office/drawing/2014/main" id="{71EC24DB-2CA6-B04B-B757-66D3EEADC4DA}"/>
              </a:ext>
            </a:extLst>
          </p:cNvPr>
          <p:cNvCxnSpPr/>
          <p:nvPr/>
        </p:nvCxnSpPr>
        <p:spPr>
          <a:xfrm flipH="1">
            <a:off x="10533314" y="243640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TextBox 341">
            <a:extLst>
              <a:ext uri="{FF2B5EF4-FFF2-40B4-BE49-F238E27FC236}">
                <a16:creationId xmlns:a16="http://schemas.microsoft.com/office/drawing/2014/main" id="{6EF6B6A7-84AE-3845-B20F-953E150AA138}"/>
              </a:ext>
            </a:extLst>
          </p:cNvPr>
          <p:cNvSpPr txBox="1"/>
          <p:nvPr/>
        </p:nvSpPr>
        <p:spPr>
          <a:xfrm>
            <a:off x="10442569" y="250165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43" name="직선 연결선[R] 342">
            <a:extLst>
              <a:ext uri="{FF2B5EF4-FFF2-40B4-BE49-F238E27FC236}">
                <a16:creationId xmlns:a16="http://schemas.microsoft.com/office/drawing/2014/main" id="{7E17212C-0B87-9247-A6DF-AC4C5BD97392}"/>
              </a:ext>
            </a:extLst>
          </p:cNvPr>
          <p:cNvCxnSpPr/>
          <p:nvPr/>
        </p:nvCxnSpPr>
        <p:spPr>
          <a:xfrm flipH="1">
            <a:off x="11840049" y="1476010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TextBox 343">
            <a:extLst>
              <a:ext uri="{FF2B5EF4-FFF2-40B4-BE49-F238E27FC236}">
                <a16:creationId xmlns:a16="http://schemas.microsoft.com/office/drawing/2014/main" id="{865E4F79-5BD6-B94B-9D1A-7C1CBE7352E2}"/>
              </a:ext>
            </a:extLst>
          </p:cNvPr>
          <p:cNvSpPr txBox="1"/>
          <p:nvPr/>
        </p:nvSpPr>
        <p:spPr>
          <a:xfrm>
            <a:off x="11749304" y="154126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61</a:t>
            </a:r>
            <a:endParaRPr kumimoji="1" lang="ko-Kore-KR" altLang="en-US" sz="1000" dirty="0"/>
          </a:p>
        </p:txBody>
      </p:sp>
      <p:cxnSp>
        <p:nvCxnSpPr>
          <p:cNvPr id="345" name="직선 연결선[R] 344">
            <a:extLst>
              <a:ext uri="{FF2B5EF4-FFF2-40B4-BE49-F238E27FC236}">
                <a16:creationId xmlns:a16="http://schemas.microsoft.com/office/drawing/2014/main" id="{13E15EC7-8C6A-F34D-BAE9-6440A48A2009}"/>
              </a:ext>
            </a:extLst>
          </p:cNvPr>
          <p:cNvCxnSpPr/>
          <p:nvPr/>
        </p:nvCxnSpPr>
        <p:spPr>
          <a:xfrm flipH="1">
            <a:off x="8309006" y="174967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TextBox 345">
            <a:extLst>
              <a:ext uri="{FF2B5EF4-FFF2-40B4-BE49-F238E27FC236}">
                <a16:creationId xmlns:a16="http://schemas.microsoft.com/office/drawing/2014/main" id="{34B59264-F08E-014C-98DE-617097E72915}"/>
              </a:ext>
            </a:extLst>
          </p:cNvPr>
          <p:cNvSpPr txBox="1"/>
          <p:nvPr/>
        </p:nvSpPr>
        <p:spPr>
          <a:xfrm>
            <a:off x="8218261" y="181492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348" name="직선 연결선[R] 347">
            <a:extLst>
              <a:ext uri="{FF2B5EF4-FFF2-40B4-BE49-F238E27FC236}">
                <a16:creationId xmlns:a16="http://schemas.microsoft.com/office/drawing/2014/main" id="{EE85AA61-46AA-7044-A9FA-228C7105C73E}"/>
              </a:ext>
            </a:extLst>
          </p:cNvPr>
          <p:cNvCxnSpPr/>
          <p:nvPr/>
        </p:nvCxnSpPr>
        <p:spPr>
          <a:xfrm flipH="1">
            <a:off x="2177441" y="5771746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>
            <a:extLst>
              <a:ext uri="{FF2B5EF4-FFF2-40B4-BE49-F238E27FC236}">
                <a16:creationId xmlns:a16="http://schemas.microsoft.com/office/drawing/2014/main" id="{C34E7FD7-7AEA-6B47-9FAA-3830ADD210DC}"/>
              </a:ext>
            </a:extLst>
          </p:cNvPr>
          <p:cNvSpPr txBox="1"/>
          <p:nvPr/>
        </p:nvSpPr>
        <p:spPr>
          <a:xfrm>
            <a:off x="2100076" y="583700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350" name="직선 연결선[R] 349">
            <a:extLst>
              <a:ext uri="{FF2B5EF4-FFF2-40B4-BE49-F238E27FC236}">
                <a16:creationId xmlns:a16="http://schemas.microsoft.com/office/drawing/2014/main" id="{42FBFC14-1AF8-704D-88A4-4B06E7E4B9EA}"/>
              </a:ext>
            </a:extLst>
          </p:cNvPr>
          <p:cNvCxnSpPr/>
          <p:nvPr/>
        </p:nvCxnSpPr>
        <p:spPr>
          <a:xfrm flipH="1">
            <a:off x="5320276" y="490720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TextBox 350">
            <a:extLst>
              <a:ext uri="{FF2B5EF4-FFF2-40B4-BE49-F238E27FC236}">
                <a16:creationId xmlns:a16="http://schemas.microsoft.com/office/drawing/2014/main" id="{81355B33-DB50-2B4C-9466-7CACDAA56DA0}"/>
              </a:ext>
            </a:extLst>
          </p:cNvPr>
          <p:cNvSpPr txBox="1"/>
          <p:nvPr/>
        </p:nvSpPr>
        <p:spPr>
          <a:xfrm>
            <a:off x="5176233" y="497835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52" name="직선 연결선[R] 351">
            <a:extLst>
              <a:ext uri="{FF2B5EF4-FFF2-40B4-BE49-F238E27FC236}">
                <a16:creationId xmlns:a16="http://schemas.microsoft.com/office/drawing/2014/main" id="{611480B3-A16D-9C4F-BC4D-FD6E9B7C1B99}"/>
              </a:ext>
            </a:extLst>
          </p:cNvPr>
          <p:cNvCxnSpPr/>
          <p:nvPr/>
        </p:nvCxnSpPr>
        <p:spPr>
          <a:xfrm flipH="1">
            <a:off x="6025342" y="4681257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TextBox 352">
            <a:extLst>
              <a:ext uri="{FF2B5EF4-FFF2-40B4-BE49-F238E27FC236}">
                <a16:creationId xmlns:a16="http://schemas.microsoft.com/office/drawing/2014/main" id="{ED469A84-E581-854E-93CA-B19CB532844F}"/>
              </a:ext>
            </a:extLst>
          </p:cNvPr>
          <p:cNvSpPr txBox="1"/>
          <p:nvPr/>
        </p:nvSpPr>
        <p:spPr>
          <a:xfrm>
            <a:off x="5947977" y="474651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54" name="직선 연결선[R] 353">
            <a:extLst>
              <a:ext uri="{FF2B5EF4-FFF2-40B4-BE49-F238E27FC236}">
                <a16:creationId xmlns:a16="http://schemas.microsoft.com/office/drawing/2014/main" id="{150C65C5-7B6D-3C43-819E-A88871FB7EBC}"/>
              </a:ext>
            </a:extLst>
          </p:cNvPr>
          <p:cNvCxnSpPr/>
          <p:nvPr/>
        </p:nvCxnSpPr>
        <p:spPr>
          <a:xfrm flipH="1">
            <a:off x="11196919" y="598662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TextBox 354">
            <a:extLst>
              <a:ext uri="{FF2B5EF4-FFF2-40B4-BE49-F238E27FC236}">
                <a16:creationId xmlns:a16="http://schemas.microsoft.com/office/drawing/2014/main" id="{0367DCD2-63FE-3649-B23E-7D843BED4E36}"/>
              </a:ext>
            </a:extLst>
          </p:cNvPr>
          <p:cNvSpPr txBox="1"/>
          <p:nvPr/>
        </p:nvSpPr>
        <p:spPr>
          <a:xfrm>
            <a:off x="11209218" y="597185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61</a:t>
            </a:r>
          </a:p>
        </p:txBody>
      </p:sp>
      <p:cxnSp>
        <p:nvCxnSpPr>
          <p:cNvPr id="356" name="직선 연결선[R] 355">
            <a:extLst>
              <a:ext uri="{FF2B5EF4-FFF2-40B4-BE49-F238E27FC236}">
                <a16:creationId xmlns:a16="http://schemas.microsoft.com/office/drawing/2014/main" id="{B13BBA38-3539-8840-9AD3-D3F0736D6585}"/>
              </a:ext>
            </a:extLst>
          </p:cNvPr>
          <p:cNvCxnSpPr/>
          <p:nvPr/>
        </p:nvCxnSpPr>
        <p:spPr>
          <a:xfrm flipH="1">
            <a:off x="9421458" y="392272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7" name="TextBox 356">
            <a:extLst>
              <a:ext uri="{FF2B5EF4-FFF2-40B4-BE49-F238E27FC236}">
                <a16:creationId xmlns:a16="http://schemas.microsoft.com/office/drawing/2014/main" id="{EFACDBFB-8B60-BD45-AF36-958F30514241}"/>
              </a:ext>
            </a:extLst>
          </p:cNvPr>
          <p:cNvSpPr txBox="1"/>
          <p:nvPr/>
        </p:nvSpPr>
        <p:spPr>
          <a:xfrm>
            <a:off x="9330713" y="398797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58" name="직선 연결선[R] 357">
            <a:extLst>
              <a:ext uri="{FF2B5EF4-FFF2-40B4-BE49-F238E27FC236}">
                <a16:creationId xmlns:a16="http://schemas.microsoft.com/office/drawing/2014/main" id="{F8DBBCA5-FFF6-C54A-BFA5-8D5FF773B84A}"/>
              </a:ext>
            </a:extLst>
          </p:cNvPr>
          <p:cNvCxnSpPr/>
          <p:nvPr/>
        </p:nvCxnSpPr>
        <p:spPr>
          <a:xfrm flipH="1">
            <a:off x="6021383" y="288422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" name="TextBox 358">
            <a:extLst>
              <a:ext uri="{FF2B5EF4-FFF2-40B4-BE49-F238E27FC236}">
                <a16:creationId xmlns:a16="http://schemas.microsoft.com/office/drawing/2014/main" id="{89F9C6B1-34C5-5942-9493-EB76AB847C53}"/>
              </a:ext>
            </a:extLst>
          </p:cNvPr>
          <p:cNvSpPr txBox="1"/>
          <p:nvPr/>
        </p:nvSpPr>
        <p:spPr>
          <a:xfrm>
            <a:off x="5930638" y="294948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65</a:t>
            </a:r>
            <a:endParaRPr kumimoji="1" lang="ko-Kore-KR" altLang="en-US" sz="1000" dirty="0"/>
          </a:p>
        </p:txBody>
      </p:sp>
      <p:cxnSp>
        <p:nvCxnSpPr>
          <p:cNvPr id="360" name="직선 연결선[R] 359">
            <a:extLst>
              <a:ext uri="{FF2B5EF4-FFF2-40B4-BE49-F238E27FC236}">
                <a16:creationId xmlns:a16="http://schemas.microsoft.com/office/drawing/2014/main" id="{79F8276D-00B2-B040-A0F7-AC2165A0CDB7}"/>
              </a:ext>
            </a:extLst>
          </p:cNvPr>
          <p:cNvCxnSpPr/>
          <p:nvPr/>
        </p:nvCxnSpPr>
        <p:spPr>
          <a:xfrm flipH="1">
            <a:off x="6029846" y="256188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1" name="TextBox 360">
            <a:extLst>
              <a:ext uri="{FF2B5EF4-FFF2-40B4-BE49-F238E27FC236}">
                <a16:creationId xmlns:a16="http://schemas.microsoft.com/office/drawing/2014/main" id="{D03D65FE-770D-0E4C-AD2E-81F06E365A8A}"/>
              </a:ext>
            </a:extLst>
          </p:cNvPr>
          <p:cNvSpPr txBox="1"/>
          <p:nvPr/>
        </p:nvSpPr>
        <p:spPr>
          <a:xfrm>
            <a:off x="5939101" y="262713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65</a:t>
            </a:r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774189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A696ABB-3405-374B-85FC-5C91C6D87559}"/>
              </a:ext>
            </a:extLst>
          </p:cNvPr>
          <p:cNvGrpSpPr/>
          <p:nvPr/>
        </p:nvGrpSpPr>
        <p:grpSpPr>
          <a:xfrm>
            <a:off x="111821" y="636130"/>
            <a:ext cx="1815833" cy="5585739"/>
            <a:chOff x="1285713" y="843936"/>
            <a:chExt cx="1815833" cy="558573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13DDF4E-8005-5C4B-8BEE-FE64ACCB288A}"/>
                </a:ext>
              </a:extLst>
            </p:cNvPr>
            <p:cNvSpPr/>
            <p:nvPr/>
          </p:nvSpPr>
          <p:spPr>
            <a:xfrm>
              <a:off x="1285713" y="843936"/>
              <a:ext cx="1815833" cy="55857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cri (interface)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738024B-3BE2-2841-91DB-B22DFF0000FD}"/>
                </a:ext>
              </a:extLst>
            </p:cNvPr>
            <p:cNvSpPr/>
            <p:nvPr/>
          </p:nvSpPr>
          <p:spPr>
            <a:xfrm>
              <a:off x="1457459" y="1308483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cmd</a:t>
              </a:r>
              <a:r>
                <a:rPr kumimoji="1" lang="en-US" altLang="ko-Kore-KR" sz="1100" dirty="0"/>
                <a:t>[1:0]</a:t>
              </a:r>
              <a:endParaRPr kumimoji="1" lang="ko-Kore-KR" altLang="en-US" sz="11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398768D-0600-5345-B466-E97742D5ABB4}"/>
                </a:ext>
              </a:extLst>
            </p:cNvPr>
            <p:cNvSpPr/>
            <p:nvPr/>
          </p:nvSpPr>
          <p:spPr>
            <a:xfrm>
              <a:off x="1457454" y="1688714"/>
              <a:ext cx="1075676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chan_sel</a:t>
              </a:r>
              <a:r>
                <a:rPr kumimoji="1" lang="en-US" altLang="ko-Kore-KR" sz="1100" dirty="0"/>
                <a:t>[23:0]</a:t>
              </a:r>
              <a:endParaRPr kumimoji="1" lang="ko-Kore-KR" altLang="en-US" sz="11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21D4DD2-5BC2-A14E-83ED-4673EF562430}"/>
                </a:ext>
              </a:extLst>
            </p:cNvPr>
            <p:cNvSpPr/>
            <p:nvPr/>
          </p:nvSpPr>
          <p:spPr>
            <a:xfrm>
              <a:off x="1457454" y="2068945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E88F591-5126-394D-BF21-428AF3F968A2}"/>
                </a:ext>
              </a:extLst>
            </p:cNvPr>
            <p:cNvSpPr/>
            <p:nvPr/>
          </p:nvSpPr>
          <p:spPr>
            <a:xfrm>
              <a:off x="1457453" y="2436301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o_data</a:t>
              </a:r>
              <a:r>
                <a:rPr kumimoji="1" lang="en-US" altLang="ko-Kore-KR" sz="1100" dirty="0"/>
                <a:t>[511:0]</a:t>
              </a:r>
              <a:endParaRPr kumimoji="1" lang="ko-Kore-KR" altLang="en-US" sz="11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9EE1A8-6274-AF48-90FC-B1CF2109448D}"/>
                </a:ext>
              </a:extLst>
            </p:cNvPr>
            <p:cNvSpPr/>
            <p:nvPr/>
          </p:nvSpPr>
          <p:spPr>
            <a:xfrm>
              <a:off x="1457453" y="2813474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o_address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603353B-56F4-8C4B-A5AB-644496A04F7E}"/>
                </a:ext>
              </a:extLst>
            </p:cNvPr>
            <p:cNvSpPr/>
            <p:nvPr/>
          </p:nvSpPr>
          <p:spPr>
            <a:xfrm>
              <a:off x="1457452" y="3189237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o_status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0E0C21C-7434-3D43-80EC-72237A69AB7A}"/>
                </a:ext>
              </a:extLst>
            </p:cNvPr>
            <p:cNvSpPr/>
            <p:nvPr/>
          </p:nvSpPr>
          <p:spPr>
            <a:xfrm>
              <a:off x="1457454" y="358078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o_buffer_space_valid</a:t>
              </a:r>
              <a:endParaRPr kumimoji="1" lang="ko-Kore-KR" altLang="en-US" sz="11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D5E83FF-447C-C540-91D6-7229A6A989B7}"/>
                </a:ext>
              </a:extLst>
            </p:cNvPr>
            <p:cNvSpPr/>
            <p:nvPr/>
          </p:nvSpPr>
          <p:spPr>
            <a:xfrm>
              <a:off x="1457452" y="397875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1F9DC1-1366-8F45-B627-48DBED31D053}"/>
                </a:ext>
              </a:extLst>
            </p:cNvPr>
            <p:cNvSpPr/>
            <p:nvPr/>
          </p:nvSpPr>
          <p:spPr>
            <a:xfrm>
              <a:off x="1457447" y="437672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i_timeout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C2CF9A5-CAAA-3A48-B4B8-88D063F13AF4}"/>
                </a:ext>
              </a:extLst>
            </p:cNvPr>
            <p:cNvSpPr/>
            <p:nvPr/>
          </p:nvSpPr>
          <p:spPr>
            <a:xfrm>
              <a:off x="1457447" y="4765191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i_data</a:t>
              </a:r>
              <a:r>
                <a:rPr kumimoji="1" lang="en-US" altLang="ko-Kore-KR" sz="1100" dirty="0"/>
                <a:t>[31:0]</a:t>
              </a:r>
              <a:endParaRPr kumimoji="1" lang="ko-Kore-KR" altLang="en-US" sz="11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8470328-43ED-A841-A46D-437214C7EABD}"/>
                </a:ext>
              </a:extLst>
            </p:cNvPr>
            <p:cNvSpPr/>
            <p:nvPr/>
          </p:nvSpPr>
          <p:spPr>
            <a:xfrm>
              <a:off x="1457447" y="5149089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90F6DB0-CF9E-C940-982D-1F294FA170FF}"/>
                </a:ext>
              </a:extLst>
            </p:cNvPr>
            <p:cNvSpPr/>
            <p:nvPr/>
          </p:nvSpPr>
          <p:spPr>
            <a:xfrm>
              <a:off x="1457447" y="5545410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</a:t>
              </a:r>
              <a:r>
                <a:rPr kumimoji="1" lang="en-US" altLang="ko-Kore-KR" sz="1100" dirty="0"/>
                <a:t>[3:0]</a:t>
              </a:r>
              <a:endParaRPr kumimoji="1" lang="ko-Kore-KR" altLang="en-US" sz="1100" dirty="0"/>
            </a:p>
          </p:txBody>
        </p:sp>
      </p:grpSp>
      <p:sp>
        <p:nvSpPr>
          <p:cNvPr id="19" name="날짜 개체 틀 18">
            <a:extLst>
              <a:ext uri="{FF2B5EF4-FFF2-40B4-BE49-F238E27FC236}">
                <a16:creationId xmlns:a16="http://schemas.microsoft.com/office/drawing/2014/main" id="{F2099EEB-DA4C-AB42-891D-B7769CFD0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0" name="바닥글 개체 틀 19">
            <a:extLst>
              <a:ext uri="{FF2B5EF4-FFF2-40B4-BE49-F238E27FC236}">
                <a16:creationId xmlns:a16="http://schemas.microsoft.com/office/drawing/2014/main" id="{8251810C-2DFF-E54E-8A0D-4C304AE1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1854" y="6576930"/>
            <a:ext cx="4114800" cy="365125"/>
          </a:xfrm>
        </p:spPr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253E4C2F-1529-3B42-A1E3-7E729521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69</a:t>
            </a:fld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94345C-7825-3D4D-A6D1-34133CE8F8F0}"/>
              </a:ext>
            </a:extLst>
          </p:cNvPr>
          <p:cNvSpPr/>
          <p:nvPr/>
        </p:nvSpPr>
        <p:spPr>
          <a:xfrm>
            <a:off x="2087322" y="1481640"/>
            <a:ext cx="757248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sel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BB2FF9-8616-DF47-BA06-D244C4471CBD}"/>
              </a:ext>
            </a:extLst>
          </p:cNvPr>
          <p:cNvSpPr/>
          <p:nvPr/>
        </p:nvSpPr>
        <p:spPr>
          <a:xfrm>
            <a:off x="1975631" y="1101034"/>
            <a:ext cx="13250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i_status_raw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EC9C265-E833-684F-B767-1C08F58EAEAA}"/>
              </a:ext>
            </a:extLst>
          </p:cNvPr>
          <p:cNvSpPr/>
          <p:nvPr/>
        </p:nvSpPr>
        <p:spPr>
          <a:xfrm>
            <a:off x="1967680" y="339109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input_timeout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9AF848-D87E-7441-826A-0770CAA282AA}"/>
              </a:ext>
            </a:extLst>
          </p:cNvPr>
          <p:cNvSpPr/>
          <p:nvPr/>
        </p:nvSpPr>
        <p:spPr>
          <a:xfrm>
            <a:off x="1967679" y="716261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input_pending</a:t>
            </a:r>
            <a:r>
              <a:rPr kumimoji="1" lang="en-US" altLang="ko-Kore-KR" sz="1100" dirty="0"/>
              <a:t>[0:0]</a:t>
            </a:r>
            <a:endParaRPr kumimoji="1" lang="ko-Kore-KR" altLang="en-US" sz="1100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BC4B70A-0128-DB4C-8BD1-AC2739E9208D}"/>
              </a:ext>
            </a:extLst>
          </p:cNvPr>
          <p:cNvGrpSpPr/>
          <p:nvPr/>
        </p:nvGrpSpPr>
        <p:grpSpPr>
          <a:xfrm>
            <a:off x="3319890" y="97836"/>
            <a:ext cx="8760289" cy="5820914"/>
            <a:chOff x="5863408" y="250624"/>
            <a:chExt cx="8760289" cy="582091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F7B2486-FCBB-D841-8DF8-A0BF24F7C040}"/>
                </a:ext>
              </a:extLst>
            </p:cNvPr>
            <p:cNvSpPr/>
            <p:nvPr/>
          </p:nvSpPr>
          <p:spPr>
            <a:xfrm>
              <a:off x="5863408" y="250624"/>
              <a:ext cx="8760289" cy="58209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output_port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1CF2FD5-E8A6-1745-8B94-493C46B1974B}"/>
                </a:ext>
              </a:extLst>
            </p:cNvPr>
            <p:cNvSpPr/>
            <p:nvPr/>
          </p:nvSpPr>
          <p:spPr>
            <a:xfrm>
              <a:off x="6404076" y="505432"/>
              <a:ext cx="2027935" cy="3057050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</a:t>
              </a:r>
              <a:r>
                <a:rPr kumimoji="1" lang="en-US" altLang="ko-Kore-KR" dirty="0">
                  <a:solidFill>
                    <a:schemeClr val="tx1"/>
                  </a:solidFill>
                </a:rPr>
                <a:t>=</a:t>
              </a:r>
              <a:r>
                <a:rPr kumimoji="1" lang="en-US" altLang="ko-Kore-KR" dirty="0" err="1">
                  <a:solidFill>
                    <a:schemeClr val="tx1"/>
                  </a:solidFill>
                </a:rPr>
                <a:t>AsyncFIFO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1BE5190-BA37-314F-9BB2-99C9315EF7D9}"/>
                </a:ext>
              </a:extLst>
            </p:cNvPr>
            <p:cNvGrpSpPr/>
            <p:nvPr/>
          </p:nvGrpSpPr>
          <p:grpSpPr>
            <a:xfrm>
              <a:off x="6568103" y="872997"/>
              <a:ext cx="1737931" cy="2511475"/>
              <a:chOff x="5754783" y="873160"/>
              <a:chExt cx="1737931" cy="2511475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79D3BDF-2BC2-C94D-8208-B9022E5F97E2}"/>
                  </a:ext>
                </a:extLst>
              </p:cNvPr>
              <p:cNvSpPr/>
              <p:nvPr/>
            </p:nvSpPr>
            <p:spPr>
              <a:xfrm>
                <a:off x="5754783" y="873160"/>
                <a:ext cx="1737931" cy="251147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_</a:t>
                </a:r>
                <a:r>
                  <a:rPr kumimoji="1" lang="en-US" altLang="ko-Kore-KR" dirty="0" err="1">
                    <a:solidFill>
                      <a:schemeClr val="tx1"/>
                    </a:solidFill>
                  </a:rPr>
                  <a:t>FIFOInterface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F0EE571-F70B-B448-85C8-803CE9903492}"/>
                  </a:ext>
                </a:extLst>
              </p:cNvPr>
              <p:cNvSpPr/>
              <p:nvPr/>
            </p:nvSpPr>
            <p:spPr>
              <a:xfrm>
                <a:off x="5898299" y="1265676"/>
                <a:ext cx="756903" cy="30480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we</a:t>
                </a:r>
                <a:endParaRPr kumimoji="1" lang="ko-Kore-KR" altLang="en-US" sz="1100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609FB28-2640-9649-9647-E5BF7F26816B}"/>
                  </a:ext>
                </a:extLst>
              </p:cNvPr>
              <p:cNvSpPr/>
              <p:nvPr/>
            </p:nvSpPr>
            <p:spPr>
              <a:xfrm>
                <a:off x="5898299" y="1605660"/>
                <a:ext cx="756903" cy="30480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writable</a:t>
                </a:r>
                <a:endParaRPr kumimoji="1" lang="ko-Kore-KR" altLang="en-US" sz="1100" dirty="0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140D5DD2-2837-FE44-ABAF-6D4093C23B04}"/>
                  </a:ext>
                </a:extLst>
              </p:cNvPr>
              <p:cNvSpPr/>
              <p:nvPr/>
            </p:nvSpPr>
            <p:spPr>
              <a:xfrm>
                <a:off x="5898299" y="1947653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</a:t>
                </a:r>
                <a:endParaRPr kumimoji="1" lang="ko-Kore-KR" altLang="en-US" sz="1100" dirty="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F35EA193-6FBC-E34E-AA89-089ABAEFFC3D}"/>
                  </a:ext>
                </a:extLst>
              </p:cNvPr>
              <p:cNvSpPr/>
              <p:nvPr/>
            </p:nvSpPr>
            <p:spPr>
              <a:xfrm>
                <a:off x="5898298" y="2283428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readable</a:t>
                </a:r>
                <a:endParaRPr kumimoji="1" lang="ko-Kore-KR" altLang="en-US" sz="1100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C21C862-0541-3F46-94E2-2F98EBFDE9E6}"/>
                  </a:ext>
                </a:extLst>
              </p:cNvPr>
              <p:cNvSpPr/>
              <p:nvPr/>
            </p:nvSpPr>
            <p:spPr>
              <a:xfrm>
                <a:off x="5898299" y="2613282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din[64:0]</a:t>
                </a:r>
                <a:endParaRPr kumimoji="1" lang="ko-Kore-KR" altLang="en-US" sz="1100" dirty="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AD61D2D4-ACF1-0A44-A48A-471596AF87F8}"/>
                  </a:ext>
                </a:extLst>
              </p:cNvPr>
              <p:cNvSpPr/>
              <p:nvPr/>
            </p:nvSpPr>
            <p:spPr>
              <a:xfrm>
                <a:off x="5898299" y="2950031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dout</a:t>
                </a:r>
                <a:r>
                  <a:rPr kumimoji="1" lang="en-US" altLang="ko-Kore-KR" sz="1100" dirty="0"/>
                  <a:t>[64:0]</a:t>
                </a:r>
                <a:endParaRPr kumimoji="1" lang="ko-Kore-KR" altLang="en-US" sz="1100" dirty="0"/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F1F905A-1651-2043-B00D-1FA68E874997}"/>
              </a:ext>
            </a:extLst>
          </p:cNvPr>
          <p:cNvGrpSpPr/>
          <p:nvPr/>
        </p:nvGrpSpPr>
        <p:grpSpPr>
          <a:xfrm>
            <a:off x="8726265" y="1694186"/>
            <a:ext cx="1737931" cy="986060"/>
            <a:chOff x="7141829" y="1027839"/>
            <a:chExt cx="1737931" cy="98606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29A8BD7-950F-C548-B226-A74E3E6A7E44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fifo_in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72CBAEE-167B-E94A-BFCB-4B9D381556F7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9175483-1960-E747-B0CA-C41B86E03B0B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7B8605-2CF4-E049-9170-D59944E3EEFD}"/>
              </a:ext>
            </a:extLst>
          </p:cNvPr>
          <p:cNvGrpSpPr/>
          <p:nvPr/>
        </p:nvGrpSpPr>
        <p:grpSpPr>
          <a:xfrm>
            <a:off x="8726264" y="2766779"/>
            <a:ext cx="1737931" cy="986060"/>
            <a:chOff x="7141829" y="1027839"/>
            <a:chExt cx="1737931" cy="98606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21171DA-C27E-854C-8EE5-91388412FD6B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fifo_out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9903A32-DA89-7245-B5C9-E1DA3004FDF4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FF183EF-02CE-F744-8156-BE38BA1346DA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80B4B39-DF29-2446-97A5-0A7F59EDA336}"/>
              </a:ext>
            </a:extLst>
          </p:cNvPr>
          <p:cNvSpPr/>
          <p:nvPr/>
        </p:nvSpPr>
        <p:spPr>
          <a:xfrm>
            <a:off x="10532440" y="557546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counter_rtio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1130C9A-6416-5943-9199-D48425FF046B}"/>
              </a:ext>
            </a:extLst>
          </p:cNvPr>
          <p:cNvGrpSpPr/>
          <p:nvPr/>
        </p:nvGrpSpPr>
        <p:grpSpPr>
          <a:xfrm>
            <a:off x="5999453" y="374761"/>
            <a:ext cx="2189016" cy="1624900"/>
            <a:chOff x="4952812" y="2861461"/>
            <a:chExt cx="2189016" cy="162490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59A7AAB-AABE-7641-9D8B-326D57CD51B5}"/>
                </a:ext>
              </a:extLst>
            </p:cNvPr>
            <p:cNvSpPr/>
            <p:nvPr/>
          </p:nvSpPr>
          <p:spPr>
            <a:xfrm>
              <a:off x="4952812" y="2861461"/>
              <a:ext cx="2189016" cy="1624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IInterface</a:t>
              </a:r>
              <a:r>
                <a:rPr kumimoji="1" lang="en-US" altLang="ko-Kore-KR" sz="1100" dirty="0">
                  <a:solidFill>
                    <a:schemeClr val="tx1"/>
                  </a:solidFill>
                </a:rPr>
                <a:t> = </a:t>
              </a:r>
              <a:r>
                <a:rPr kumimoji="1" lang="en-US" altLang="ko-Kore-KR" sz="1100" dirty="0" err="1">
                  <a:solidFill>
                    <a:schemeClr val="tx1"/>
                  </a:solidFill>
                </a:rPr>
                <a:t>i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2AEFDA1-7928-5444-B4B9-3DA9A3569FBF}"/>
                </a:ext>
              </a:extLst>
            </p:cNvPr>
            <p:cNvSpPr/>
            <p:nvPr/>
          </p:nvSpPr>
          <p:spPr>
            <a:xfrm>
              <a:off x="4992146" y="3144851"/>
              <a:ext cx="456452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stb</a:t>
              </a:r>
              <a:endParaRPr kumimoji="1" lang="ko-Kore-KR" altLang="en-US" sz="1100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F6EAEC-F9BD-9E4B-B389-F114A4B9A399}"/>
                </a:ext>
              </a:extLst>
            </p:cNvPr>
            <p:cNvSpPr/>
            <p:nvPr/>
          </p:nvSpPr>
          <p:spPr>
            <a:xfrm>
              <a:off x="4992145" y="3467998"/>
              <a:ext cx="1221135" cy="32314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</a:t>
              </a:r>
            </a:p>
            <a:p>
              <a:pPr algn="ctr"/>
              <a:r>
                <a:rPr kumimoji="1" lang="en-US" altLang="ko-Kore-KR" sz="1100" dirty="0"/>
                <a:t>stamped</a:t>
              </a:r>
              <a:endParaRPr kumimoji="1" lang="ko-Kore-KR" altLang="en-US" sz="11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8868910-2140-2B4C-A63A-FFFD93CB6087}"/>
                </a:ext>
              </a:extLst>
            </p:cNvPr>
            <p:cNvSpPr/>
            <p:nvPr/>
          </p:nvSpPr>
          <p:spPr>
            <a:xfrm>
              <a:off x="4992146" y="383090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</a:t>
              </a:r>
              <a:r>
                <a:rPr kumimoji="1" lang="en-US" altLang="ko-KR" sz="1100" dirty="0"/>
                <a:t>0</a:t>
              </a:r>
              <a:r>
                <a:rPr kumimoji="1" lang="en-US" altLang="ko-Kore-KR" sz="1100" dirty="0"/>
                <a:t>:0]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E0EB4D5-ACA4-DE41-9FC9-51E5307B9033}"/>
                </a:ext>
              </a:extLst>
            </p:cNvPr>
            <p:cNvSpPr/>
            <p:nvPr/>
          </p:nvSpPr>
          <p:spPr>
            <a:xfrm>
              <a:off x="4992146" y="415253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</a:p>
          </p:txBody>
        </p:sp>
        <p:sp>
          <p:nvSpPr>
            <p:cNvPr id="71" name="삼각형 70">
              <a:extLst>
                <a:ext uri="{FF2B5EF4-FFF2-40B4-BE49-F238E27FC236}">
                  <a16:creationId xmlns:a16="http://schemas.microsoft.com/office/drawing/2014/main" id="{9E627AD0-7C3C-024E-8673-74AD16B0D9B9}"/>
                </a:ext>
              </a:extLst>
            </p:cNvPr>
            <p:cNvSpPr/>
            <p:nvPr/>
          </p:nvSpPr>
          <p:spPr>
            <a:xfrm rot="16200000">
              <a:off x="5793351" y="404675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B115B3D-087B-BE44-9497-E1D17582A7EA}"/>
                </a:ext>
              </a:extLst>
            </p:cNvPr>
            <p:cNvSpPr txBox="1"/>
            <p:nvPr/>
          </p:nvSpPr>
          <p:spPr>
            <a:xfrm>
              <a:off x="6037140" y="394938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12F00D63-F14F-CB4B-AF54-2C7811960404}"/>
                </a:ext>
              </a:extLst>
            </p:cNvPr>
            <p:cNvCxnSpPr>
              <a:cxnSpLocks/>
              <a:stCxn id="72" idx="1"/>
              <a:endCxn id="71" idx="3"/>
            </p:cNvCxnSpPr>
            <p:nvPr/>
          </p:nvCxnSpPr>
          <p:spPr>
            <a:xfrm rot="10800000">
              <a:off x="5841270" y="4071067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AFD0BE9B-EED1-D34E-8EF8-B49738639E0D}"/>
                </a:ext>
              </a:extLst>
            </p:cNvPr>
            <p:cNvSpPr/>
            <p:nvPr/>
          </p:nvSpPr>
          <p:spPr>
            <a:xfrm rot="16200000">
              <a:off x="5398039" y="335593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349DB74-71B6-4848-9B34-9F3FEF2F9C97}"/>
                </a:ext>
              </a:extLst>
            </p:cNvPr>
            <p:cNvSpPr txBox="1"/>
            <p:nvPr/>
          </p:nvSpPr>
          <p:spPr>
            <a:xfrm>
              <a:off x="5641828" y="325855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6" name="꺾인 연결선[E] 75">
              <a:extLst>
                <a:ext uri="{FF2B5EF4-FFF2-40B4-BE49-F238E27FC236}">
                  <a16:creationId xmlns:a16="http://schemas.microsoft.com/office/drawing/2014/main" id="{D35358B8-7C17-0046-B38C-293F0A15EBDB}"/>
                </a:ext>
              </a:extLst>
            </p:cNvPr>
            <p:cNvCxnSpPr>
              <a:cxnSpLocks/>
              <a:stCxn id="75" idx="1"/>
              <a:endCxn id="74" idx="3"/>
            </p:cNvCxnSpPr>
            <p:nvPr/>
          </p:nvCxnSpPr>
          <p:spPr>
            <a:xfrm rot="10800000">
              <a:off x="5445958" y="338023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삼각형 76">
              <a:extLst>
                <a:ext uri="{FF2B5EF4-FFF2-40B4-BE49-F238E27FC236}">
                  <a16:creationId xmlns:a16="http://schemas.microsoft.com/office/drawing/2014/main" id="{DD14ED02-34A6-6442-91D5-D6A34048DF37}"/>
                </a:ext>
              </a:extLst>
            </p:cNvPr>
            <p:cNvSpPr/>
            <p:nvPr/>
          </p:nvSpPr>
          <p:spPr>
            <a:xfrm rot="16200000">
              <a:off x="5791022" y="433751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C33410B-D694-A748-BD83-0024A950984B}"/>
                </a:ext>
              </a:extLst>
            </p:cNvPr>
            <p:cNvSpPr txBox="1"/>
            <p:nvPr/>
          </p:nvSpPr>
          <p:spPr>
            <a:xfrm>
              <a:off x="6034811" y="424013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9" name="꺾인 연결선[E] 78">
              <a:extLst>
                <a:ext uri="{FF2B5EF4-FFF2-40B4-BE49-F238E27FC236}">
                  <a16:creationId xmlns:a16="http://schemas.microsoft.com/office/drawing/2014/main" id="{44C6F4A3-E723-9A48-99B8-E53CA483B4A2}"/>
                </a:ext>
              </a:extLst>
            </p:cNvPr>
            <p:cNvCxnSpPr>
              <a:cxnSpLocks/>
              <a:stCxn id="78" idx="1"/>
              <a:endCxn id="77" idx="3"/>
            </p:cNvCxnSpPr>
            <p:nvPr/>
          </p:nvCxnSpPr>
          <p:spPr>
            <a:xfrm rot="10800000">
              <a:off x="5838941" y="4361820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773A114-7C7B-0A4E-9C40-A97E7A2C19ED}"/>
              </a:ext>
            </a:extLst>
          </p:cNvPr>
          <p:cNvSpPr/>
          <p:nvPr/>
        </p:nvSpPr>
        <p:spPr>
          <a:xfrm>
            <a:off x="7387293" y="5578442"/>
            <a:ext cx="1403151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overflow_io</a:t>
            </a:r>
            <a:endParaRPr kumimoji="1" lang="ko-Kore-KR" altLang="en-US" sz="11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906854-146C-CA4E-B561-BC1296CF1638}"/>
              </a:ext>
            </a:extLst>
          </p:cNvPr>
          <p:cNvGrpSpPr/>
          <p:nvPr/>
        </p:nvGrpSpPr>
        <p:grpSpPr>
          <a:xfrm>
            <a:off x="9724211" y="4100854"/>
            <a:ext cx="1053256" cy="508881"/>
            <a:chOff x="4818490" y="5658288"/>
            <a:chExt cx="1320622" cy="527692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16459C1-DD6F-A648-84CF-CE823071D921}"/>
                </a:ext>
              </a:extLst>
            </p:cNvPr>
            <p:cNvSpPr/>
            <p:nvPr/>
          </p:nvSpPr>
          <p:spPr>
            <a:xfrm>
              <a:off x="4818490" y="5658288"/>
              <a:ext cx="1320622" cy="527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BlindTransfer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C23A481-3EAE-DB46-8A63-1A7927882130}"/>
                </a:ext>
              </a:extLst>
            </p:cNvPr>
            <p:cNvSpPr/>
            <p:nvPr/>
          </p:nvSpPr>
          <p:spPr>
            <a:xfrm>
              <a:off x="5023557" y="5877577"/>
              <a:ext cx="382833" cy="26663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i</a:t>
              </a:r>
              <a:endParaRPr kumimoji="1" lang="ko-Kore-KR" altLang="en-US" sz="1100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B02EE17-9CE1-8347-9875-37444138E176}"/>
                </a:ext>
              </a:extLst>
            </p:cNvPr>
            <p:cNvSpPr/>
            <p:nvPr/>
          </p:nvSpPr>
          <p:spPr>
            <a:xfrm>
              <a:off x="5561687" y="5880068"/>
              <a:ext cx="382833" cy="26663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</a:t>
              </a:r>
              <a:endParaRPr kumimoji="1" lang="ko-Kore-KR" altLang="en-US" sz="1100" dirty="0"/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2467E58-0D00-EE48-90D5-8B17B021A6E4}"/>
              </a:ext>
            </a:extLst>
          </p:cNvPr>
          <p:cNvSpPr/>
          <p:nvPr/>
        </p:nvSpPr>
        <p:spPr>
          <a:xfrm>
            <a:off x="3855524" y="3533740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i_datas</a:t>
            </a:r>
            <a:endParaRPr kumimoji="1" lang="ko-Kore-KR" altLang="en-US" sz="11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7D34EB7-3F41-D046-A6A8-DA9C69B47336}"/>
              </a:ext>
            </a:extLst>
          </p:cNvPr>
          <p:cNvSpPr/>
          <p:nvPr/>
        </p:nvSpPr>
        <p:spPr>
          <a:xfrm>
            <a:off x="3855524" y="4816966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i_timestamp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FAB36D8-66AD-5448-8DD9-F8E41003793A}"/>
              </a:ext>
            </a:extLst>
          </p:cNvPr>
          <p:cNvSpPr/>
          <p:nvPr/>
        </p:nvSpPr>
        <p:spPr>
          <a:xfrm>
            <a:off x="3855524" y="3881953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i_statuses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454E1829-65D6-C043-970F-9FD222F91E65}"/>
              </a:ext>
            </a:extLst>
          </p:cNvPr>
          <p:cNvGrpSpPr/>
          <p:nvPr/>
        </p:nvGrpSpPr>
        <p:grpSpPr>
          <a:xfrm rot="16200000">
            <a:off x="5295324" y="4698704"/>
            <a:ext cx="759666" cy="544317"/>
            <a:chOff x="2883371" y="5392849"/>
            <a:chExt cx="962915" cy="724984"/>
          </a:xfrm>
        </p:grpSpPr>
        <p:sp>
          <p:nvSpPr>
            <p:cNvPr id="103" name="사다리꼴[T] 102">
              <a:extLst>
                <a:ext uri="{FF2B5EF4-FFF2-40B4-BE49-F238E27FC236}">
                  <a16:creationId xmlns:a16="http://schemas.microsoft.com/office/drawing/2014/main" id="{06D480CF-F056-9342-A26E-FB57481E03EF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SLL</a:t>
              </a:r>
              <a:endParaRPr kumimoji="1" lang="ko-Kore-KR" altLang="en-US" sz="1300" dirty="0"/>
            </a:p>
          </p:txBody>
        </p:sp>
        <p:sp>
          <p:nvSpPr>
            <p:cNvPr id="104" name="삼각형 103">
              <a:extLst>
                <a:ext uri="{FF2B5EF4-FFF2-40B4-BE49-F238E27FC236}">
                  <a16:creationId xmlns:a16="http://schemas.microsoft.com/office/drawing/2014/main" id="{BDF07685-4F05-0E4E-B676-ECA4BEB38843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DF18954B-858A-D84A-A3E0-837780E75138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B9CEC047-7E19-AE4B-8DF1-9A2180BE9609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D817672-CC2F-2140-98EA-1654DED1C140}"/>
              </a:ext>
            </a:extLst>
          </p:cNvPr>
          <p:cNvSpPr/>
          <p:nvPr/>
        </p:nvSpPr>
        <p:spPr>
          <a:xfrm>
            <a:off x="6051684" y="5042094"/>
            <a:ext cx="460159" cy="27878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83C956F2-456C-E543-891E-BBB167417023}"/>
              </a:ext>
            </a:extLst>
          </p:cNvPr>
          <p:cNvCxnSpPr>
            <a:stCxn id="107" idx="1"/>
            <a:endCxn id="106" idx="4"/>
          </p:cNvCxnSpPr>
          <p:nvPr/>
        </p:nvCxnSpPr>
        <p:spPr>
          <a:xfrm rot="10800000">
            <a:off x="5914492" y="5179615"/>
            <a:ext cx="137192" cy="18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[E] 39">
            <a:extLst>
              <a:ext uri="{FF2B5EF4-FFF2-40B4-BE49-F238E27FC236}">
                <a16:creationId xmlns:a16="http://schemas.microsoft.com/office/drawing/2014/main" id="{3555FF9A-5134-2542-9DAD-217A47784FB7}"/>
              </a:ext>
            </a:extLst>
          </p:cNvPr>
          <p:cNvCxnSpPr>
            <a:stCxn id="56" idx="1"/>
            <a:endCxn id="105" idx="4"/>
          </p:cNvCxnSpPr>
          <p:nvPr/>
        </p:nvCxnSpPr>
        <p:spPr>
          <a:xfrm rot="10800000" flipV="1">
            <a:off x="5916446" y="3565061"/>
            <a:ext cx="2922045" cy="1176117"/>
          </a:xfrm>
          <a:prstGeom prst="bentConnector3">
            <a:avLst>
              <a:gd name="adj1" fmla="val 930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149C2979-662C-AF4E-800A-3D0B3DBB8B9B}"/>
              </a:ext>
            </a:extLst>
          </p:cNvPr>
          <p:cNvCxnSpPr>
            <a:stCxn id="103" idx="0"/>
            <a:endCxn id="100" idx="3"/>
          </p:cNvCxnSpPr>
          <p:nvPr/>
        </p:nvCxnSpPr>
        <p:spPr>
          <a:xfrm rot="10800000">
            <a:off x="5258676" y="4969367"/>
            <a:ext cx="144323" cy="14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6D0AF8-B6E5-3842-BE29-A4521FBDEB7B}"/>
              </a:ext>
            </a:extLst>
          </p:cNvPr>
          <p:cNvSpPr/>
          <p:nvPr/>
        </p:nvSpPr>
        <p:spPr>
          <a:xfrm>
            <a:off x="3855524" y="5220421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selected</a:t>
            </a:r>
            <a:endParaRPr kumimoji="1" lang="ko-Kore-KR" altLang="en-US" sz="1100" dirty="0"/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0A76B9AD-2DCD-914F-B33A-F720D495E85F}"/>
              </a:ext>
            </a:extLst>
          </p:cNvPr>
          <p:cNvGrpSpPr/>
          <p:nvPr/>
        </p:nvGrpSpPr>
        <p:grpSpPr>
          <a:xfrm>
            <a:off x="5397487" y="4232054"/>
            <a:ext cx="445934" cy="291600"/>
            <a:chOff x="4747737" y="4069123"/>
            <a:chExt cx="445934" cy="290333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A1C20751-7609-8149-94BE-422FAD2A5120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5934" cy="290333"/>
              <a:chOff x="5838368" y="4971788"/>
              <a:chExt cx="445934" cy="290333"/>
            </a:xfrm>
          </p:grpSpPr>
          <p:sp>
            <p:nvSpPr>
              <p:cNvPr id="113" name="지연 112">
                <a:extLst>
                  <a:ext uri="{FF2B5EF4-FFF2-40B4-BE49-F238E27FC236}">
                    <a16:creationId xmlns:a16="http://schemas.microsoft.com/office/drawing/2014/main" id="{16288F56-210E-BD44-A583-73CD3FE2D0C2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BB799859-770B-AB42-8F63-85E9C609B124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84016F5E-048E-9F46-8A17-EBB15C1506C0}"/>
                  </a:ext>
                </a:extLst>
              </p:cNvPr>
              <p:cNvSpPr/>
              <p:nvPr/>
            </p:nvSpPr>
            <p:spPr>
              <a:xfrm>
                <a:off x="5838368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DF9BAE47-C6E8-0948-B208-74213F1E0492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E4AB8B55-9839-B64E-8BA1-0A747A709042}"/>
              </a:ext>
            </a:extLst>
          </p:cNvPr>
          <p:cNvCxnSpPr>
            <a:cxnSpLocks/>
            <a:stCxn id="108" idx="0"/>
            <a:endCxn id="115" idx="2"/>
          </p:cNvCxnSpPr>
          <p:nvPr/>
        </p:nvCxnSpPr>
        <p:spPr>
          <a:xfrm rot="16200000" flipH="1" flipV="1">
            <a:off x="6469962" y="3807262"/>
            <a:ext cx="35075" cy="1288157"/>
          </a:xfrm>
          <a:prstGeom prst="bentConnector4">
            <a:avLst>
              <a:gd name="adj1" fmla="val -651746"/>
              <a:gd name="adj2" fmla="val 613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[E] 49">
            <a:extLst>
              <a:ext uri="{FF2B5EF4-FFF2-40B4-BE49-F238E27FC236}">
                <a16:creationId xmlns:a16="http://schemas.microsoft.com/office/drawing/2014/main" id="{5555952E-F587-4648-805E-9B7922D12F55}"/>
              </a:ext>
            </a:extLst>
          </p:cNvPr>
          <p:cNvCxnSpPr>
            <a:stCxn id="36" idx="3"/>
            <a:endCxn id="114" idx="2"/>
          </p:cNvCxnSpPr>
          <p:nvPr/>
        </p:nvCxnSpPr>
        <p:spPr>
          <a:xfrm>
            <a:off x="4925003" y="2282877"/>
            <a:ext cx="845840" cy="2005728"/>
          </a:xfrm>
          <a:prstGeom prst="bentConnector3">
            <a:avLst>
              <a:gd name="adj1" fmla="val 1270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1715A84D-15D9-CB43-B40C-CDE1C8B8A529}"/>
              </a:ext>
            </a:extLst>
          </p:cNvPr>
          <p:cNvGrpSpPr/>
          <p:nvPr/>
        </p:nvGrpSpPr>
        <p:grpSpPr>
          <a:xfrm>
            <a:off x="3856022" y="4280634"/>
            <a:ext cx="1403151" cy="205237"/>
            <a:chOff x="3856022" y="4833288"/>
            <a:chExt cx="1403151" cy="304800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90787BDF-ABE6-1742-9200-B7089D2E4056}"/>
                </a:ext>
              </a:extLst>
            </p:cNvPr>
            <p:cNvSpPr/>
            <p:nvPr/>
          </p:nvSpPr>
          <p:spPr>
            <a:xfrm>
              <a:off x="3856022" y="4833288"/>
              <a:ext cx="1403151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1071DFE-748C-3447-B123-FE973979B74B}"/>
                </a:ext>
              </a:extLst>
            </p:cNvPr>
            <p:cNvSpPr/>
            <p:nvPr/>
          </p:nvSpPr>
          <p:spPr>
            <a:xfrm>
              <a:off x="3894182" y="4869805"/>
              <a:ext cx="655697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[1]</a:t>
              </a:r>
              <a:endParaRPr kumimoji="1" lang="ko-Kore-KR" altLang="en-US" sz="1100" dirty="0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3769F91D-7E30-7A48-AD6C-2D10FACA793E}"/>
                </a:ext>
              </a:extLst>
            </p:cNvPr>
            <p:cNvSpPr/>
            <p:nvPr/>
          </p:nvSpPr>
          <p:spPr>
            <a:xfrm>
              <a:off x="4592422" y="4869939"/>
              <a:ext cx="630415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[0]</a:t>
              </a:r>
              <a:endParaRPr kumimoji="1" lang="ko-Kore-KR" altLang="en-US" sz="1100" dirty="0"/>
            </a:p>
          </p:txBody>
        </p:sp>
      </p:grpSp>
      <p:cxnSp>
        <p:nvCxnSpPr>
          <p:cNvPr id="63" name="꺾인 연결선[E] 62">
            <a:extLst>
              <a:ext uri="{FF2B5EF4-FFF2-40B4-BE49-F238E27FC236}">
                <a16:creationId xmlns:a16="http://schemas.microsoft.com/office/drawing/2014/main" id="{9B3577A4-26BE-EA43-85E9-6B922119E7FF}"/>
              </a:ext>
            </a:extLst>
          </p:cNvPr>
          <p:cNvCxnSpPr>
            <a:stCxn id="113" idx="3"/>
            <a:endCxn id="117" idx="3"/>
          </p:cNvCxnSpPr>
          <p:nvPr/>
        </p:nvCxnSpPr>
        <p:spPr>
          <a:xfrm rot="10800000" flipV="1">
            <a:off x="5222837" y="4377853"/>
            <a:ext cx="174650" cy="53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[E] 118">
            <a:extLst>
              <a:ext uri="{FF2B5EF4-FFF2-40B4-BE49-F238E27FC236}">
                <a16:creationId xmlns:a16="http://schemas.microsoft.com/office/drawing/2014/main" id="{94A6268B-3DEC-4B4F-A97F-5F417707B93F}"/>
              </a:ext>
            </a:extLst>
          </p:cNvPr>
          <p:cNvCxnSpPr>
            <a:stCxn id="108" idx="1"/>
            <a:endCxn id="58" idx="2"/>
          </p:cNvCxnSpPr>
          <p:nvPr/>
        </p:nvCxnSpPr>
        <p:spPr>
          <a:xfrm rot="10800000">
            <a:off x="4222032" y="4461102"/>
            <a:ext cx="2207971" cy="1251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6AFD222A-4C27-E745-A348-AF7E14CA73BB}"/>
              </a:ext>
            </a:extLst>
          </p:cNvPr>
          <p:cNvSpPr/>
          <p:nvPr/>
        </p:nvSpPr>
        <p:spPr>
          <a:xfrm>
            <a:off x="8844756" y="5580341"/>
            <a:ext cx="1403151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overflow_trigger</a:t>
            </a:r>
            <a:endParaRPr kumimoji="1" lang="ko-Kore-KR" altLang="en-US" sz="1100" dirty="0"/>
          </a:p>
        </p:txBody>
      </p:sp>
      <p:cxnSp>
        <p:nvCxnSpPr>
          <p:cNvPr id="126" name="꺾인 연결선[E] 125">
            <a:extLst>
              <a:ext uri="{FF2B5EF4-FFF2-40B4-BE49-F238E27FC236}">
                <a16:creationId xmlns:a16="http://schemas.microsoft.com/office/drawing/2014/main" id="{9BD0C1EA-C03C-1A4A-B491-E94D5277FFCB}"/>
              </a:ext>
            </a:extLst>
          </p:cNvPr>
          <p:cNvCxnSpPr>
            <a:cxnSpLocks/>
            <a:stCxn id="81" idx="0"/>
            <a:endCxn id="97" idx="2"/>
          </p:cNvCxnSpPr>
          <p:nvPr/>
        </p:nvCxnSpPr>
        <p:spPr>
          <a:xfrm rot="5400000" flipH="1" flipV="1">
            <a:off x="8560153" y="4098170"/>
            <a:ext cx="1008988" cy="19515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꺾인 연결선[E] 127">
            <a:extLst>
              <a:ext uri="{FF2B5EF4-FFF2-40B4-BE49-F238E27FC236}">
                <a16:creationId xmlns:a16="http://schemas.microsoft.com/office/drawing/2014/main" id="{FBDA2E92-5DF8-F14D-A462-FA164B1B943C}"/>
              </a:ext>
            </a:extLst>
          </p:cNvPr>
          <p:cNvCxnSpPr>
            <a:cxnSpLocks/>
            <a:stCxn id="98" idx="2"/>
            <a:endCxn id="124" idx="3"/>
          </p:cNvCxnSpPr>
          <p:nvPr/>
        </p:nvCxnSpPr>
        <p:spPr>
          <a:xfrm rot="5400000">
            <a:off x="9778316" y="5041448"/>
            <a:ext cx="1160885" cy="22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14650F1F-9D60-024F-B052-77CF086957A8}"/>
              </a:ext>
            </a:extLst>
          </p:cNvPr>
          <p:cNvCxnSpPr>
            <a:stCxn id="55" idx="1"/>
            <a:endCxn id="99" idx="3"/>
          </p:cNvCxnSpPr>
          <p:nvPr/>
        </p:nvCxnSpPr>
        <p:spPr>
          <a:xfrm rot="10800000" flipV="1">
            <a:off x="5258676" y="3220298"/>
            <a:ext cx="3579651" cy="465842"/>
          </a:xfrm>
          <a:prstGeom prst="bentConnector3">
            <a:avLst>
              <a:gd name="adj1" fmla="val 808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3EB70DA5-D5EE-484E-A88A-905639545019}"/>
              </a:ext>
            </a:extLst>
          </p:cNvPr>
          <p:cNvGrpSpPr/>
          <p:nvPr/>
        </p:nvGrpSpPr>
        <p:grpSpPr>
          <a:xfrm>
            <a:off x="9538459" y="1424445"/>
            <a:ext cx="2189014" cy="220603"/>
            <a:chOff x="3856022" y="4833288"/>
            <a:chExt cx="1113889" cy="304800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E01AE41E-5906-4444-AA82-BCECD8FE3116}"/>
                </a:ext>
              </a:extLst>
            </p:cNvPr>
            <p:cNvSpPr/>
            <p:nvPr/>
          </p:nvSpPr>
          <p:spPr>
            <a:xfrm>
              <a:off x="3856022" y="4833288"/>
              <a:ext cx="1113889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2E0B7062-DD4B-0647-9349-92B97538AB00}"/>
                </a:ext>
              </a:extLst>
            </p:cNvPr>
            <p:cNvSpPr/>
            <p:nvPr/>
          </p:nvSpPr>
          <p:spPr>
            <a:xfrm>
              <a:off x="3871062" y="4874391"/>
              <a:ext cx="641133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counter_rtio</a:t>
              </a:r>
              <a:r>
                <a:rPr kumimoji="1" lang="en-US" altLang="ko-Kore-KR" sz="1100" dirty="0"/>
                <a:t>[60:0]</a:t>
              </a:r>
              <a:endParaRPr kumimoji="1" lang="ko-Kore-KR" altLang="en-US" sz="1100" dirty="0"/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330530F-EF03-5F41-A4DC-06671CC32B2A}"/>
                </a:ext>
              </a:extLst>
            </p:cNvPr>
            <p:cNvSpPr/>
            <p:nvPr/>
          </p:nvSpPr>
          <p:spPr>
            <a:xfrm>
              <a:off x="4523062" y="4874525"/>
              <a:ext cx="436753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</p:grp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384C8406-B9E2-A14A-B27D-6A592AA92939}"/>
              </a:ext>
            </a:extLst>
          </p:cNvPr>
          <p:cNvCxnSpPr>
            <a:cxnSpLocks/>
            <a:stCxn id="57" idx="3"/>
            <a:endCxn id="132" idx="3"/>
          </p:cNvCxnSpPr>
          <p:nvPr/>
        </p:nvCxnSpPr>
        <p:spPr>
          <a:xfrm flipH="1" flipV="1">
            <a:off x="11727473" y="1534747"/>
            <a:ext cx="208118" cy="4193117"/>
          </a:xfrm>
          <a:prstGeom prst="bentConnector3">
            <a:avLst>
              <a:gd name="adj1" fmla="val -284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꺾인 연결선[E] 139">
            <a:extLst>
              <a:ext uri="{FF2B5EF4-FFF2-40B4-BE49-F238E27FC236}">
                <a16:creationId xmlns:a16="http://schemas.microsoft.com/office/drawing/2014/main" id="{9453D303-DC71-2845-B6E9-B9E40E77C893}"/>
              </a:ext>
            </a:extLst>
          </p:cNvPr>
          <p:cNvCxnSpPr>
            <a:cxnSpLocks/>
            <a:stCxn id="70" idx="3"/>
            <a:endCxn id="132" idx="0"/>
          </p:cNvCxnSpPr>
          <p:nvPr/>
        </p:nvCxnSpPr>
        <p:spPr>
          <a:xfrm flipV="1">
            <a:off x="6891352" y="1424445"/>
            <a:ext cx="3741614" cy="380546"/>
          </a:xfrm>
          <a:prstGeom prst="bentConnector4">
            <a:avLst>
              <a:gd name="adj1" fmla="val 43068"/>
              <a:gd name="adj2" fmla="val 1600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꺾인 연결선[E] 142">
            <a:extLst>
              <a:ext uri="{FF2B5EF4-FFF2-40B4-BE49-F238E27FC236}">
                <a16:creationId xmlns:a16="http://schemas.microsoft.com/office/drawing/2014/main" id="{7DF5B2F7-F18E-5747-96AA-8E71A83F67D8}"/>
              </a:ext>
            </a:extLst>
          </p:cNvPr>
          <p:cNvCxnSpPr>
            <a:cxnSpLocks/>
            <a:stCxn id="132" idx="2"/>
            <a:endCxn id="51" idx="3"/>
          </p:cNvCxnSpPr>
          <p:nvPr/>
        </p:nvCxnSpPr>
        <p:spPr>
          <a:xfrm rot="5400000">
            <a:off x="10013594" y="1873096"/>
            <a:ext cx="847421" cy="3913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C27B8AAE-4D51-C24C-8B2D-A8F1CCFD618B}"/>
              </a:ext>
            </a:extLst>
          </p:cNvPr>
          <p:cNvCxnSpPr>
            <a:cxnSpLocks/>
            <a:stCxn id="116" idx="0"/>
            <a:endCxn id="101" idx="2"/>
          </p:cNvCxnSpPr>
          <p:nvPr/>
        </p:nvCxnSpPr>
        <p:spPr>
          <a:xfrm flipH="1" flipV="1">
            <a:off x="4557100" y="4186753"/>
            <a:ext cx="498" cy="93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꺾인 연결선[E] 147">
            <a:extLst>
              <a:ext uri="{FF2B5EF4-FFF2-40B4-BE49-F238E27FC236}">
                <a16:creationId xmlns:a16="http://schemas.microsoft.com/office/drawing/2014/main" id="{538F7421-F535-0641-8B8E-E61106788931}"/>
              </a:ext>
            </a:extLst>
          </p:cNvPr>
          <p:cNvCxnSpPr>
            <a:cxnSpLocks/>
            <a:stCxn id="62" idx="3"/>
            <a:endCxn id="57" idx="2"/>
          </p:cNvCxnSpPr>
          <p:nvPr/>
        </p:nvCxnSpPr>
        <p:spPr>
          <a:xfrm flipV="1">
            <a:off x="10925004" y="5880264"/>
            <a:ext cx="309012" cy="6547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0F055E4-5AF2-B049-8EB0-9E29FAC53460}"/>
              </a:ext>
            </a:extLst>
          </p:cNvPr>
          <p:cNvGrpSpPr/>
          <p:nvPr/>
        </p:nvGrpSpPr>
        <p:grpSpPr>
          <a:xfrm>
            <a:off x="6184491" y="2501249"/>
            <a:ext cx="2033769" cy="220603"/>
            <a:chOff x="3856022" y="4833288"/>
            <a:chExt cx="1034892" cy="304800"/>
          </a:xfrm>
        </p:grpSpPr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19768A87-7F18-3446-BDDD-B7C2DE7BC9C7}"/>
                </a:ext>
              </a:extLst>
            </p:cNvPr>
            <p:cNvSpPr/>
            <p:nvPr/>
          </p:nvSpPr>
          <p:spPr>
            <a:xfrm>
              <a:off x="3856022" y="4833288"/>
              <a:ext cx="1034892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4696138F-85B4-8040-81A4-9293887A7C4E}"/>
                </a:ext>
              </a:extLst>
            </p:cNvPr>
            <p:cNvSpPr/>
            <p:nvPr/>
          </p:nvSpPr>
          <p:spPr>
            <a:xfrm>
              <a:off x="3871062" y="4874391"/>
              <a:ext cx="624051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time_stamp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93B4B73C-39DE-0347-8E5A-8A4A0B2EE846}"/>
                </a:ext>
              </a:extLst>
            </p:cNvPr>
            <p:cNvSpPr/>
            <p:nvPr/>
          </p:nvSpPr>
          <p:spPr>
            <a:xfrm>
              <a:off x="4511252" y="4874525"/>
              <a:ext cx="361877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data[0:0]</a:t>
              </a:r>
              <a:endParaRPr kumimoji="1" lang="ko-Kore-KR" altLang="en-US" sz="1100" dirty="0"/>
            </a:p>
          </p:txBody>
        </p:sp>
      </p:grpSp>
      <p:cxnSp>
        <p:nvCxnSpPr>
          <p:cNvPr id="157" name="꺾인 연결선[E] 156">
            <a:extLst>
              <a:ext uri="{FF2B5EF4-FFF2-40B4-BE49-F238E27FC236}">
                <a16:creationId xmlns:a16="http://schemas.microsoft.com/office/drawing/2014/main" id="{F2A1C419-9A94-E74D-B5B2-F693D49279E8}"/>
              </a:ext>
            </a:extLst>
          </p:cNvPr>
          <p:cNvCxnSpPr>
            <a:stCxn id="49" idx="1"/>
            <a:endCxn id="151" idx="3"/>
          </p:cNvCxnSpPr>
          <p:nvPr/>
        </p:nvCxnSpPr>
        <p:spPr>
          <a:xfrm rot="10800000" flipV="1">
            <a:off x="8218261" y="2147705"/>
            <a:ext cx="620067" cy="4638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꺾인 연결선[E] 158">
            <a:extLst>
              <a:ext uri="{FF2B5EF4-FFF2-40B4-BE49-F238E27FC236}">
                <a16:creationId xmlns:a16="http://schemas.microsoft.com/office/drawing/2014/main" id="{095C323F-B06B-764A-B1C8-54F65EB59579}"/>
              </a:ext>
            </a:extLst>
          </p:cNvPr>
          <p:cNvCxnSpPr>
            <a:cxnSpLocks/>
            <a:stCxn id="51" idx="1"/>
            <a:endCxn id="151" idx="3"/>
          </p:cNvCxnSpPr>
          <p:nvPr/>
        </p:nvCxnSpPr>
        <p:spPr>
          <a:xfrm rot="10800000" flipV="1">
            <a:off x="8218261" y="2492469"/>
            <a:ext cx="620231" cy="1190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FE8C43AC-76C0-464F-8489-4A44D721FC62}"/>
              </a:ext>
            </a:extLst>
          </p:cNvPr>
          <p:cNvGrpSpPr/>
          <p:nvPr/>
        </p:nvGrpSpPr>
        <p:grpSpPr>
          <a:xfrm>
            <a:off x="6184490" y="2836585"/>
            <a:ext cx="2033769" cy="220603"/>
            <a:chOff x="3856022" y="4833288"/>
            <a:chExt cx="1034892" cy="304800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4D35C33-9DFA-814F-A409-D17C82C0E361}"/>
                </a:ext>
              </a:extLst>
            </p:cNvPr>
            <p:cNvSpPr/>
            <p:nvPr/>
          </p:nvSpPr>
          <p:spPr>
            <a:xfrm>
              <a:off x="3856022" y="4833288"/>
              <a:ext cx="1034892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0FD0D7B-FC4C-154E-AEB6-5FEC4F1AEDE1}"/>
                </a:ext>
              </a:extLst>
            </p:cNvPr>
            <p:cNvSpPr/>
            <p:nvPr/>
          </p:nvSpPr>
          <p:spPr>
            <a:xfrm>
              <a:off x="3871062" y="4874391"/>
              <a:ext cx="624051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time_stamp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9FEB2148-C2DF-914C-BF90-01FF5777A0A2}"/>
                </a:ext>
              </a:extLst>
            </p:cNvPr>
            <p:cNvSpPr/>
            <p:nvPr/>
          </p:nvSpPr>
          <p:spPr>
            <a:xfrm>
              <a:off x="4511252" y="4874525"/>
              <a:ext cx="361877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data[0:0]</a:t>
              </a:r>
              <a:endParaRPr kumimoji="1" lang="ko-Kore-KR" altLang="en-US" sz="1100" dirty="0"/>
            </a:p>
          </p:txBody>
        </p:sp>
      </p:grpSp>
      <p:cxnSp>
        <p:nvCxnSpPr>
          <p:cNvPr id="166" name="꺾인 연결선[E] 165">
            <a:extLst>
              <a:ext uri="{FF2B5EF4-FFF2-40B4-BE49-F238E27FC236}">
                <a16:creationId xmlns:a16="http://schemas.microsoft.com/office/drawing/2014/main" id="{A0356501-3F57-F341-951D-F4EA84228DDE}"/>
              </a:ext>
            </a:extLst>
          </p:cNvPr>
          <p:cNvCxnSpPr>
            <a:stCxn id="151" idx="1"/>
            <a:endCxn id="37" idx="3"/>
          </p:cNvCxnSpPr>
          <p:nvPr/>
        </p:nvCxnSpPr>
        <p:spPr>
          <a:xfrm rot="10800000" flipV="1">
            <a:off x="5571253" y="2611551"/>
            <a:ext cx="613239" cy="11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꺾인 연결선[E] 167">
            <a:extLst>
              <a:ext uri="{FF2B5EF4-FFF2-40B4-BE49-F238E27FC236}">
                <a16:creationId xmlns:a16="http://schemas.microsoft.com/office/drawing/2014/main" id="{3AC16C05-1A25-FE4E-A374-E8F2A7C1CF30}"/>
              </a:ext>
            </a:extLst>
          </p:cNvPr>
          <p:cNvCxnSpPr>
            <a:cxnSpLocks/>
            <a:stCxn id="38" idx="3"/>
            <a:endCxn id="162" idx="1"/>
          </p:cNvCxnSpPr>
          <p:nvPr/>
        </p:nvCxnSpPr>
        <p:spPr>
          <a:xfrm flipV="1">
            <a:off x="5571252" y="2946887"/>
            <a:ext cx="613238" cy="25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꺾인 연결선[E] 171">
            <a:extLst>
              <a:ext uri="{FF2B5EF4-FFF2-40B4-BE49-F238E27FC236}">
                <a16:creationId xmlns:a16="http://schemas.microsoft.com/office/drawing/2014/main" id="{05D58989-70DE-894F-9046-8F853A2BE601}"/>
              </a:ext>
            </a:extLst>
          </p:cNvPr>
          <p:cNvCxnSpPr>
            <a:stCxn id="163" idx="2"/>
            <a:endCxn id="54" idx="2"/>
          </p:cNvCxnSpPr>
          <p:nvPr/>
        </p:nvCxnSpPr>
        <p:spPr>
          <a:xfrm rot="16200000" flipH="1">
            <a:off x="7851758" y="2009366"/>
            <a:ext cx="718955" cy="2767990"/>
          </a:xfrm>
          <a:prstGeom prst="bentConnector3">
            <a:avLst>
              <a:gd name="adj1" fmla="val 1317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꺾인 연결선[E] 173">
            <a:extLst>
              <a:ext uri="{FF2B5EF4-FFF2-40B4-BE49-F238E27FC236}">
                <a16:creationId xmlns:a16="http://schemas.microsoft.com/office/drawing/2014/main" id="{B4AE0F85-6A33-234D-B05E-79EFC310E4FB}"/>
              </a:ext>
            </a:extLst>
          </p:cNvPr>
          <p:cNvCxnSpPr>
            <a:stCxn id="164" idx="3"/>
            <a:endCxn id="55" idx="0"/>
          </p:cNvCxnSpPr>
          <p:nvPr/>
        </p:nvCxnSpPr>
        <p:spPr>
          <a:xfrm>
            <a:off x="8183308" y="2950206"/>
            <a:ext cx="1033470" cy="1176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꺾인 연결선[E] 178">
            <a:extLst>
              <a:ext uri="{FF2B5EF4-FFF2-40B4-BE49-F238E27FC236}">
                <a16:creationId xmlns:a16="http://schemas.microsoft.com/office/drawing/2014/main" id="{FD1C42F4-43C7-E841-8D0E-D24237CF5F56}"/>
              </a:ext>
            </a:extLst>
          </p:cNvPr>
          <p:cNvCxnSpPr>
            <a:stCxn id="69" idx="3"/>
            <a:endCxn id="49" idx="0"/>
          </p:cNvCxnSpPr>
          <p:nvPr/>
        </p:nvCxnSpPr>
        <p:spPr>
          <a:xfrm>
            <a:off x="6891352" y="1483361"/>
            <a:ext cx="2325427" cy="5119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꺾인 연결선[E] 180">
            <a:extLst>
              <a:ext uri="{FF2B5EF4-FFF2-40B4-BE49-F238E27FC236}">
                <a16:creationId xmlns:a16="http://schemas.microsoft.com/office/drawing/2014/main" id="{520D3082-BA60-5947-9682-EADC6878FC79}"/>
              </a:ext>
            </a:extLst>
          </p:cNvPr>
          <p:cNvCxnSpPr>
            <a:cxnSpLocks/>
            <a:stCxn id="67" idx="1"/>
            <a:endCxn id="33" idx="0"/>
          </p:cNvCxnSpPr>
          <p:nvPr/>
        </p:nvCxnSpPr>
        <p:spPr>
          <a:xfrm rot="10800000" flipV="1">
            <a:off x="4546553" y="797311"/>
            <a:ext cx="1492234" cy="3154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5B575114-FC17-9845-ADF5-1E3E22CD968D}"/>
              </a:ext>
            </a:extLst>
          </p:cNvPr>
          <p:cNvGrpSpPr/>
          <p:nvPr/>
        </p:nvGrpSpPr>
        <p:grpSpPr>
          <a:xfrm rot="16200000">
            <a:off x="3304604" y="4451716"/>
            <a:ext cx="445934" cy="291600"/>
            <a:chOff x="4747737" y="4069123"/>
            <a:chExt cx="445934" cy="290333"/>
          </a:xfrm>
          <a:solidFill>
            <a:schemeClr val="accent2"/>
          </a:solidFill>
        </p:grpSpPr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58F1662D-ECDB-2547-B111-749BF5B4B17B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5934" cy="290333"/>
              <a:chOff x="5838368" y="4971788"/>
              <a:chExt cx="445934" cy="290333"/>
            </a:xfrm>
            <a:grpFill/>
          </p:grpSpPr>
          <p:sp>
            <p:nvSpPr>
              <p:cNvPr id="189" name="지연 188">
                <a:extLst>
                  <a:ext uri="{FF2B5EF4-FFF2-40B4-BE49-F238E27FC236}">
                    <a16:creationId xmlns:a16="http://schemas.microsoft.com/office/drawing/2014/main" id="{E55348B3-5796-3742-9305-3A9E3211F0E1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22CBDB56-0D79-3B47-BB7D-C6701207A4E8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170D071B-2877-4842-8DDB-5AEB952CEC95}"/>
                  </a:ext>
                </a:extLst>
              </p:cNvPr>
              <p:cNvSpPr/>
              <p:nvPr/>
            </p:nvSpPr>
            <p:spPr>
              <a:xfrm>
                <a:off x="5838368" y="4993711"/>
                <a:ext cx="62956" cy="65229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DB3866DF-F72B-FC41-A5E9-5898061C4733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93" name="꺾인 연결선[E] 192">
            <a:extLst>
              <a:ext uri="{FF2B5EF4-FFF2-40B4-BE49-F238E27FC236}">
                <a16:creationId xmlns:a16="http://schemas.microsoft.com/office/drawing/2014/main" id="{5370D079-0DEB-B048-B151-5CFE5DFBC174}"/>
              </a:ext>
            </a:extLst>
          </p:cNvPr>
          <p:cNvCxnSpPr>
            <a:cxnSpLocks/>
            <a:stCxn id="34" idx="1"/>
            <a:endCxn id="191" idx="2"/>
          </p:cNvCxnSpPr>
          <p:nvPr/>
        </p:nvCxnSpPr>
        <p:spPr>
          <a:xfrm rot="10800000" flipV="1">
            <a:off x="3618597" y="1605109"/>
            <a:ext cx="549505" cy="27694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6" name="꺾인 연결선[E] 195">
            <a:extLst>
              <a:ext uri="{FF2B5EF4-FFF2-40B4-BE49-F238E27FC236}">
                <a16:creationId xmlns:a16="http://schemas.microsoft.com/office/drawing/2014/main" id="{B7AAE84D-CD27-3644-82EC-6F77F0E9EF10}"/>
              </a:ext>
            </a:extLst>
          </p:cNvPr>
          <p:cNvCxnSpPr>
            <a:stCxn id="33" idx="1"/>
            <a:endCxn id="190" idx="2"/>
          </p:cNvCxnSpPr>
          <p:nvPr/>
        </p:nvCxnSpPr>
        <p:spPr>
          <a:xfrm rot="10800000" flipV="1">
            <a:off x="3438323" y="1265125"/>
            <a:ext cx="729779" cy="31820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4" name="꺾인 연결선[E] 203">
            <a:extLst>
              <a:ext uri="{FF2B5EF4-FFF2-40B4-BE49-F238E27FC236}">
                <a16:creationId xmlns:a16="http://schemas.microsoft.com/office/drawing/2014/main" id="{80DC304E-B403-3346-9259-86215C74A16A}"/>
              </a:ext>
            </a:extLst>
          </p:cNvPr>
          <p:cNvCxnSpPr>
            <a:stCxn id="189" idx="3"/>
            <a:endCxn id="81" idx="1"/>
          </p:cNvCxnSpPr>
          <p:nvPr/>
        </p:nvCxnSpPr>
        <p:spPr>
          <a:xfrm rot="16200000" flipH="1">
            <a:off x="5002253" y="3345801"/>
            <a:ext cx="910359" cy="38597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10" name="그룹 209">
            <a:extLst>
              <a:ext uri="{FF2B5EF4-FFF2-40B4-BE49-F238E27FC236}">
                <a16:creationId xmlns:a16="http://schemas.microsoft.com/office/drawing/2014/main" id="{79E091F1-6216-4341-9951-51EE8945A832}"/>
              </a:ext>
            </a:extLst>
          </p:cNvPr>
          <p:cNvGrpSpPr/>
          <p:nvPr/>
        </p:nvGrpSpPr>
        <p:grpSpPr>
          <a:xfrm rot="5400000">
            <a:off x="2212629" y="5809985"/>
            <a:ext cx="826513" cy="544317"/>
            <a:chOff x="2883373" y="5392849"/>
            <a:chExt cx="962915" cy="724984"/>
          </a:xfrm>
        </p:grpSpPr>
        <p:sp>
          <p:nvSpPr>
            <p:cNvPr id="211" name="사다리꼴[T] 210">
              <a:extLst>
                <a:ext uri="{FF2B5EF4-FFF2-40B4-BE49-F238E27FC236}">
                  <a16:creationId xmlns:a16="http://schemas.microsoft.com/office/drawing/2014/main" id="{B506EAB4-9303-D745-BA68-F95371CD0F3F}"/>
                </a:ext>
              </a:extLst>
            </p:cNvPr>
            <p:cNvSpPr/>
            <p:nvPr/>
          </p:nvSpPr>
          <p:spPr>
            <a:xfrm>
              <a:off x="2883373" y="5392849"/>
              <a:ext cx="962915" cy="688700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EQUAL?</a:t>
              </a:r>
              <a:endParaRPr kumimoji="1" lang="ko-Kore-KR" altLang="en-US" sz="1300" dirty="0"/>
            </a:p>
          </p:txBody>
        </p:sp>
        <p:sp>
          <p:nvSpPr>
            <p:cNvPr id="212" name="삼각형 211">
              <a:extLst>
                <a:ext uri="{FF2B5EF4-FFF2-40B4-BE49-F238E27FC236}">
                  <a16:creationId xmlns:a16="http://schemas.microsoft.com/office/drawing/2014/main" id="{F65FAF84-97D7-0348-ABBD-AB4770D020E5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EDDDCEE1-C4DB-E744-80DA-EF821938DD61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EB71D28E-5A55-2C4D-B081-972BC6723793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43F154CE-0FD2-AA4E-9D3C-771095D44285}"/>
              </a:ext>
            </a:extLst>
          </p:cNvPr>
          <p:cNvSpPr/>
          <p:nvPr/>
        </p:nvSpPr>
        <p:spPr>
          <a:xfrm>
            <a:off x="1971594" y="6189079"/>
            <a:ext cx="247916" cy="27878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n</a:t>
            </a:r>
            <a:endParaRPr kumimoji="1" lang="ko-Kore-KR" altLang="en-US" sz="1100" dirty="0"/>
          </a:p>
        </p:txBody>
      </p:sp>
      <p:cxnSp>
        <p:nvCxnSpPr>
          <p:cNvPr id="217" name="꺾인 연결선[E] 216">
            <a:extLst>
              <a:ext uri="{FF2B5EF4-FFF2-40B4-BE49-F238E27FC236}">
                <a16:creationId xmlns:a16="http://schemas.microsoft.com/office/drawing/2014/main" id="{F8DD6DA2-AE2A-9B4C-947B-DAABDD6CB27F}"/>
              </a:ext>
            </a:extLst>
          </p:cNvPr>
          <p:cNvCxnSpPr>
            <a:stCxn id="215" idx="3"/>
            <a:endCxn id="213" idx="4"/>
          </p:cNvCxnSpPr>
          <p:nvPr/>
        </p:nvCxnSpPr>
        <p:spPr>
          <a:xfrm>
            <a:off x="2219510" y="6328472"/>
            <a:ext cx="165087" cy="35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[E] 218">
            <a:extLst>
              <a:ext uri="{FF2B5EF4-FFF2-40B4-BE49-F238E27FC236}">
                <a16:creationId xmlns:a16="http://schemas.microsoft.com/office/drawing/2014/main" id="{BEE40A82-8A84-2B43-9647-CEDB283B4145}"/>
              </a:ext>
            </a:extLst>
          </p:cNvPr>
          <p:cNvCxnSpPr>
            <a:stCxn id="7" idx="3"/>
            <a:endCxn id="214" idx="4"/>
          </p:cNvCxnSpPr>
          <p:nvPr/>
        </p:nvCxnSpPr>
        <p:spPr>
          <a:xfrm>
            <a:off x="1359238" y="1633308"/>
            <a:ext cx="1027312" cy="4221712"/>
          </a:xfrm>
          <a:prstGeom prst="bentConnector3">
            <a:avLst>
              <a:gd name="adj1" fmla="val 590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꺾인 연결선[E] 220">
            <a:extLst>
              <a:ext uri="{FF2B5EF4-FFF2-40B4-BE49-F238E27FC236}">
                <a16:creationId xmlns:a16="http://schemas.microsoft.com/office/drawing/2014/main" id="{21FED38D-A944-F946-BEB0-FFB3C66E28CC}"/>
              </a:ext>
            </a:extLst>
          </p:cNvPr>
          <p:cNvCxnSpPr>
            <a:cxnSpLocks/>
            <a:stCxn id="211" idx="0"/>
            <a:endCxn id="109" idx="2"/>
          </p:cNvCxnSpPr>
          <p:nvPr/>
        </p:nvCxnSpPr>
        <p:spPr>
          <a:xfrm flipV="1">
            <a:off x="2898044" y="5525221"/>
            <a:ext cx="1659056" cy="5569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2DF17B8C-8E4B-B249-AEE7-0254564AA141}"/>
              </a:ext>
            </a:extLst>
          </p:cNvPr>
          <p:cNvGrpSpPr/>
          <p:nvPr/>
        </p:nvGrpSpPr>
        <p:grpSpPr>
          <a:xfrm rot="5400000">
            <a:off x="2699179" y="3394423"/>
            <a:ext cx="444074" cy="291600"/>
            <a:chOff x="4747737" y="4069123"/>
            <a:chExt cx="444074" cy="290333"/>
          </a:xfrm>
        </p:grpSpPr>
        <p:grpSp>
          <p:nvGrpSpPr>
            <p:cNvPr id="226" name="그룹 225">
              <a:extLst>
                <a:ext uri="{FF2B5EF4-FFF2-40B4-BE49-F238E27FC236}">
                  <a16:creationId xmlns:a16="http://schemas.microsoft.com/office/drawing/2014/main" id="{B39B3E72-7940-F147-B6B8-8FAB6E07982E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4074" cy="290333"/>
              <a:chOff x="5840228" y="4971788"/>
              <a:chExt cx="444074" cy="290333"/>
            </a:xfrm>
          </p:grpSpPr>
          <p:sp>
            <p:nvSpPr>
              <p:cNvPr id="228" name="지연 227">
                <a:extLst>
                  <a:ext uri="{FF2B5EF4-FFF2-40B4-BE49-F238E27FC236}">
                    <a16:creationId xmlns:a16="http://schemas.microsoft.com/office/drawing/2014/main" id="{545F4CF2-D54C-6141-8ED1-7B88D247E4E1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29" name="타원 228">
                <a:extLst>
                  <a:ext uri="{FF2B5EF4-FFF2-40B4-BE49-F238E27FC236}">
                    <a16:creationId xmlns:a16="http://schemas.microsoft.com/office/drawing/2014/main" id="{9C73DED8-2E84-9145-B19F-F1166A1CE04F}"/>
                  </a:ext>
                </a:extLst>
              </p:cNvPr>
              <p:cNvSpPr/>
              <p:nvPr/>
            </p:nvSpPr>
            <p:spPr>
              <a:xfrm>
                <a:off x="584022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30" name="타원 229">
                <a:extLst>
                  <a:ext uri="{FF2B5EF4-FFF2-40B4-BE49-F238E27FC236}">
                    <a16:creationId xmlns:a16="http://schemas.microsoft.com/office/drawing/2014/main" id="{BE35184E-1413-CA4D-B5DC-B7A2434022C7}"/>
                  </a:ext>
                </a:extLst>
              </p:cNvPr>
              <p:cNvSpPr/>
              <p:nvPr/>
            </p:nvSpPr>
            <p:spPr>
              <a:xfrm>
                <a:off x="5908707" y="49937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6305383F-AE8A-5A45-8024-A0F078A7F6E8}"/>
                </a:ext>
              </a:extLst>
            </p:cNvPr>
            <p:cNvSpPr/>
            <p:nvPr/>
          </p:nvSpPr>
          <p:spPr>
            <a:xfrm rot="10800000">
              <a:off x="5060400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32" name="꺾인 연결선[E] 231">
            <a:extLst>
              <a:ext uri="{FF2B5EF4-FFF2-40B4-BE49-F238E27FC236}">
                <a16:creationId xmlns:a16="http://schemas.microsoft.com/office/drawing/2014/main" id="{055EFADE-BE6A-1943-80BD-186A5A9A4165}"/>
              </a:ext>
            </a:extLst>
          </p:cNvPr>
          <p:cNvCxnSpPr>
            <a:stCxn id="22" idx="2"/>
            <a:endCxn id="230" idx="2"/>
          </p:cNvCxnSpPr>
          <p:nvPr/>
        </p:nvCxnSpPr>
        <p:spPr>
          <a:xfrm rot="16200000" flipH="1">
            <a:off x="1889965" y="2753559"/>
            <a:ext cx="1522393" cy="358050"/>
          </a:xfrm>
          <a:prstGeom prst="bentConnector3">
            <a:avLst>
              <a:gd name="adj1" fmla="val 1151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꺾인 연결선[E] 233">
            <a:extLst>
              <a:ext uri="{FF2B5EF4-FFF2-40B4-BE49-F238E27FC236}">
                <a16:creationId xmlns:a16="http://schemas.microsoft.com/office/drawing/2014/main" id="{03985BC8-E992-DB4F-9320-B4FAEB13BD99}"/>
              </a:ext>
            </a:extLst>
          </p:cNvPr>
          <p:cNvCxnSpPr>
            <a:stCxn id="109" idx="1"/>
            <a:endCxn id="227" idx="2"/>
          </p:cNvCxnSpPr>
          <p:nvPr/>
        </p:nvCxnSpPr>
        <p:spPr>
          <a:xfrm rot="10800000">
            <a:off x="2922896" y="3693805"/>
            <a:ext cx="932629" cy="16790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꺾인 연결선[E] 238">
            <a:extLst>
              <a:ext uri="{FF2B5EF4-FFF2-40B4-BE49-F238E27FC236}">
                <a16:creationId xmlns:a16="http://schemas.microsoft.com/office/drawing/2014/main" id="{B7C57AB3-3A90-4841-9755-6F42C6910DAD}"/>
              </a:ext>
            </a:extLst>
          </p:cNvPr>
          <p:cNvCxnSpPr>
            <a:stCxn id="108" idx="2"/>
            <a:endCxn id="229" idx="2"/>
          </p:cNvCxnSpPr>
          <p:nvPr/>
        </p:nvCxnSpPr>
        <p:spPr>
          <a:xfrm rot="5400000" flipH="1">
            <a:off x="4582850" y="2189876"/>
            <a:ext cx="976344" cy="4121113"/>
          </a:xfrm>
          <a:prstGeom prst="bentConnector3">
            <a:avLst>
              <a:gd name="adj1" fmla="val -1668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꺾인 연결선[E] 241">
            <a:extLst>
              <a:ext uri="{FF2B5EF4-FFF2-40B4-BE49-F238E27FC236}">
                <a16:creationId xmlns:a16="http://schemas.microsoft.com/office/drawing/2014/main" id="{34D5B4D9-554E-8142-9E43-9988DF0C7226}"/>
              </a:ext>
            </a:extLst>
          </p:cNvPr>
          <p:cNvCxnSpPr>
            <a:stCxn id="228" idx="3"/>
            <a:endCxn id="35" idx="1"/>
          </p:cNvCxnSpPr>
          <p:nvPr/>
        </p:nvCxnSpPr>
        <p:spPr>
          <a:xfrm rot="5400000" flipH="1" flipV="1">
            <a:off x="2859116" y="2009202"/>
            <a:ext cx="1371084" cy="12468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F5B58380-79D1-9345-B66B-BC7B1FF1D465}"/>
              </a:ext>
            </a:extLst>
          </p:cNvPr>
          <p:cNvGrpSpPr/>
          <p:nvPr/>
        </p:nvGrpSpPr>
        <p:grpSpPr>
          <a:xfrm>
            <a:off x="6430002" y="4433804"/>
            <a:ext cx="2418523" cy="381894"/>
            <a:chOff x="6430002" y="4433804"/>
            <a:chExt cx="2418523" cy="38189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B56564F-0A71-6047-AADD-AF03ED732AF0}"/>
                </a:ext>
              </a:extLst>
            </p:cNvPr>
            <p:cNvSpPr/>
            <p:nvPr/>
          </p:nvSpPr>
          <p:spPr>
            <a:xfrm>
              <a:off x="6430002" y="4433804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overflow</a:t>
              </a:r>
              <a:endParaRPr kumimoji="1" lang="ko-Kore-KR" altLang="en-US" sz="1100" dirty="0"/>
            </a:p>
          </p:txBody>
        </p:sp>
        <p:sp>
          <p:nvSpPr>
            <p:cNvPr id="249" name="삼각형 248">
              <a:extLst>
                <a:ext uri="{FF2B5EF4-FFF2-40B4-BE49-F238E27FC236}">
                  <a16:creationId xmlns:a16="http://schemas.microsoft.com/office/drawing/2014/main" id="{B03B678E-A534-8843-929B-DD66728BA214}"/>
                </a:ext>
              </a:extLst>
            </p:cNvPr>
            <p:cNvSpPr/>
            <p:nvPr/>
          </p:nvSpPr>
          <p:spPr>
            <a:xfrm rot="16200000">
              <a:off x="7792397" y="466685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A43B036-B8E0-E440-B4E4-CDA16697209A}"/>
                </a:ext>
              </a:extLst>
            </p:cNvPr>
            <p:cNvSpPr txBox="1"/>
            <p:nvPr/>
          </p:nvSpPr>
          <p:spPr>
            <a:xfrm>
              <a:off x="8036186" y="456947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1" name="꺾인 연결선[E] 250">
              <a:extLst>
                <a:ext uri="{FF2B5EF4-FFF2-40B4-BE49-F238E27FC236}">
                  <a16:creationId xmlns:a16="http://schemas.microsoft.com/office/drawing/2014/main" id="{B7B5723D-F7EC-E84A-ABB5-CF9FB73E7A37}"/>
                </a:ext>
              </a:extLst>
            </p:cNvPr>
            <p:cNvCxnSpPr>
              <a:cxnSpLocks/>
              <a:stCxn id="250" idx="1"/>
              <a:endCxn id="249" idx="3"/>
            </p:cNvCxnSpPr>
            <p:nvPr/>
          </p:nvCxnSpPr>
          <p:spPr>
            <a:xfrm rot="10800000">
              <a:off x="7840316" y="469115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D0FA9D00-6046-3F4F-90BC-87EF892A3574}"/>
              </a:ext>
            </a:extLst>
          </p:cNvPr>
          <p:cNvCxnSpPr>
            <a:cxnSpLocks/>
            <a:stCxn id="7" idx="3"/>
            <a:endCxn id="23" idx="1"/>
          </p:cNvCxnSpPr>
          <p:nvPr/>
        </p:nvCxnSpPr>
        <p:spPr>
          <a:xfrm>
            <a:off x="1359238" y="1633308"/>
            <a:ext cx="728084" cy="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C4C1983D-0364-994B-BE3A-F3D2B94CF990}"/>
              </a:ext>
            </a:extLst>
          </p:cNvPr>
          <p:cNvGrpSpPr/>
          <p:nvPr/>
        </p:nvGrpSpPr>
        <p:grpSpPr>
          <a:xfrm rot="16200000">
            <a:off x="2172891" y="3950421"/>
            <a:ext cx="321703" cy="529936"/>
            <a:chOff x="8048377" y="3244496"/>
            <a:chExt cx="321703" cy="529936"/>
          </a:xfrm>
        </p:grpSpPr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45F153F0-74FF-004F-8CCE-B5208741540A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B42D5-DB7B-BA49-89BA-B85B6738853B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59" name="그룹 258">
              <a:extLst>
                <a:ext uri="{FF2B5EF4-FFF2-40B4-BE49-F238E27FC236}">
                  <a16:creationId xmlns:a16="http://schemas.microsoft.com/office/drawing/2014/main" id="{34FD3FC9-D3BA-DE47-A221-4FA609024387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60" name="타원 259">
                <a:extLst>
                  <a:ext uri="{FF2B5EF4-FFF2-40B4-BE49-F238E27FC236}">
                    <a16:creationId xmlns:a16="http://schemas.microsoft.com/office/drawing/2014/main" id="{6A9C7194-0D40-2E43-AE3A-48508932B41B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61" name="사다리꼴[T] 260">
                <a:extLst>
                  <a:ext uri="{FF2B5EF4-FFF2-40B4-BE49-F238E27FC236}">
                    <a16:creationId xmlns:a16="http://schemas.microsoft.com/office/drawing/2014/main" id="{1451F516-36B9-2240-8FEA-1CD40A28D766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MUX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63" name="꺾인 연결선[E] 262">
            <a:extLst>
              <a:ext uri="{FF2B5EF4-FFF2-40B4-BE49-F238E27FC236}">
                <a16:creationId xmlns:a16="http://schemas.microsoft.com/office/drawing/2014/main" id="{76E55069-4509-9D43-94CC-CA5C54845B35}"/>
              </a:ext>
            </a:extLst>
          </p:cNvPr>
          <p:cNvCxnSpPr>
            <a:stCxn id="101" idx="1"/>
            <a:endCxn id="261" idx="2"/>
          </p:cNvCxnSpPr>
          <p:nvPr/>
        </p:nvCxnSpPr>
        <p:spPr>
          <a:xfrm rot="10800000" flipV="1">
            <a:off x="2333742" y="4034352"/>
            <a:ext cx="1521782" cy="331911"/>
          </a:xfrm>
          <a:prstGeom prst="bentConnector4">
            <a:avLst>
              <a:gd name="adj1" fmla="val 43039"/>
              <a:gd name="adj2" fmla="val 1688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꺾인 연결선[E] 264">
            <a:extLst>
              <a:ext uri="{FF2B5EF4-FFF2-40B4-BE49-F238E27FC236}">
                <a16:creationId xmlns:a16="http://schemas.microsoft.com/office/drawing/2014/main" id="{CBEBFAF0-4C9E-0B40-8AC6-E416C6177F0C}"/>
              </a:ext>
            </a:extLst>
          </p:cNvPr>
          <p:cNvCxnSpPr>
            <a:cxnSpLocks/>
            <a:stCxn id="23" idx="3"/>
            <a:endCxn id="261" idx="3"/>
          </p:cNvCxnSpPr>
          <p:nvPr/>
        </p:nvCxnSpPr>
        <p:spPr>
          <a:xfrm flipH="1">
            <a:off x="2559744" y="1634040"/>
            <a:ext cx="284826" cy="2576361"/>
          </a:xfrm>
          <a:prstGeom prst="bentConnector3">
            <a:avLst>
              <a:gd name="adj1" fmla="val -893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꺾인 연결선[E] 268">
            <a:extLst>
              <a:ext uri="{FF2B5EF4-FFF2-40B4-BE49-F238E27FC236}">
                <a16:creationId xmlns:a16="http://schemas.microsoft.com/office/drawing/2014/main" id="{37F73F4C-0CBF-8B4E-9748-6CA5BDE82A1E}"/>
              </a:ext>
            </a:extLst>
          </p:cNvPr>
          <p:cNvCxnSpPr>
            <a:stCxn id="261" idx="0"/>
            <a:endCxn id="26" idx="1"/>
          </p:cNvCxnSpPr>
          <p:nvPr/>
        </p:nvCxnSpPr>
        <p:spPr>
          <a:xfrm rot="16200000" flipV="1">
            <a:off x="754136" y="2474930"/>
            <a:ext cx="2801103" cy="358111"/>
          </a:xfrm>
          <a:prstGeom prst="bentConnector4">
            <a:avLst>
              <a:gd name="adj1" fmla="val 28527"/>
              <a:gd name="adj2" fmla="val 1638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AFF91765-B5C5-564B-AF41-30F64DC38DD7}"/>
              </a:ext>
            </a:extLst>
          </p:cNvPr>
          <p:cNvGrpSpPr/>
          <p:nvPr/>
        </p:nvGrpSpPr>
        <p:grpSpPr>
          <a:xfrm>
            <a:off x="2093684" y="1866588"/>
            <a:ext cx="900408" cy="736823"/>
            <a:chOff x="2047190" y="1866588"/>
            <a:chExt cx="900408" cy="73682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CBE51FF-ED9F-9748-8D76-63538A8BAB7A}"/>
                </a:ext>
              </a:extLst>
            </p:cNvPr>
            <p:cNvSpPr/>
            <p:nvPr/>
          </p:nvSpPr>
          <p:spPr>
            <a:xfrm>
              <a:off x="2047190" y="186658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i_ack</a:t>
              </a:r>
              <a:endParaRPr kumimoji="1" lang="ko-Kore-KR" altLang="en-US" sz="1100" dirty="0"/>
            </a:p>
          </p:txBody>
        </p:sp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E2B6A1ED-D8AE-B142-A9C5-1D91DD05FC0D}"/>
                </a:ext>
              </a:extLst>
            </p:cNvPr>
            <p:cNvGrpSpPr/>
            <p:nvPr/>
          </p:nvGrpSpPr>
          <p:grpSpPr>
            <a:xfrm>
              <a:off x="2333555" y="2119279"/>
              <a:ext cx="614043" cy="484132"/>
              <a:chOff x="2523700" y="6647871"/>
              <a:chExt cx="614043" cy="484132"/>
            </a:xfrm>
          </p:grpSpPr>
          <p:sp>
            <p:nvSpPr>
              <p:cNvPr id="270" name="삼각형 269">
                <a:extLst>
                  <a:ext uri="{FF2B5EF4-FFF2-40B4-BE49-F238E27FC236}">
                    <a16:creationId xmlns:a16="http://schemas.microsoft.com/office/drawing/2014/main" id="{2149ABBA-BBBC-6447-A9DD-D2E699B4C4C3}"/>
                  </a:ext>
                </a:extLst>
              </p:cNvPr>
              <p:cNvSpPr/>
              <p:nvPr/>
            </p:nvSpPr>
            <p:spPr>
              <a:xfrm>
                <a:off x="2673514" y="6647871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FC207B9B-60AA-5340-9E8C-A6446E9BFF6F}"/>
                  </a:ext>
                </a:extLst>
              </p:cNvPr>
              <p:cNvSpPr txBox="1"/>
              <p:nvPr/>
            </p:nvSpPr>
            <p:spPr>
              <a:xfrm>
                <a:off x="2523700" y="6885782"/>
                <a:ext cx="61404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72" name="꺾인 연결선[E] 271">
                <a:extLst>
                  <a:ext uri="{FF2B5EF4-FFF2-40B4-BE49-F238E27FC236}">
                    <a16:creationId xmlns:a16="http://schemas.microsoft.com/office/drawing/2014/main" id="{9222F36F-5836-2140-A014-C608C38DB247}"/>
                  </a:ext>
                </a:extLst>
              </p:cNvPr>
              <p:cNvCxnSpPr>
                <a:cxnSpLocks/>
                <a:stCxn id="271" idx="0"/>
                <a:endCxn id="270" idx="3"/>
              </p:cNvCxnSpPr>
              <p:nvPr/>
            </p:nvCxnSpPr>
            <p:spPr>
              <a:xfrm rot="16200000" flipV="1">
                <a:off x="2669276" y="6724336"/>
                <a:ext cx="189296" cy="133596"/>
              </a:xfrm>
              <a:prstGeom prst="bentConnector3">
                <a:avLst>
                  <a:gd name="adj1" fmla="val 31421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45C81493-CF9E-3E4E-9125-E5065ACEBC25}"/>
              </a:ext>
            </a:extLst>
          </p:cNvPr>
          <p:cNvGrpSpPr/>
          <p:nvPr/>
        </p:nvGrpSpPr>
        <p:grpSpPr>
          <a:xfrm>
            <a:off x="3252706" y="1032160"/>
            <a:ext cx="804570" cy="246221"/>
            <a:chOff x="2672818" y="6550498"/>
            <a:chExt cx="804570" cy="246221"/>
          </a:xfrm>
        </p:grpSpPr>
        <p:sp>
          <p:nvSpPr>
            <p:cNvPr id="282" name="삼각형 281">
              <a:extLst>
                <a:ext uri="{FF2B5EF4-FFF2-40B4-BE49-F238E27FC236}">
                  <a16:creationId xmlns:a16="http://schemas.microsoft.com/office/drawing/2014/main" id="{05800A43-BE98-9045-98FE-DC7720690D61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40D45053-3F22-D44B-A07D-7315E35EF984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84" name="꺾인 연결선[E] 283">
              <a:extLst>
                <a:ext uri="{FF2B5EF4-FFF2-40B4-BE49-F238E27FC236}">
                  <a16:creationId xmlns:a16="http://schemas.microsoft.com/office/drawing/2014/main" id="{FDE14425-75B0-C14F-B69A-E6D64F25825C}"/>
                </a:ext>
              </a:extLst>
            </p:cNvPr>
            <p:cNvCxnSpPr>
              <a:cxnSpLocks/>
              <a:stCxn id="283" idx="1"/>
              <a:endCxn id="282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8C0CCE89-6342-7E47-8629-186810C05916}"/>
              </a:ext>
            </a:extLst>
          </p:cNvPr>
          <p:cNvGrpSpPr/>
          <p:nvPr/>
        </p:nvGrpSpPr>
        <p:grpSpPr>
          <a:xfrm>
            <a:off x="3260761" y="652843"/>
            <a:ext cx="804570" cy="246221"/>
            <a:chOff x="2672818" y="6550498"/>
            <a:chExt cx="804570" cy="246221"/>
          </a:xfrm>
        </p:grpSpPr>
        <p:sp>
          <p:nvSpPr>
            <p:cNvPr id="287" name="삼각형 286">
              <a:extLst>
                <a:ext uri="{FF2B5EF4-FFF2-40B4-BE49-F238E27FC236}">
                  <a16:creationId xmlns:a16="http://schemas.microsoft.com/office/drawing/2014/main" id="{D26E61CA-B1DA-FD4B-AED8-727999368791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CD970D5-9BDF-484C-8517-ABF79D54DB2D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89" name="꺾인 연결선[E] 288">
              <a:extLst>
                <a:ext uri="{FF2B5EF4-FFF2-40B4-BE49-F238E27FC236}">
                  <a16:creationId xmlns:a16="http://schemas.microsoft.com/office/drawing/2014/main" id="{9568447E-F0E2-C44F-8070-35B4A14A4ABE}"/>
                </a:ext>
              </a:extLst>
            </p:cNvPr>
            <p:cNvCxnSpPr>
              <a:cxnSpLocks/>
              <a:stCxn id="288" idx="1"/>
              <a:endCxn id="287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75733D93-22BE-E349-8ED8-B0E930984450}"/>
              </a:ext>
            </a:extLst>
          </p:cNvPr>
          <p:cNvGrpSpPr/>
          <p:nvPr/>
        </p:nvGrpSpPr>
        <p:grpSpPr>
          <a:xfrm>
            <a:off x="3262231" y="277889"/>
            <a:ext cx="804570" cy="246221"/>
            <a:chOff x="2672818" y="6550498"/>
            <a:chExt cx="804570" cy="246221"/>
          </a:xfrm>
        </p:grpSpPr>
        <p:sp>
          <p:nvSpPr>
            <p:cNvPr id="291" name="삼각형 290">
              <a:extLst>
                <a:ext uri="{FF2B5EF4-FFF2-40B4-BE49-F238E27FC236}">
                  <a16:creationId xmlns:a16="http://schemas.microsoft.com/office/drawing/2014/main" id="{0A635496-607F-994E-8D3F-A58F7DCAB1B9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8CF531A7-79F9-F046-9868-15675DC079E3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93" name="꺾인 연결선[E] 292">
              <a:extLst>
                <a:ext uri="{FF2B5EF4-FFF2-40B4-BE49-F238E27FC236}">
                  <a16:creationId xmlns:a16="http://schemas.microsoft.com/office/drawing/2014/main" id="{9B71DBB5-7D2E-554F-ACE1-BB7ADA66E1E5}"/>
                </a:ext>
              </a:extLst>
            </p:cNvPr>
            <p:cNvCxnSpPr>
              <a:cxnSpLocks/>
              <a:stCxn id="292" idx="1"/>
              <a:endCxn id="291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7D6838A6-4E08-AE4B-8AAA-B223CB242C12}"/>
              </a:ext>
            </a:extLst>
          </p:cNvPr>
          <p:cNvGrpSpPr/>
          <p:nvPr/>
        </p:nvGrpSpPr>
        <p:grpSpPr>
          <a:xfrm>
            <a:off x="7853752" y="5970302"/>
            <a:ext cx="3238644" cy="843857"/>
            <a:chOff x="7853752" y="5970302"/>
            <a:chExt cx="3238644" cy="843857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AB0CBF5D-20A4-2D4A-8D0E-7497EBC33DC5}"/>
                </a:ext>
              </a:extLst>
            </p:cNvPr>
            <p:cNvGrpSpPr/>
            <p:nvPr/>
          </p:nvGrpSpPr>
          <p:grpSpPr>
            <a:xfrm>
              <a:off x="7853752" y="5970302"/>
              <a:ext cx="3238644" cy="843857"/>
              <a:chOff x="5641117" y="1027839"/>
              <a:chExt cx="3238644" cy="84385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70B5FBE8-D286-6041-8990-6AFEF8416DBB}"/>
                  </a:ext>
                </a:extLst>
              </p:cNvPr>
              <p:cNvSpPr/>
              <p:nvPr/>
            </p:nvSpPr>
            <p:spPr>
              <a:xfrm>
                <a:off x="5641117" y="1027839"/>
                <a:ext cx="3238644" cy="84385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TSC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61A088BC-4986-8041-9DBF-FB42D097EC0C}"/>
                  </a:ext>
                </a:extLst>
              </p:cNvPr>
              <p:cNvSpPr/>
              <p:nvPr/>
            </p:nvSpPr>
            <p:spPr>
              <a:xfrm>
                <a:off x="7309218" y="1440106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coarse_ts</a:t>
                </a:r>
                <a:r>
                  <a:rPr kumimoji="1" lang="en-US" altLang="ko-Kore-KR" sz="1100" dirty="0"/>
                  <a:t>[60:0]</a:t>
                </a:r>
                <a:endParaRPr kumimoji="1" lang="ko-Kore-KR" altLang="en-US" sz="1100" dirty="0"/>
              </a:p>
            </p:txBody>
          </p:sp>
        </p:grp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B4A3656C-0321-5C4F-BD0F-E85B1E6811B3}"/>
                </a:ext>
              </a:extLst>
            </p:cNvPr>
            <p:cNvSpPr/>
            <p:nvPr/>
          </p:nvSpPr>
          <p:spPr>
            <a:xfrm>
              <a:off x="7998467" y="6379326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full_ts_cri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</p:grpSp>
      <p:grpSp>
        <p:nvGrpSpPr>
          <p:cNvPr id="306" name="그룹 305">
            <a:extLst>
              <a:ext uri="{FF2B5EF4-FFF2-40B4-BE49-F238E27FC236}">
                <a16:creationId xmlns:a16="http://schemas.microsoft.com/office/drawing/2014/main" id="{8CD83BA7-FA8E-7748-AA5F-5F4A3D55856A}"/>
              </a:ext>
            </a:extLst>
          </p:cNvPr>
          <p:cNvGrpSpPr/>
          <p:nvPr/>
        </p:nvGrpSpPr>
        <p:grpSpPr>
          <a:xfrm>
            <a:off x="1740716" y="5454667"/>
            <a:ext cx="786914" cy="246221"/>
            <a:chOff x="1740716" y="5454667"/>
            <a:chExt cx="786914" cy="246221"/>
          </a:xfrm>
        </p:grpSpPr>
        <p:sp>
          <p:nvSpPr>
            <p:cNvPr id="303" name="삼각형 302">
              <a:extLst>
                <a:ext uri="{FF2B5EF4-FFF2-40B4-BE49-F238E27FC236}">
                  <a16:creationId xmlns:a16="http://schemas.microsoft.com/office/drawing/2014/main" id="{6C482495-6B62-B945-BB02-C98908500B0C}"/>
                </a:ext>
              </a:extLst>
            </p:cNvPr>
            <p:cNvSpPr/>
            <p:nvPr/>
          </p:nvSpPr>
          <p:spPr>
            <a:xfrm rot="16200000">
              <a:off x="1741412" y="55520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39DD53DC-40C0-3E4E-A01D-7C53D867C24F}"/>
                </a:ext>
              </a:extLst>
            </p:cNvPr>
            <p:cNvSpPr txBox="1"/>
            <p:nvPr/>
          </p:nvSpPr>
          <p:spPr>
            <a:xfrm>
              <a:off x="1911389" y="545466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05" name="꺾인 연결선[E] 304">
              <a:extLst>
                <a:ext uri="{FF2B5EF4-FFF2-40B4-BE49-F238E27FC236}">
                  <a16:creationId xmlns:a16="http://schemas.microsoft.com/office/drawing/2014/main" id="{A753EA60-E1F8-5F45-8578-88CE6715BEC0}"/>
                </a:ext>
              </a:extLst>
            </p:cNvPr>
            <p:cNvCxnSpPr>
              <a:cxnSpLocks/>
              <a:stCxn id="304" idx="1"/>
              <a:endCxn id="303" idx="3"/>
            </p:cNvCxnSpPr>
            <p:nvPr/>
          </p:nvCxnSpPr>
          <p:spPr>
            <a:xfrm rot="10800000">
              <a:off x="1789331" y="5576348"/>
              <a:ext cx="122058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그룹 306">
            <a:extLst>
              <a:ext uri="{FF2B5EF4-FFF2-40B4-BE49-F238E27FC236}">
                <a16:creationId xmlns:a16="http://schemas.microsoft.com/office/drawing/2014/main" id="{8F31514F-0D3B-EB40-9CEC-6D440308E4BB}"/>
              </a:ext>
            </a:extLst>
          </p:cNvPr>
          <p:cNvGrpSpPr/>
          <p:nvPr/>
        </p:nvGrpSpPr>
        <p:grpSpPr>
          <a:xfrm>
            <a:off x="1738585" y="5065475"/>
            <a:ext cx="786914" cy="246221"/>
            <a:chOff x="1740716" y="5454667"/>
            <a:chExt cx="786914" cy="246221"/>
          </a:xfrm>
        </p:grpSpPr>
        <p:sp>
          <p:nvSpPr>
            <p:cNvPr id="308" name="삼각형 307">
              <a:extLst>
                <a:ext uri="{FF2B5EF4-FFF2-40B4-BE49-F238E27FC236}">
                  <a16:creationId xmlns:a16="http://schemas.microsoft.com/office/drawing/2014/main" id="{CC499315-8E44-EB4B-962A-78CE7E668EB3}"/>
                </a:ext>
              </a:extLst>
            </p:cNvPr>
            <p:cNvSpPr/>
            <p:nvPr/>
          </p:nvSpPr>
          <p:spPr>
            <a:xfrm rot="16200000">
              <a:off x="1741412" y="55520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2E1D0419-3133-6940-AFB7-6C097F6C4DD8}"/>
                </a:ext>
              </a:extLst>
            </p:cNvPr>
            <p:cNvSpPr txBox="1"/>
            <p:nvPr/>
          </p:nvSpPr>
          <p:spPr>
            <a:xfrm>
              <a:off x="1911389" y="545466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10" name="꺾인 연결선[E] 309">
              <a:extLst>
                <a:ext uri="{FF2B5EF4-FFF2-40B4-BE49-F238E27FC236}">
                  <a16:creationId xmlns:a16="http://schemas.microsoft.com/office/drawing/2014/main" id="{2BDFA924-C317-464C-B75A-72D0B6234AA7}"/>
                </a:ext>
              </a:extLst>
            </p:cNvPr>
            <p:cNvCxnSpPr>
              <a:cxnSpLocks/>
              <a:stCxn id="309" idx="1"/>
              <a:endCxn id="308" idx="3"/>
            </p:cNvCxnSpPr>
            <p:nvPr/>
          </p:nvCxnSpPr>
          <p:spPr>
            <a:xfrm rot="10800000">
              <a:off x="1789331" y="5576348"/>
              <a:ext cx="122058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CB581CCC-05B6-B84C-9EBF-4A9D719823D8}"/>
              </a:ext>
            </a:extLst>
          </p:cNvPr>
          <p:cNvGrpSpPr/>
          <p:nvPr/>
        </p:nvGrpSpPr>
        <p:grpSpPr>
          <a:xfrm>
            <a:off x="1745009" y="4684652"/>
            <a:ext cx="786914" cy="246221"/>
            <a:chOff x="1740716" y="5454667"/>
            <a:chExt cx="786914" cy="246221"/>
          </a:xfrm>
        </p:grpSpPr>
        <p:sp>
          <p:nvSpPr>
            <p:cNvPr id="312" name="삼각형 311">
              <a:extLst>
                <a:ext uri="{FF2B5EF4-FFF2-40B4-BE49-F238E27FC236}">
                  <a16:creationId xmlns:a16="http://schemas.microsoft.com/office/drawing/2014/main" id="{1A71BCB8-40BE-AE49-B482-5F15DFE85E0B}"/>
                </a:ext>
              </a:extLst>
            </p:cNvPr>
            <p:cNvSpPr/>
            <p:nvPr/>
          </p:nvSpPr>
          <p:spPr>
            <a:xfrm rot="16200000">
              <a:off x="1741412" y="55520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A1679C5F-4F6D-AF44-90F4-8BC102E8CD4C}"/>
                </a:ext>
              </a:extLst>
            </p:cNvPr>
            <p:cNvSpPr txBox="1"/>
            <p:nvPr/>
          </p:nvSpPr>
          <p:spPr>
            <a:xfrm>
              <a:off x="1911389" y="545466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14" name="꺾인 연결선[E] 313">
              <a:extLst>
                <a:ext uri="{FF2B5EF4-FFF2-40B4-BE49-F238E27FC236}">
                  <a16:creationId xmlns:a16="http://schemas.microsoft.com/office/drawing/2014/main" id="{AC299516-EF13-E542-9579-01839D2FC19B}"/>
                </a:ext>
              </a:extLst>
            </p:cNvPr>
            <p:cNvCxnSpPr>
              <a:cxnSpLocks/>
              <a:stCxn id="313" idx="1"/>
              <a:endCxn id="312" idx="3"/>
            </p:cNvCxnSpPr>
            <p:nvPr/>
          </p:nvCxnSpPr>
          <p:spPr>
            <a:xfrm rot="10800000">
              <a:off x="1789331" y="5576348"/>
              <a:ext cx="122058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5" name="삼각형 314">
            <a:extLst>
              <a:ext uri="{FF2B5EF4-FFF2-40B4-BE49-F238E27FC236}">
                <a16:creationId xmlns:a16="http://schemas.microsoft.com/office/drawing/2014/main" id="{5B0FC03E-EB24-F048-A419-9A1D21081B01}"/>
              </a:ext>
            </a:extLst>
          </p:cNvPr>
          <p:cNvSpPr/>
          <p:nvPr/>
        </p:nvSpPr>
        <p:spPr>
          <a:xfrm rot="10800000">
            <a:off x="10777964" y="6385298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AD17ECFA-5992-9A4A-8CE8-F7A202371182}"/>
              </a:ext>
            </a:extLst>
          </p:cNvPr>
          <p:cNvSpPr txBox="1"/>
          <p:nvPr/>
        </p:nvSpPr>
        <p:spPr>
          <a:xfrm>
            <a:off x="10040425" y="6134458"/>
            <a:ext cx="610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rtio_clk</a:t>
            </a:r>
            <a:endParaRPr kumimoji="1" lang="ko-Kore-KR" altLang="en-US" sz="1000" b="1" dirty="0"/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B215561D-F451-8A42-91B1-F7576C624EE1}"/>
              </a:ext>
            </a:extLst>
          </p:cNvPr>
          <p:cNvCxnSpPr>
            <a:cxnSpLocks/>
            <a:stCxn id="316" idx="3"/>
            <a:endCxn id="315" idx="3"/>
          </p:cNvCxnSpPr>
          <p:nvPr/>
        </p:nvCxnSpPr>
        <p:spPr>
          <a:xfrm>
            <a:off x="10651410" y="6257569"/>
            <a:ext cx="150165" cy="12772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>
            <a:extLst>
              <a:ext uri="{FF2B5EF4-FFF2-40B4-BE49-F238E27FC236}">
                <a16:creationId xmlns:a16="http://schemas.microsoft.com/office/drawing/2014/main" id="{F8320D38-F30F-1B43-BEFB-2E2A6C8D8A9B}"/>
              </a:ext>
            </a:extLst>
          </p:cNvPr>
          <p:cNvSpPr txBox="1"/>
          <p:nvPr/>
        </p:nvSpPr>
        <p:spPr>
          <a:xfrm>
            <a:off x="1067925" y="1281995"/>
            <a:ext cx="10182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chan_sel</a:t>
            </a:r>
            <a:r>
              <a:rPr kumimoji="1" lang="en-US" altLang="ko-Kore-KR" sz="1000" dirty="0"/>
              <a:t>[23:16]</a:t>
            </a:r>
            <a:endParaRPr kumimoji="1" lang="ko-Kore-KR" altLang="en-US" sz="1000" dirty="0"/>
          </a:p>
        </p:txBody>
      </p:sp>
      <p:cxnSp>
        <p:nvCxnSpPr>
          <p:cNvPr id="321" name="직선 연결선[R] 320">
            <a:extLst>
              <a:ext uri="{FF2B5EF4-FFF2-40B4-BE49-F238E27FC236}">
                <a16:creationId xmlns:a16="http://schemas.microsoft.com/office/drawing/2014/main" id="{B45ACABF-1D6E-D345-9880-42339B4A6E48}"/>
              </a:ext>
            </a:extLst>
          </p:cNvPr>
          <p:cNvCxnSpPr/>
          <p:nvPr/>
        </p:nvCxnSpPr>
        <p:spPr>
          <a:xfrm flipH="1">
            <a:off x="1577039" y="156252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TextBox 321">
            <a:extLst>
              <a:ext uri="{FF2B5EF4-FFF2-40B4-BE49-F238E27FC236}">
                <a16:creationId xmlns:a16="http://schemas.microsoft.com/office/drawing/2014/main" id="{DB7C998C-8325-4D4F-93E2-AED014B7356B}"/>
              </a:ext>
            </a:extLst>
          </p:cNvPr>
          <p:cNvSpPr txBox="1"/>
          <p:nvPr/>
        </p:nvSpPr>
        <p:spPr>
          <a:xfrm>
            <a:off x="1499674" y="162777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326" name="직선 연결선[R] 325">
            <a:extLst>
              <a:ext uri="{FF2B5EF4-FFF2-40B4-BE49-F238E27FC236}">
                <a16:creationId xmlns:a16="http://schemas.microsoft.com/office/drawing/2014/main" id="{7B52EFC1-AABE-D64C-83D9-A741134CA8F5}"/>
              </a:ext>
            </a:extLst>
          </p:cNvPr>
          <p:cNvCxnSpPr/>
          <p:nvPr/>
        </p:nvCxnSpPr>
        <p:spPr>
          <a:xfrm flipH="1">
            <a:off x="1798947" y="119986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TextBox 326">
            <a:extLst>
              <a:ext uri="{FF2B5EF4-FFF2-40B4-BE49-F238E27FC236}">
                <a16:creationId xmlns:a16="http://schemas.microsoft.com/office/drawing/2014/main" id="{37CCB65C-11C1-1A40-989A-14C2DEAD0E5B}"/>
              </a:ext>
            </a:extLst>
          </p:cNvPr>
          <p:cNvSpPr txBox="1"/>
          <p:nvPr/>
        </p:nvSpPr>
        <p:spPr>
          <a:xfrm>
            <a:off x="1712774" y="102380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28" name="직선 연결선[R] 327">
            <a:extLst>
              <a:ext uri="{FF2B5EF4-FFF2-40B4-BE49-F238E27FC236}">
                <a16:creationId xmlns:a16="http://schemas.microsoft.com/office/drawing/2014/main" id="{186409B7-16D6-444D-B3EA-9D5728554200}"/>
              </a:ext>
            </a:extLst>
          </p:cNvPr>
          <p:cNvCxnSpPr/>
          <p:nvPr/>
        </p:nvCxnSpPr>
        <p:spPr>
          <a:xfrm flipH="1">
            <a:off x="2474845" y="4545901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>
            <a:extLst>
              <a:ext uri="{FF2B5EF4-FFF2-40B4-BE49-F238E27FC236}">
                <a16:creationId xmlns:a16="http://schemas.microsoft.com/office/drawing/2014/main" id="{184371E5-1544-AC40-A04B-5A7FADBBCE5E}"/>
              </a:ext>
            </a:extLst>
          </p:cNvPr>
          <p:cNvSpPr txBox="1"/>
          <p:nvPr/>
        </p:nvSpPr>
        <p:spPr>
          <a:xfrm>
            <a:off x="2397480" y="461115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30" name="직선 연결선[R] 329">
            <a:extLst>
              <a:ext uri="{FF2B5EF4-FFF2-40B4-BE49-F238E27FC236}">
                <a16:creationId xmlns:a16="http://schemas.microsoft.com/office/drawing/2014/main" id="{261A87FF-68EF-6F48-92AA-897824AF9673}"/>
              </a:ext>
            </a:extLst>
          </p:cNvPr>
          <p:cNvCxnSpPr/>
          <p:nvPr/>
        </p:nvCxnSpPr>
        <p:spPr>
          <a:xfrm flipH="1">
            <a:off x="2679695" y="414994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TextBox 330">
            <a:extLst>
              <a:ext uri="{FF2B5EF4-FFF2-40B4-BE49-F238E27FC236}">
                <a16:creationId xmlns:a16="http://schemas.microsoft.com/office/drawing/2014/main" id="{A0050715-436B-824E-BC37-983B5E1AB27C}"/>
              </a:ext>
            </a:extLst>
          </p:cNvPr>
          <p:cNvSpPr txBox="1"/>
          <p:nvPr/>
        </p:nvSpPr>
        <p:spPr>
          <a:xfrm>
            <a:off x="2602330" y="421519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7077815A-13EA-9947-90E8-8F9DD2F0D1DB}"/>
              </a:ext>
            </a:extLst>
          </p:cNvPr>
          <p:cNvCxnSpPr/>
          <p:nvPr/>
        </p:nvCxnSpPr>
        <p:spPr>
          <a:xfrm flipH="1">
            <a:off x="8358903" y="255217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96DC00F1-5E68-CE40-8C8C-D1202E3ABDF1}"/>
              </a:ext>
            </a:extLst>
          </p:cNvPr>
          <p:cNvSpPr txBox="1"/>
          <p:nvPr/>
        </p:nvSpPr>
        <p:spPr>
          <a:xfrm>
            <a:off x="8268158" y="261742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65</a:t>
            </a:r>
            <a:endParaRPr kumimoji="1" lang="ko-Kore-KR" altLang="en-US" sz="1000" dirty="0"/>
          </a:p>
        </p:txBody>
      </p:sp>
      <p:cxnSp>
        <p:nvCxnSpPr>
          <p:cNvPr id="218" name="직선 연결선[R] 217">
            <a:extLst>
              <a:ext uri="{FF2B5EF4-FFF2-40B4-BE49-F238E27FC236}">
                <a16:creationId xmlns:a16="http://schemas.microsoft.com/office/drawing/2014/main" id="{4376D0D0-0C10-2C4D-B805-DB27E2112026}"/>
              </a:ext>
            </a:extLst>
          </p:cNvPr>
          <p:cNvCxnSpPr/>
          <p:nvPr/>
        </p:nvCxnSpPr>
        <p:spPr>
          <a:xfrm flipH="1">
            <a:off x="10533314" y="243640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57756BB5-B969-5349-B55A-786BF92E6D42}"/>
              </a:ext>
            </a:extLst>
          </p:cNvPr>
          <p:cNvSpPr txBox="1"/>
          <p:nvPr/>
        </p:nvSpPr>
        <p:spPr>
          <a:xfrm>
            <a:off x="10442569" y="250165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222" name="직선 연결선[R] 221">
            <a:extLst>
              <a:ext uri="{FF2B5EF4-FFF2-40B4-BE49-F238E27FC236}">
                <a16:creationId xmlns:a16="http://schemas.microsoft.com/office/drawing/2014/main" id="{F8D935FD-D57D-5B47-AECC-03194F215452}"/>
              </a:ext>
            </a:extLst>
          </p:cNvPr>
          <p:cNvCxnSpPr/>
          <p:nvPr/>
        </p:nvCxnSpPr>
        <p:spPr>
          <a:xfrm flipH="1">
            <a:off x="11840049" y="1476010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Box 222">
            <a:extLst>
              <a:ext uri="{FF2B5EF4-FFF2-40B4-BE49-F238E27FC236}">
                <a16:creationId xmlns:a16="http://schemas.microsoft.com/office/drawing/2014/main" id="{35D349FE-F619-E746-9C9F-C9AB98979EA0}"/>
              </a:ext>
            </a:extLst>
          </p:cNvPr>
          <p:cNvSpPr txBox="1"/>
          <p:nvPr/>
        </p:nvSpPr>
        <p:spPr>
          <a:xfrm>
            <a:off x="11749304" y="154126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61</a:t>
            </a:r>
            <a:endParaRPr kumimoji="1" lang="ko-Kore-KR" altLang="en-US" sz="1000" dirty="0"/>
          </a:p>
        </p:txBody>
      </p:sp>
      <p:cxnSp>
        <p:nvCxnSpPr>
          <p:cNvPr id="224" name="직선 연결선[R] 223">
            <a:extLst>
              <a:ext uri="{FF2B5EF4-FFF2-40B4-BE49-F238E27FC236}">
                <a16:creationId xmlns:a16="http://schemas.microsoft.com/office/drawing/2014/main" id="{67A3E7C2-7241-2745-89A0-0E490FBBE643}"/>
              </a:ext>
            </a:extLst>
          </p:cNvPr>
          <p:cNvCxnSpPr/>
          <p:nvPr/>
        </p:nvCxnSpPr>
        <p:spPr>
          <a:xfrm flipH="1">
            <a:off x="8309006" y="174967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79EE1352-C1E4-C34A-81F0-AB501CE2C26D}"/>
              </a:ext>
            </a:extLst>
          </p:cNvPr>
          <p:cNvSpPr txBox="1"/>
          <p:nvPr/>
        </p:nvSpPr>
        <p:spPr>
          <a:xfrm>
            <a:off x="8218261" y="181492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233" name="직선 연결선[R] 232">
            <a:extLst>
              <a:ext uri="{FF2B5EF4-FFF2-40B4-BE49-F238E27FC236}">
                <a16:creationId xmlns:a16="http://schemas.microsoft.com/office/drawing/2014/main" id="{8DF446DD-7B51-B140-A721-2BB849B6FA1A}"/>
              </a:ext>
            </a:extLst>
          </p:cNvPr>
          <p:cNvCxnSpPr/>
          <p:nvPr/>
        </p:nvCxnSpPr>
        <p:spPr>
          <a:xfrm flipH="1">
            <a:off x="5320276" y="490720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TextBox 234">
            <a:extLst>
              <a:ext uri="{FF2B5EF4-FFF2-40B4-BE49-F238E27FC236}">
                <a16:creationId xmlns:a16="http://schemas.microsoft.com/office/drawing/2014/main" id="{2C180A21-75D0-8549-B865-2297023B5DE3}"/>
              </a:ext>
            </a:extLst>
          </p:cNvPr>
          <p:cNvSpPr txBox="1"/>
          <p:nvPr/>
        </p:nvSpPr>
        <p:spPr>
          <a:xfrm>
            <a:off x="5176233" y="497835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236" name="직선 연결선[R] 235">
            <a:extLst>
              <a:ext uri="{FF2B5EF4-FFF2-40B4-BE49-F238E27FC236}">
                <a16:creationId xmlns:a16="http://schemas.microsoft.com/office/drawing/2014/main" id="{913FD82D-346E-314D-A11C-1381C3212C3E}"/>
              </a:ext>
            </a:extLst>
          </p:cNvPr>
          <p:cNvCxnSpPr/>
          <p:nvPr/>
        </p:nvCxnSpPr>
        <p:spPr>
          <a:xfrm flipH="1">
            <a:off x="6025342" y="4681257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0BF9A020-F782-6C4A-8C3A-CCAE69C6680A}"/>
              </a:ext>
            </a:extLst>
          </p:cNvPr>
          <p:cNvSpPr txBox="1"/>
          <p:nvPr/>
        </p:nvSpPr>
        <p:spPr>
          <a:xfrm>
            <a:off x="5947977" y="474651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238" name="직선 연결선[R] 237">
            <a:extLst>
              <a:ext uri="{FF2B5EF4-FFF2-40B4-BE49-F238E27FC236}">
                <a16:creationId xmlns:a16="http://schemas.microsoft.com/office/drawing/2014/main" id="{01633BF3-EFBA-F846-AFF1-E1D399170C62}"/>
              </a:ext>
            </a:extLst>
          </p:cNvPr>
          <p:cNvCxnSpPr/>
          <p:nvPr/>
        </p:nvCxnSpPr>
        <p:spPr>
          <a:xfrm flipH="1">
            <a:off x="11196919" y="598662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TextBox 239">
            <a:extLst>
              <a:ext uri="{FF2B5EF4-FFF2-40B4-BE49-F238E27FC236}">
                <a16:creationId xmlns:a16="http://schemas.microsoft.com/office/drawing/2014/main" id="{CABE45C4-1471-944B-B90E-89F0F35B5159}"/>
              </a:ext>
            </a:extLst>
          </p:cNvPr>
          <p:cNvSpPr txBox="1"/>
          <p:nvPr/>
        </p:nvSpPr>
        <p:spPr>
          <a:xfrm>
            <a:off x="11209218" y="597185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61</a:t>
            </a:r>
          </a:p>
        </p:txBody>
      </p:sp>
      <p:cxnSp>
        <p:nvCxnSpPr>
          <p:cNvPr id="241" name="직선 연결선[R] 240">
            <a:extLst>
              <a:ext uri="{FF2B5EF4-FFF2-40B4-BE49-F238E27FC236}">
                <a16:creationId xmlns:a16="http://schemas.microsoft.com/office/drawing/2014/main" id="{5D4A46D5-9DD8-0F44-B6B5-26BAE1B89B5A}"/>
              </a:ext>
            </a:extLst>
          </p:cNvPr>
          <p:cNvCxnSpPr/>
          <p:nvPr/>
        </p:nvCxnSpPr>
        <p:spPr>
          <a:xfrm flipH="1">
            <a:off x="9421458" y="392272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TextBox 242">
            <a:extLst>
              <a:ext uri="{FF2B5EF4-FFF2-40B4-BE49-F238E27FC236}">
                <a16:creationId xmlns:a16="http://schemas.microsoft.com/office/drawing/2014/main" id="{143CE1C9-B8DB-404F-BABF-AAD6169E3876}"/>
              </a:ext>
            </a:extLst>
          </p:cNvPr>
          <p:cNvSpPr txBox="1"/>
          <p:nvPr/>
        </p:nvSpPr>
        <p:spPr>
          <a:xfrm>
            <a:off x="9330713" y="398797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244" name="직선 연결선[R] 243">
            <a:extLst>
              <a:ext uri="{FF2B5EF4-FFF2-40B4-BE49-F238E27FC236}">
                <a16:creationId xmlns:a16="http://schemas.microsoft.com/office/drawing/2014/main" id="{74CCD826-A2D6-764C-8386-EC5F2D22803C}"/>
              </a:ext>
            </a:extLst>
          </p:cNvPr>
          <p:cNvCxnSpPr/>
          <p:nvPr/>
        </p:nvCxnSpPr>
        <p:spPr>
          <a:xfrm flipH="1">
            <a:off x="6021383" y="288422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>
            <a:extLst>
              <a:ext uri="{FF2B5EF4-FFF2-40B4-BE49-F238E27FC236}">
                <a16:creationId xmlns:a16="http://schemas.microsoft.com/office/drawing/2014/main" id="{10DA5421-B07E-3A4C-965B-3256F7D3E2B0}"/>
              </a:ext>
            </a:extLst>
          </p:cNvPr>
          <p:cNvSpPr txBox="1"/>
          <p:nvPr/>
        </p:nvSpPr>
        <p:spPr>
          <a:xfrm>
            <a:off x="5930638" y="294948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65</a:t>
            </a:r>
            <a:endParaRPr kumimoji="1" lang="ko-Kore-KR" altLang="en-US" sz="1000" dirty="0"/>
          </a:p>
        </p:txBody>
      </p:sp>
      <p:cxnSp>
        <p:nvCxnSpPr>
          <p:cNvPr id="246" name="직선 연결선[R] 245">
            <a:extLst>
              <a:ext uri="{FF2B5EF4-FFF2-40B4-BE49-F238E27FC236}">
                <a16:creationId xmlns:a16="http://schemas.microsoft.com/office/drawing/2014/main" id="{14F0DC91-CD4E-1642-A4C2-A51CFD010BE0}"/>
              </a:ext>
            </a:extLst>
          </p:cNvPr>
          <p:cNvCxnSpPr/>
          <p:nvPr/>
        </p:nvCxnSpPr>
        <p:spPr>
          <a:xfrm flipH="1">
            <a:off x="6029846" y="256188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TextBox 246">
            <a:extLst>
              <a:ext uri="{FF2B5EF4-FFF2-40B4-BE49-F238E27FC236}">
                <a16:creationId xmlns:a16="http://schemas.microsoft.com/office/drawing/2014/main" id="{30C05BF8-7905-9C43-8FC2-2BAFEC9094F2}"/>
              </a:ext>
            </a:extLst>
          </p:cNvPr>
          <p:cNvSpPr txBox="1"/>
          <p:nvPr/>
        </p:nvSpPr>
        <p:spPr>
          <a:xfrm>
            <a:off x="5939101" y="262713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65</a:t>
            </a:r>
            <a:endParaRPr kumimoji="1" lang="ko-Kore-KR" altLang="en-US" sz="1000" dirty="0"/>
          </a:p>
        </p:txBody>
      </p:sp>
      <p:cxnSp>
        <p:nvCxnSpPr>
          <p:cNvPr id="248" name="직선 연결선[R] 247">
            <a:extLst>
              <a:ext uri="{FF2B5EF4-FFF2-40B4-BE49-F238E27FC236}">
                <a16:creationId xmlns:a16="http://schemas.microsoft.com/office/drawing/2014/main" id="{BBC72C14-D9DE-8A41-9E79-55918738D34A}"/>
              </a:ext>
            </a:extLst>
          </p:cNvPr>
          <p:cNvCxnSpPr/>
          <p:nvPr/>
        </p:nvCxnSpPr>
        <p:spPr>
          <a:xfrm flipH="1">
            <a:off x="2177441" y="5771746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TextBox 252">
            <a:extLst>
              <a:ext uri="{FF2B5EF4-FFF2-40B4-BE49-F238E27FC236}">
                <a16:creationId xmlns:a16="http://schemas.microsoft.com/office/drawing/2014/main" id="{0C0A4785-23AA-3542-A1E0-078950B5A715}"/>
              </a:ext>
            </a:extLst>
          </p:cNvPr>
          <p:cNvSpPr txBox="1"/>
          <p:nvPr/>
        </p:nvSpPr>
        <p:spPr>
          <a:xfrm>
            <a:off x="2100076" y="583700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256793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A696ABB-3405-374B-85FC-5C91C6D87559}"/>
              </a:ext>
            </a:extLst>
          </p:cNvPr>
          <p:cNvGrpSpPr/>
          <p:nvPr/>
        </p:nvGrpSpPr>
        <p:grpSpPr>
          <a:xfrm>
            <a:off x="111821" y="636130"/>
            <a:ext cx="1815833" cy="5585739"/>
            <a:chOff x="1285713" y="843936"/>
            <a:chExt cx="1815833" cy="558573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13DDF4E-8005-5C4B-8BEE-FE64ACCB288A}"/>
                </a:ext>
              </a:extLst>
            </p:cNvPr>
            <p:cNvSpPr/>
            <p:nvPr/>
          </p:nvSpPr>
          <p:spPr>
            <a:xfrm>
              <a:off x="1285713" y="843936"/>
              <a:ext cx="1815833" cy="55857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cri (interface)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738024B-3BE2-2841-91DB-B22DFF0000FD}"/>
                </a:ext>
              </a:extLst>
            </p:cNvPr>
            <p:cNvSpPr/>
            <p:nvPr/>
          </p:nvSpPr>
          <p:spPr>
            <a:xfrm>
              <a:off x="1457459" y="1308483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cmd</a:t>
              </a:r>
              <a:r>
                <a:rPr kumimoji="1" lang="en-US" altLang="ko-Kore-KR" sz="1100" dirty="0"/>
                <a:t>[1:0]</a:t>
              </a:r>
              <a:endParaRPr kumimoji="1" lang="ko-Kore-KR" altLang="en-US" sz="11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398768D-0600-5345-B466-E97742D5ABB4}"/>
                </a:ext>
              </a:extLst>
            </p:cNvPr>
            <p:cNvSpPr/>
            <p:nvPr/>
          </p:nvSpPr>
          <p:spPr>
            <a:xfrm>
              <a:off x="1457454" y="1688714"/>
              <a:ext cx="1075676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chan_sel</a:t>
              </a:r>
              <a:r>
                <a:rPr kumimoji="1" lang="en-US" altLang="ko-Kore-KR" sz="1100" dirty="0"/>
                <a:t>[23:0]</a:t>
              </a:r>
              <a:endParaRPr kumimoji="1" lang="ko-Kore-KR" altLang="en-US" sz="11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21D4DD2-5BC2-A14E-83ED-4673EF562430}"/>
                </a:ext>
              </a:extLst>
            </p:cNvPr>
            <p:cNvSpPr/>
            <p:nvPr/>
          </p:nvSpPr>
          <p:spPr>
            <a:xfrm>
              <a:off x="1457454" y="2068945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E88F591-5126-394D-BF21-428AF3F968A2}"/>
                </a:ext>
              </a:extLst>
            </p:cNvPr>
            <p:cNvSpPr/>
            <p:nvPr/>
          </p:nvSpPr>
          <p:spPr>
            <a:xfrm>
              <a:off x="1457453" y="2436301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o_data</a:t>
              </a:r>
              <a:r>
                <a:rPr kumimoji="1" lang="en-US" altLang="ko-Kore-KR" sz="1100" dirty="0"/>
                <a:t>[511:0]</a:t>
              </a:r>
              <a:endParaRPr kumimoji="1" lang="ko-Kore-KR" altLang="en-US" sz="11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9EE1A8-6274-AF48-90FC-B1CF2109448D}"/>
                </a:ext>
              </a:extLst>
            </p:cNvPr>
            <p:cNvSpPr/>
            <p:nvPr/>
          </p:nvSpPr>
          <p:spPr>
            <a:xfrm>
              <a:off x="1457453" y="2813474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o_address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603353B-56F4-8C4B-A5AB-644496A04F7E}"/>
                </a:ext>
              </a:extLst>
            </p:cNvPr>
            <p:cNvSpPr/>
            <p:nvPr/>
          </p:nvSpPr>
          <p:spPr>
            <a:xfrm>
              <a:off x="1457452" y="3189237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o_status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0E0C21C-7434-3D43-80EC-72237A69AB7A}"/>
                </a:ext>
              </a:extLst>
            </p:cNvPr>
            <p:cNvSpPr/>
            <p:nvPr/>
          </p:nvSpPr>
          <p:spPr>
            <a:xfrm>
              <a:off x="1457454" y="358078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o_buffer_space_valid</a:t>
              </a:r>
              <a:endParaRPr kumimoji="1" lang="ko-Kore-KR" altLang="en-US" sz="11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D5E83FF-447C-C540-91D6-7229A6A989B7}"/>
                </a:ext>
              </a:extLst>
            </p:cNvPr>
            <p:cNvSpPr/>
            <p:nvPr/>
          </p:nvSpPr>
          <p:spPr>
            <a:xfrm>
              <a:off x="1457452" y="397875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1F9DC1-1366-8F45-B627-48DBED31D053}"/>
                </a:ext>
              </a:extLst>
            </p:cNvPr>
            <p:cNvSpPr/>
            <p:nvPr/>
          </p:nvSpPr>
          <p:spPr>
            <a:xfrm>
              <a:off x="1457447" y="437672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i_timeout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C2CF9A5-CAAA-3A48-B4B8-88D063F13AF4}"/>
                </a:ext>
              </a:extLst>
            </p:cNvPr>
            <p:cNvSpPr/>
            <p:nvPr/>
          </p:nvSpPr>
          <p:spPr>
            <a:xfrm>
              <a:off x="1457447" y="4765191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i_data</a:t>
              </a:r>
              <a:r>
                <a:rPr kumimoji="1" lang="en-US" altLang="ko-Kore-KR" sz="1100" dirty="0"/>
                <a:t>[31:0]</a:t>
              </a:r>
              <a:endParaRPr kumimoji="1" lang="ko-Kore-KR" altLang="en-US" sz="11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8470328-43ED-A841-A46D-437214C7EABD}"/>
                </a:ext>
              </a:extLst>
            </p:cNvPr>
            <p:cNvSpPr/>
            <p:nvPr/>
          </p:nvSpPr>
          <p:spPr>
            <a:xfrm>
              <a:off x="1457447" y="5149089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90F6DB0-CF9E-C940-982D-1F294FA170FF}"/>
                </a:ext>
              </a:extLst>
            </p:cNvPr>
            <p:cNvSpPr/>
            <p:nvPr/>
          </p:nvSpPr>
          <p:spPr>
            <a:xfrm>
              <a:off x="1457447" y="5545410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</a:t>
              </a:r>
              <a:r>
                <a:rPr kumimoji="1" lang="en-US" altLang="ko-Kore-KR" sz="1100" dirty="0"/>
                <a:t>[3:0]</a:t>
              </a:r>
              <a:endParaRPr kumimoji="1" lang="ko-Kore-KR" altLang="en-US" sz="1100" dirty="0"/>
            </a:p>
          </p:txBody>
        </p:sp>
      </p:grpSp>
      <p:sp>
        <p:nvSpPr>
          <p:cNvPr id="19" name="날짜 개체 틀 18">
            <a:extLst>
              <a:ext uri="{FF2B5EF4-FFF2-40B4-BE49-F238E27FC236}">
                <a16:creationId xmlns:a16="http://schemas.microsoft.com/office/drawing/2014/main" id="{F2099EEB-DA4C-AB42-891D-B7769CFD0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0" name="바닥글 개체 틀 19">
            <a:extLst>
              <a:ext uri="{FF2B5EF4-FFF2-40B4-BE49-F238E27FC236}">
                <a16:creationId xmlns:a16="http://schemas.microsoft.com/office/drawing/2014/main" id="{8251810C-2DFF-E54E-8A0D-4C304AE1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1854" y="6576930"/>
            <a:ext cx="4114800" cy="365125"/>
          </a:xfrm>
        </p:spPr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253E4C2F-1529-3B42-A1E3-7E729521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70</a:t>
            </a:fld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94345C-7825-3D4D-A6D1-34133CE8F8F0}"/>
              </a:ext>
            </a:extLst>
          </p:cNvPr>
          <p:cNvSpPr/>
          <p:nvPr/>
        </p:nvSpPr>
        <p:spPr>
          <a:xfrm>
            <a:off x="2087322" y="1481640"/>
            <a:ext cx="757248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sel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BB2FF9-8616-DF47-BA06-D244C4471CBD}"/>
              </a:ext>
            </a:extLst>
          </p:cNvPr>
          <p:cNvSpPr/>
          <p:nvPr/>
        </p:nvSpPr>
        <p:spPr>
          <a:xfrm>
            <a:off x="1975631" y="1101034"/>
            <a:ext cx="1325077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i_status_raw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EC9C265-E833-684F-B767-1C08F58EAEAA}"/>
              </a:ext>
            </a:extLst>
          </p:cNvPr>
          <p:cNvSpPr/>
          <p:nvPr/>
        </p:nvSpPr>
        <p:spPr>
          <a:xfrm>
            <a:off x="1967680" y="339109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input_timeout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9AF848-D87E-7441-826A-0770CAA282AA}"/>
              </a:ext>
            </a:extLst>
          </p:cNvPr>
          <p:cNvSpPr/>
          <p:nvPr/>
        </p:nvSpPr>
        <p:spPr>
          <a:xfrm>
            <a:off x="1967679" y="716261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input_pending</a:t>
            </a:r>
            <a:r>
              <a:rPr kumimoji="1" lang="en-US" altLang="ko-Kore-KR" sz="1100" dirty="0"/>
              <a:t>[0:0]</a:t>
            </a:r>
            <a:endParaRPr kumimoji="1" lang="ko-Kore-KR" altLang="en-US" sz="1100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BC4B70A-0128-DB4C-8BD1-AC2739E9208D}"/>
              </a:ext>
            </a:extLst>
          </p:cNvPr>
          <p:cNvGrpSpPr/>
          <p:nvPr/>
        </p:nvGrpSpPr>
        <p:grpSpPr>
          <a:xfrm>
            <a:off x="3319890" y="97836"/>
            <a:ext cx="8760289" cy="5820914"/>
            <a:chOff x="5863408" y="250624"/>
            <a:chExt cx="8760289" cy="582091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F7B2486-FCBB-D841-8DF8-A0BF24F7C040}"/>
                </a:ext>
              </a:extLst>
            </p:cNvPr>
            <p:cNvSpPr/>
            <p:nvPr/>
          </p:nvSpPr>
          <p:spPr>
            <a:xfrm>
              <a:off x="5863408" y="250624"/>
              <a:ext cx="8760289" cy="58209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output_port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1CF2FD5-E8A6-1745-8B94-493C46B1974B}"/>
                </a:ext>
              </a:extLst>
            </p:cNvPr>
            <p:cNvSpPr/>
            <p:nvPr/>
          </p:nvSpPr>
          <p:spPr>
            <a:xfrm>
              <a:off x="6404076" y="505432"/>
              <a:ext cx="2027935" cy="3057050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</a:t>
              </a:r>
              <a:r>
                <a:rPr kumimoji="1" lang="en-US" altLang="ko-Kore-KR" dirty="0">
                  <a:solidFill>
                    <a:schemeClr val="tx1"/>
                  </a:solidFill>
                </a:rPr>
                <a:t>=</a:t>
              </a:r>
              <a:r>
                <a:rPr kumimoji="1" lang="en-US" altLang="ko-Kore-KR" dirty="0" err="1">
                  <a:solidFill>
                    <a:schemeClr val="tx1"/>
                  </a:solidFill>
                </a:rPr>
                <a:t>AsyncFIFO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1BE5190-BA37-314F-9BB2-99C9315EF7D9}"/>
                </a:ext>
              </a:extLst>
            </p:cNvPr>
            <p:cNvGrpSpPr/>
            <p:nvPr/>
          </p:nvGrpSpPr>
          <p:grpSpPr>
            <a:xfrm>
              <a:off x="6568103" y="872997"/>
              <a:ext cx="1737931" cy="2511475"/>
              <a:chOff x="5754783" y="873160"/>
              <a:chExt cx="1737931" cy="2511475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79D3BDF-2BC2-C94D-8208-B9022E5F97E2}"/>
                  </a:ext>
                </a:extLst>
              </p:cNvPr>
              <p:cNvSpPr/>
              <p:nvPr/>
            </p:nvSpPr>
            <p:spPr>
              <a:xfrm>
                <a:off x="5754783" y="873160"/>
                <a:ext cx="1737931" cy="251147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_</a:t>
                </a:r>
                <a:r>
                  <a:rPr kumimoji="1" lang="en-US" altLang="ko-Kore-KR" dirty="0" err="1">
                    <a:solidFill>
                      <a:schemeClr val="tx1"/>
                    </a:solidFill>
                  </a:rPr>
                  <a:t>FIFOInterface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F0EE571-F70B-B448-85C8-803CE9903492}"/>
                  </a:ext>
                </a:extLst>
              </p:cNvPr>
              <p:cNvSpPr/>
              <p:nvPr/>
            </p:nvSpPr>
            <p:spPr>
              <a:xfrm>
                <a:off x="5898299" y="1265676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we</a:t>
                </a:r>
                <a:endParaRPr kumimoji="1" lang="ko-Kore-KR" altLang="en-US" sz="1100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609FB28-2640-9649-9647-E5BF7F26816B}"/>
                  </a:ext>
                </a:extLst>
              </p:cNvPr>
              <p:cNvSpPr/>
              <p:nvPr/>
            </p:nvSpPr>
            <p:spPr>
              <a:xfrm>
                <a:off x="5898299" y="1605660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writable</a:t>
                </a:r>
                <a:endParaRPr kumimoji="1" lang="ko-Kore-KR" altLang="en-US" sz="1100" dirty="0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140D5DD2-2837-FE44-ABAF-6D4093C23B04}"/>
                  </a:ext>
                </a:extLst>
              </p:cNvPr>
              <p:cNvSpPr/>
              <p:nvPr/>
            </p:nvSpPr>
            <p:spPr>
              <a:xfrm>
                <a:off x="5898299" y="1947653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</a:t>
                </a:r>
                <a:endParaRPr kumimoji="1" lang="ko-Kore-KR" altLang="en-US" sz="1100" dirty="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F35EA193-6FBC-E34E-AA89-089ABAEFFC3D}"/>
                  </a:ext>
                </a:extLst>
              </p:cNvPr>
              <p:cNvSpPr/>
              <p:nvPr/>
            </p:nvSpPr>
            <p:spPr>
              <a:xfrm>
                <a:off x="5898298" y="2283428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readable</a:t>
                </a:r>
                <a:endParaRPr kumimoji="1" lang="ko-Kore-KR" altLang="en-US" sz="1100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C21C862-0541-3F46-94E2-2F98EBFDE9E6}"/>
                  </a:ext>
                </a:extLst>
              </p:cNvPr>
              <p:cNvSpPr/>
              <p:nvPr/>
            </p:nvSpPr>
            <p:spPr>
              <a:xfrm>
                <a:off x="5898299" y="2613282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din[64:0]</a:t>
                </a:r>
                <a:endParaRPr kumimoji="1" lang="ko-Kore-KR" altLang="en-US" sz="1100" dirty="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AD61D2D4-ACF1-0A44-A48A-471596AF87F8}"/>
                  </a:ext>
                </a:extLst>
              </p:cNvPr>
              <p:cNvSpPr/>
              <p:nvPr/>
            </p:nvSpPr>
            <p:spPr>
              <a:xfrm>
                <a:off x="5898299" y="2950031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dout</a:t>
                </a:r>
                <a:r>
                  <a:rPr kumimoji="1" lang="en-US" altLang="ko-Kore-KR" sz="1100" dirty="0"/>
                  <a:t>[64:0]</a:t>
                </a:r>
                <a:endParaRPr kumimoji="1" lang="ko-Kore-KR" altLang="en-US" sz="1100" dirty="0"/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F1F905A-1651-2043-B00D-1FA68E874997}"/>
              </a:ext>
            </a:extLst>
          </p:cNvPr>
          <p:cNvGrpSpPr/>
          <p:nvPr/>
        </p:nvGrpSpPr>
        <p:grpSpPr>
          <a:xfrm>
            <a:off x="8726265" y="1694186"/>
            <a:ext cx="1737931" cy="986060"/>
            <a:chOff x="7141829" y="1027839"/>
            <a:chExt cx="1737931" cy="98606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29A8BD7-950F-C548-B226-A74E3E6A7E44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fifo_in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72CBAEE-167B-E94A-BFCB-4B9D381556F7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9175483-1960-E747-B0CA-C41B86E03B0B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7B8605-2CF4-E049-9170-D59944E3EEFD}"/>
              </a:ext>
            </a:extLst>
          </p:cNvPr>
          <p:cNvGrpSpPr/>
          <p:nvPr/>
        </p:nvGrpSpPr>
        <p:grpSpPr>
          <a:xfrm>
            <a:off x="8726264" y="2766779"/>
            <a:ext cx="1737931" cy="986060"/>
            <a:chOff x="7141829" y="1027839"/>
            <a:chExt cx="1737931" cy="98606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21171DA-C27E-854C-8EE5-91388412FD6B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fifo_out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9903A32-DA89-7245-B5C9-E1DA3004FDF4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FF183EF-02CE-F744-8156-BE38BA1346DA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80B4B39-DF29-2446-97A5-0A7F59EDA336}"/>
              </a:ext>
            </a:extLst>
          </p:cNvPr>
          <p:cNvSpPr/>
          <p:nvPr/>
        </p:nvSpPr>
        <p:spPr>
          <a:xfrm>
            <a:off x="10532440" y="557546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counter_rtio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1130C9A-6416-5943-9199-D48425FF046B}"/>
              </a:ext>
            </a:extLst>
          </p:cNvPr>
          <p:cNvGrpSpPr/>
          <p:nvPr/>
        </p:nvGrpSpPr>
        <p:grpSpPr>
          <a:xfrm>
            <a:off x="5999453" y="374761"/>
            <a:ext cx="2189016" cy="1624900"/>
            <a:chOff x="4952812" y="2861461"/>
            <a:chExt cx="2189016" cy="162490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59A7AAB-AABE-7641-9D8B-326D57CD51B5}"/>
                </a:ext>
              </a:extLst>
            </p:cNvPr>
            <p:cNvSpPr/>
            <p:nvPr/>
          </p:nvSpPr>
          <p:spPr>
            <a:xfrm>
              <a:off x="4952812" y="2861461"/>
              <a:ext cx="2189016" cy="1624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IInterface</a:t>
              </a:r>
              <a:r>
                <a:rPr kumimoji="1" lang="en-US" altLang="ko-Kore-KR" sz="1100" dirty="0">
                  <a:solidFill>
                    <a:schemeClr val="tx1"/>
                  </a:solidFill>
                </a:rPr>
                <a:t> = </a:t>
              </a:r>
              <a:r>
                <a:rPr kumimoji="1" lang="en-US" altLang="ko-Kore-KR" sz="1100" dirty="0" err="1">
                  <a:solidFill>
                    <a:schemeClr val="tx1"/>
                  </a:solidFill>
                </a:rPr>
                <a:t>i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2AEFDA1-7928-5444-B4B9-3DA9A3569FBF}"/>
                </a:ext>
              </a:extLst>
            </p:cNvPr>
            <p:cNvSpPr/>
            <p:nvPr/>
          </p:nvSpPr>
          <p:spPr>
            <a:xfrm>
              <a:off x="4992146" y="3144851"/>
              <a:ext cx="456452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stb</a:t>
              </a:r>
              <a:endParaRPr kumimoji="1" lang="ko-Kore-KR" altLang="en-US" sz="1100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F6EAEC-F9BD-9E4B-B389-F114A4B9A399}"/>
                </a:ext>
              </a:extLst>
            </p:cNvPr>
            <p:cNvSpPr/>
            <p:nvPr/>
          </p:nvSpPr>
          <p:spPr>
            <a:xfrm>
              <a:off x="4992145" y="3467998"/>
              <a:ext cx="1221135" cy="32314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</a:t>
              </a:r>
            </a:p>
            <a:p>
              <a:pPr algn="ctr"/>
              <a:r>
                <a:rPr kumimoji="1" lang="en-US" altLang="ko-Kore-KR" sz="1100" dirty="0"/>
                <a:t>stamped</a:t>
              </a:r>
              <a:endParaRPr kumimoji="1" lang="ko-Kore-KR" altLang="en-US" sz="11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8868910-2140-2B4C-A63A-FFFD93CB6087}"/>
                </a:ext>
              </a:extLst>
            </p:cNvPr>
            <p:cNvSpPr/>
            <p:nvPr/>
          </p:nvSpPr>
          <p:spPr>
            <a:xfrm>
              <a:off x="4992146" y="383090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</a:t>
              </a:r>
              <a:r>
                <a:rPr kumimoji="1" lang="en-US" altLang="ko-KR" sz="1100" dirty="0"/>
                <a:t>0</a:t>
              </a:r>
              <a:r>
                <a:rPr kumimoji="1" lang="en-US" altLang="ko-Kore-KR" sz="1100" dirty="0"/>
                <a:t>:0]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E0EB4D5-ACA4-DE41-9FC9-51E5307B9033}"/>
                </a:ext>
              </a:extLst>
            </p:cNvPr>
            <p:cNvSpPr/>
            <p:nvPr/>
          </p:nvSpPr>
          <p:spPr>
            <a:xfrm>
              <a:off x="4992146" y="415253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</a:p>
          </p:txBody>
        </p:sp>
        <p:sp>
          <p:nvSpPr>
            <p:cNvPr id="71" name="삼각형 70">
              <a:extLst>
                <a:ext uri="{FF2B5EF4-FFF2-40B4-BE49-F238E27FC236}">
                  <a16:creationId xmlns:a16="http://schemas.microsoft.com/office/drawing/2014/main" id="{9E627AD0-7C3C-024E-8673-74AD16B0D9B9}"/>
                </a:ext>
              </a:extLst>
            </p:cNvPr>
            <p:cNvSpPr/>
            <p:nvPr/>
          </p:nvSpPr>
          <p:spPr>
            <a:xfrm rot="16200000">
              <a:off x="5793351" y="404675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B115B3D-087B-BE44-9497-E1D17582A7EA}"/>
                </a:ext>
              </a:extLst>
            </p:cNvPr>
            <p:cNvSpPr txBox="1"/>
            <p:nvPr/>
          </p:nvSpPr>
          <p:spPr>
            <a:xfrm>
              <a:off x="6037140" y="394938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12F00D63-F14F-CB4B-AF54-2C7811960404}"/>
                </a:ext>
              </a:extLst>
            </p:cNvPr>
            <p:cNvCxnSpPr>
              <a:cxnSpLocks/>
              <a:stCxn id="72" idx="1"/>
              <a:endCxn id="71" idx="3"/>
            </p:cNvCxnSpPr>
            <p:nvPr/>
          </p:nvCxnSpPr>
          <p:spPr>
            <a:xfrm rot="10800000">
              <a:off x="5841270" y="4071067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AFD0BE9B-EED1-D34E-8EF8-B49738639E0D}"/>
                </a:ext>
              </a:extLst>
            </p:cNvPr>
            <p:cNvSpPr/>
            <p:nvPr/>
          </p:nvSpPr>
          <p:spPr>
            <a:xfrm rot="16200000">
              <a:off x="5398039" y="335593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349DB74-71B6-4848-9B34-9F3FEF2F9C97}"/>
                </a:ext>
              </a:extLst>
            </p:cNvPr>
            <p:cNvSpPr txBox="1"/>
            <p:nvPr/>
          </p:nvSpPr>
          <p:spPr>
            <a:xfrm>
              <a:off x="5641828" y="325855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6" name="꺾인 연결선[E] 75">
              <a:extLst>
                <a:ext uri="{FF2B5EF4-FFF2-40B4-BE49-F238E27FC236}">
                  <a16:creationId xmlns:a16="http://schemas.microsoft.com/office/drawing/2014/main" id="{D35358B8-7C17-0046-B38C-293F0A15EBDB}"/>
                </a:ext>
              </a:extLst>
            </p:cNvPr>
            <p:cNvCxnSpPr>
              <a:cxnSpLocks/>
              <a:stCxn id="75" idx="1"/>
              <a:endCxn id="74" idx="3"/>
            </p:cNvCxnSpPr>
            <p:nvPr/>
          </p:nvCxnSpPr>
          <p:spPr>
            <a:xfrm rot="10800000">
              <a:off x="5445958" y="338023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삼각형 76">
              <a:extLst>
                <a:ext uri="{FF2B5EF4-FFF2-40B4-BE49-F238E27FC236}">
                  <a16:creationId xmlns:a16="http://schemas.microsoft.com/office/drawing/2014/main" id="{DD14ED02-34A6-6442-91D5-D6A34048DF37}"/>
                </a:ext>
              </a:extLst>
            </p:cNvPr>
            <p:cNvSpPr/>
            <p:nvPr/>
          </p:nvSpPr>
          <p:spPr>
            <a:xfrm rot="16200000">
              <a:off x="5791022" y="433751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C33410B-D694-A748-BD83-0024A950984B}"/>
                </a:ext>
              </a:extLst>
            </p:cNvPr>
            <p:cNvSpPr txBox="1"/>
            <p:nvPr/>
          </p:nvSpPr>
          <p:spPr>
            <a:xfrm>
              <a:off x="6034811" y="424013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9" name="꺾인 연결선[E] 78">
              <a:extLst>
                <a:ext uri="{FF2B5EF4-FFF2-40B4-BE49-F238E27FC236}">
                  <a16:creationId xmlns:a16="http://schemas.microsoft.com/office/drawing/2014/main" id="{44C6F4A3-E723-9A48-99B8-E53CA483B4A2}"/>
                </a:ext>
              </a:extLst>
            </p:cNvPr>
            <p:cNvCxnSpPr>
              <a:cxnSpLocks/>
              <a:stCxn id="78" idx="1"/>
              <a:endCxn id="77" idx="3"/>
            </p:cNvCxnSpPr>
            <p:nvPr/>
          </p:nvCxnSpPr>
          <p:spPr>
            <a:xfrm rot="10800000">
              <a:off x="5838941" y="4361820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773A114-7C7B-0A4E-9C40-A97E7A2C19ED}"/>
              </a:ext>
            </a:extLst>
          </p:cNvPr>
          <p:cNvSpPr/>
          <p:nvPr/>
        </p:nvSpPr>
        <p:spPr>
          <a:xfrm>
            <a:off x="7387293" y="557844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overflow_io</a:t>
            </a:r>
            <a:endParaRPr kumimoji="1" lang="ko-Kore-KR" altLang="en-US" sz="11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906854-146C-CA4E-B561-BC1296CF1638}"/>
              </a:ext>
            </a:extLst>
          </p:cNvPr>
          <p:cNvGrpSpPr/>
          <p:nvPr/>
        </p:nvGrpSpPr>
        <p:grpSpPr>
          <a:xfrm>
            <a:off x="9724211" y="4100854"/>
            <a:ext cx="1053256" cy="508881"/>
            <a:chOff x="4818490" y="5658288"/>
            <a:chExt cx="1320622" cy="527692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16459C1-DD6F-A648-84CF-CE823071D921}"/>
                </a:ext>
              </a:extLst>
            </p:cNvPr>
            <p:cNvSpPr/>
            <p:nvPr/>
          </p:nvSpPr>
          <p:spPr>
            <a:xfrm>
              <a:off x="4818490" y="5658288"/>
              <a:ext cx="1320622" cy="527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BlindTransfer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C23A481-3EAE-DB46-8A63-1A7927882130}"/>
                </a:ext>
              </a:extLst>
            </p:cNvPr>
            <p:cNvSpPr/>
            <p:nvPr/>
          </p:nvSpPr>
          <p:spPr>
            <a:xfrm>
              <a:off x="5023557" y="5877577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i</a:t>
              </a:r>
              <a:endParaRPr kumimoji="1" lang="ko-Kore-KR" altLang="en-US" sz="1100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B02EE17-9CE1-8347-9875-37444138E176}"/>
                </a:ext>
              </a:extLst>
            </p:cNvPr>
            <p:cNvSpPr/>
            <p:nvPr/>
          </p:nvSpPr>
          <p:spPr>
            <a:xfrm>
              <a:off x="5561687" y="5880068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</a:t>
              </a:r>
              <a:endParaRPr kumimoji="1" lang="ko-Kore-KR" altLang="en-US" sz="1100" dirty="0"/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2467E58-0D00-EE48-90D5-8B17B021A6E4}"/>
              </a:ext>
            </a:extLst>
          </p:cNvPr>
          <p:cNvSpPr/>
          <p:nvPr/>
        </p:nvSpPr>
        <p:spPr>
          <a:xfrm>
            <a:off x="3855524" y="3533740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i_datas</a:t>
            </a:r>
            <a:endParaRPr kumimoji="1" lang="ko-Kore-KR" altLang="en-US" sz="11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7D34EB7-3F41-D046-A6A8-DA9C69B47336}"/>
              </a:ext>
            </a:extLst>
          </p:cNvPr>
          <p:cNvSpPr/>
          <p:nvPr/>
        </p:nvSpPr>
        <p:spPr>
          <a:xfrm>
            <a:off x="3855524" y="4816966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i_timestamp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FAB36D8-66AD-5448-8DD9-F8E41003793A}"/>
              </a:ext>
            </a:extLst>
          </p:cNvPr>
          <p:cNvSpPr/>
          <p:nvPr/>
        </p:nvSpPr>
        <p:spPr>
          <a:xfrm>
            <a:off x="3855524" y="3881953"/>
            <a:ext cx="1403151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i_statuses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454E1829-65D6-C043-970F-9FD222F91E65}"/>
              </a:ext>
            </a:extLst>
          </p:cNvPr>
          <p:cNvGrpSpPr/>
          <p:nvPr/>
        </p:nvGrpSpPr>
        <p:grpSpPr>
          <a:xfrm rot="16200000">
            <a:off x="5295324" y="4698704"/>
            <a:ext cx="759666" cy="544317"/>
            <a:chOff x="2883371" y="5392849"/>
            <a:chExt cx="962915" cy="724984"/>
          </a:xfrm>
        </p:grpSpPr>
        <p:sp>
          <p:nvSpPr>
            <p:cNvPr id="103" name="사다리꼴[T] 102">
              <a:extLst>
                <a:ext uri="{FF2B5EF4-FFF2-40B4-BE49-F238E27FC236}">
                  <a16:creationId xmlns:a16="http://schemas.microsoft.com/office/drawing/2014/main" id="{06D480CF-F056-9342-A26E-FB57481E03EF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SLL</a:t>
              </a:r>
              <a:endParaRPr kumimoji="1" lang="ko-Kore-KR" altLang="en-US" sz="1300" dirty="0"/>
            </a:p>
          </p:txBody>
        </p:sp>
        <p:sp>
          <p:nvSpPr>
            <p:cNvPr id="104" name="삼각형 103">
              <a:extLst>
                <a:ext uri="{FF2B5EF4-FFF2-40B4-BE49-F238E27FC236}">
                  <a16:creationId xmlns:a16="http://schemas.microsoft.com/office/drawing/2014/main" id="{BDF07685-4F05-0E4E-B676-ECA4BEB38843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DF18954B-858A-D84A-A3E0-837780E75138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B9CEC047-7E19-AE4B-8DF1-9A2180BE9609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D817672-CC2F-2140-98EA-1654DED1C140}"/>
              </a:ext>
            </a:extLst>
          </p:cNvPr>
          <p:cNvSpPr/>
          <p:nvPr/>
        </p:nvSpPr>
        <p:spPr>
          <a:xfrm>
            <a:off x="6051684" y="5042094"/>
            <a:ext cx="460159" cy="27878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83C956F2-456C-E543-891E-BBB167417023}"/>
              </a:ext>
            </a:extLst>
          </p:cNvPr>
          <p:cNvCxnSpPr>
            <a:stCxn id="107" idx="1"/>
            <a:endCxn id="106" idx="4"/>
          </p:cNvCxnSpPr>
          <p:nvPr/>
        </p:nvCxnSpPr>
        <p:spPr>
          <a:xfrm rot="10800000">
            <a:off x="5914492" y="5179615"/>
            <a:ext cx="137192" cy="18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[E] 39">
            <a:extLst>
              <a:ext uri="{FF2B5EF4-FFF2-40B4-BE49-F238E27FC236}">
                <a16:creationId xmlns:a16="http://schemas.microsoft.com/office/drawing/2014/main" id="{3555FF9A-5134-2542-9DAD-217A47784FB7}"/>
              </a:ext>
            </a:extLst>
          </p:cNvPr>
          <p:cNvCxnSpPr>
            <a:stCxn id="56" idx="1"/>
            <a:endCxn id="105" idx="4"/>
          </p:cNvCxnSpPr>
          <p:nvPr/>
        </p:nvCxnSpPr>
        <p:spPr>
          <a:xfrm rot="10800000" flipV="1">
            <a:off x="5916446" y="3565061"/>
            <a:ext cx="2922045" cy="1176117"/>
          </a:xfrm>
          <a:prstGeom prst="bentConnector3">
            <a:avLst>
              <a:gd name="adj1" fmla="val 930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149C2979-662C-AF4E-800A-3D0B3DBB8B9B}"/>
              </a:ext>
            </a:extLst>
          </p:cNvPr>
          <p:cNvCxnSpPr>
            <a:stCxn id="103" idx="0"/>
            <a:endCxn id="100" idx="3"/>
          </p:cNvCxnSpPr>
          <p:nvPr/>
        </p:nvCxnSpPr>
        <p:spPr>
          <a:xfrm rot="10800000">
            <a:off x="5258676" y="4969367"/>
            <a:ext cx="144323" cy="14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6D0AF8-B6E5-3842-BE29-A4521FBDEB7B}"/>
              </a:ext>
            </a:extLst>
          </p:cNvPr>
          <p:cNvSpPr/>
          <p:nvPr/>
        </p:nvSpPr>
        <p:spPr>
          <a:xfrm>
            <a:off x="3855524" y="5220421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selected</a:t>
            </a:r>
            <a:endParaRPr kumimoji="1" lang="ko-Kore-KR" altLang="en-US" sz="1100" dirty="0"/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0A76B9AD-2DCD-914F-B33A-F720D495E85F}"/>
              </a:ext>
            </a:extLst>
          </p:cNvPr>
          <p:cNvGrpSpPr/>
          <p:nvPr/>
        </p:nvGrpSpPr>
        <p:grpSpPr>
          <a:xfrm>
            <a:off x="5397487" y="4232054"/>
            <a:ext cx="445934" cy="291600"/>
            <a:chOff x="4747737" y="4069123"/>
            <a:chExt cx="445934" cy="290333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A1C20751-7609-8149-94BE-422FAD2A5120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5934" cy="290333"/>
              <a:chOff x="5838368" y="4971788"/>
              <a:chExt cx="445934" cy="290333"/>
            </a:xfrm>
          </p:grpSpPr>
          <p:sp>
            <p:nvSpPr>
              <p:cNvPr id="113" name="지연 112">
                <a:extLst>
                  <a:ext uri="{FF2B5EF4-FFF2-40B4-BE49-F238E27FC236}">
                    <a16:creationId xmlns:a16="http://schemas.microsoft.com/office/drawing/2014/main" id="{16288F56-210E-BD44-A583-73CD3FE2D0C2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BB799859-770B-AB42-8F63-85E9C609B124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84016F5E-048E-9F46-8A17-EBB15C1506C0}"/>
                  </a:ext>
                </a:extLst>
              </p:cNvPr>
              <p:cNvSpPr/>
              <p:nvPr/>
            </p:nvSpPr>
            <p:spPr>
              <a:xfrm>
                <a:off x="5838368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DF9BAE47-C6E8-0948-B208-74213F1E0492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E4AB8B55-9839-B64E-8BA1-0A747A709042}"/>
              </a:ext>
            </a:extLst>
          </p:cNvPr>
          <p:cNvCxnSpPr>
            <a:cxnSpLocks/>
            <a:stCxn id="108" idx="0"/>
            <a:endCxn id="115" idx="2"/>
          </p:cNvCxnSpPr>
          <p:nvPr/>
        </p:nvCxnSpPr>
        <p:spPr>
          <a:xfrm rot="16200000" flipH="1" flipV="1">
            <a:off x="6469962" y="3807262"/>
            <a:ext cx="35075" cy="1288157"/>
          </a:xfrm>
          <a:prstGeom prst="bentConnector4">
            <a:avLst>
              <a:gd name="adj1" fmla="val -651746"/>
              <a:gd name="adj2" fmla="val 613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[E] 49">
            <a:extLst>
              <a:ext uri="{FF2B5EF4-FFF2-40B4-BE49-F238E27FC236}">
                <a16:creationId xmlns:a16="http://schemas.microsoft.com/office/drawing/2014/main" id="{5555952E-F587-4648-805E-9B7922D12F55}"/>
              </a:ext>
            </a:extLst>
          </p:cNvPr>
          <p:cNvCxnSpPr>
            <a:stCxn id="36" idx="3"/>
            <a:endCxn id="114" idx="2"/>
          </p:cNvCxnSpPr>
          <p:nvPr/>
        </p:nvCxnSpPr>
        <p:spPr>
          <a:xfrm>
            <a:off x="4925003" y="2282877"/>
            <a:ext cx="845840" cy="2005728"/>
          </a:xfrm>
          <a:prstGeom prst="bentConnector3">
            <a:avLst>
              <a:gd name="adj1" fmla="val 1270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1715A84D-15D9-CB43-B40C-CDE1C8B8A529}"/>
              </a:ext>
            </a:extLst>
          </p:cNvPr>
          <p:cNvGrpSpPr/>
          <p:nvPr/>
        </p:nvGrpSpPr>
        <p:grpSpPr>
          <a:xfrm>
            <a:off x="3856022" y="4280634"/>
            <a:ext cx="1403151" cy="205237"/>
            <a:chOff x="3856022" y="4833288"/>
            <a:chExt cx="1403151" cy="304800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90787BDF-ABE6-1742-9200-B7089D2E4056}"/>
                </a:ext>
              </a:extLst>
            </p:cNvPr>
            <p:cNvSpPr/>
            <p:nvPr/>
          </p:nvSpPr>
          <p:spPr>
            <a:xfrm>
              <a:off x="3856022" y="4833288"/>
              <a:ext cx="1403151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1071DFE-748C-3447-B123-FE973979B74B}"/>
                </a:ext>
              </a:extLst>
            </p:cNvPr>
            <p:cNvSpPr/>
            <p:nvPr/>
          </p:nvSpPr>
          <p:spPr>
            <a:xfrm>
              <a:off x="3894182" y="4869805"/>
              <a:ext cx="655697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[1]</a:t>
              </a:r>
              <a:endParaRPr kumimoji="1" lang="ko-Kore-KR" altLang="en-US" sz="1100" dirty="0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3769F91D-7E30-7A48-AD6C-2D10FACA793E}"/>
                </a:ext>
              </a:extLst>
            </p:cNvPr>
            <p:cNvSpPr/>
            <p:nvPr/>
          </p:nvSpPr>
          <p:spPr>
            <a:xfrm>
              <a:off x="4592422" y="4869939"/>
              <a:ext cx="630415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[0]</a:t>
              </a:r>
              <a:endParaRPr kumimoji="1" lang="ko-Kore-KR" altLang="en-US" sz="1100" dirty="0"/>
            </a:p>
          </p:txBody>
        </p:sp>
      </p:grpSp>
      <p:cxnSp>
        <p:nvCxnSpPr>
          <p:cNvPr id="63" name="꺾인 연결선[E] 62">
            <a:extLst>
              <a:ext uri="{FF2B5EF4-FFF2-40B4-BE49-F238E27FC236}">
                <a16:creationId xmlns:a16="http://schemas.microsoft.com/office/drawing/2014/main" id="{9B3577A4-26BE-EA43-85E9-6B922119E7FF}"/>
              </a:ext>
            </a:extLst>
          </p:cNvPr>
          <p:cNvCxnSpPr>
            <a:stCxn id="113" idx="3"/>
            <a:endCxn id="117" idx="3"/>
          </p:cNvCxnSpPr>
          <p:nvPr/>
        </p:nvCxnSpPr>
        <p:spPr>
          <a:xfrm rot="10800000" flipV="1">
            <a:off x="5222837" y="4377853"/>
            <a:ext cx="174650" cy="53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[E] 118">
            <a:extLst>
              <a:ext uri="{FF2B5EF4-FFF2-40B4-BE49-F238E27FC236}">
                <a16:creationId xmlns:a16="http://schemas.microsoft.com/office/drawing/2014/main" id="{94A6268B-3DEC-4B4F-A97F-5F417707B93F}"/>
              </a:ext>
            </a:extLst>
          </p:cNvPr>
          <p:cNvCxnSpPr>
            <a:stCxn id="108" idx="1"/>
            <a:endCxn id="58" idx="2"/>
          </p:cNvCxnSpPr>
          <p:nvPr/>
        </p:nvCxnSpPr>
        <p:spPr>
          <a:xfrm rot="10800000">
            <a:off x="4222032" y="4461102"/>
            <a:ext cx="2207971" cy="1251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6AFD222A-4C27-E745-A348-AF7E14CA73BB}"/>
              </a:ext>
            </a:extLst>
          </p:cNvPr>
          <p:cNvSpPr/>
          <p:nvPr/>
        </p:nvSpPr>
        <p:spPr>
          <a:xfrm>
            <a:off x="8844756" y="5580341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overflow_trigger</a:t>
            </a:r>
            <a:endParaRPr kumimoji="1" lang="ko-Kore-KR" altLang="en-US" sz="1100" dirty="0"/>
          </a:p>
        </p:txBody>
      </p:sp>
      <p:cxnSp>
        <p:nvCxnSpPr>
          <p:cNvPr id="126" name="꺾인 연결선[E] 125">
            <a:extLst>
              <a:ext uri="{FF2B5EF4-FFF2-40B4-BE49-F238E27FC236}">
                <a16:creationId xmlns:a16="http://schemas.microsoft.com/office/drawing/2014/main" id="{9BD0C1EA-C03C-1A4A-B491-E94D5277FFCB}"/>
              </a:ext>
            </a:extLst>
          </p:cNvPr>
          <p:cNvCxnSpPr>
            <a:cxnSpLocks/>
            <a:stCxn id="81" idx="0"/>
            <a:endCxn id="97" idx="2"/>
          </p:cNvCxnSpPr>
          <p:nvPr/>
        </p:nvCxnSpPr>
        <p:spPr>
          <a:xfrm rot="5400000" flipH="1" flipV="1">
            <a:off x="8560153" y="4098170"/>
            <a:ext cx="1008988" cy="19515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꺾인 연결선[E] 127">
            <a:extLst>
              <a:ext uri="{FF2B5EF4-FFF2-40B4-BE49-F238E27FC236}">
                <a16:creationId xmlns:a16="http://schemas.microsoft.com/office/drawing/2014/main" id="{FBDA2E92-5DF8-F14D-A462-FA164B1B943C}"/>
              </a:ext>
            </a:extLst>
          </p:cNvPr>
          <p:cNvCxnSpPr>
            <a:cxnSpLocks/>
            <a:stCxn id="98" idx="2"/>
            <a:endCxn id="124" idx="3"/>
          </p:cNvCxnSpPr>
          <p:nvPr/>
        </p:nvCxnSpPr>
        <p:spPr>
          <a:xfrm rot="5400000">
            <a:off x="9778316" y="5041448"/>
            <a:ext cx="1160885" cy="22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14650F1F-9D60-024F-B052-77CF086957A8}"/>
              </a:ext>
            </a:extLst>
          </p:cNvPr>
          <p:cNvCxnSpPr>
            <a:stCxn id="55" idx="1"/>
            <a:endCxn id="99" idx="3"/>
          </p:cNvCxnSpPr>
          <p:nvPr/>
        </p:nvCxnSpPr>
        <p:spPr>
          <a:xfrm rot="10800000" flipV="1">
            <a:off x="5258676" y="3220298"/>
            <a:ext cx="3579651" cy="465842"/>
          </a:xfrm>
          <a:prstGeom prst="bentConnector3">
            <a:avLst>
              <a:gd name="adj1" fmla="val 808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3EB70DA5-D5EE-484E-A88A-905639545019}"/>
              </a:ext>
            </a:extLst>
          </p:cNvPr>
          <p:cNvGrpSpPr/>
          <p:nvPr/>
        </p:nvGrpSpPr>
        <p:grpSpPr>
          <a:xfrm>
            <a:off x="9538459" y="1424445"/>
            <a:ext cx="2189014" cy="220603"/>
            <a:chOff x="3856022" y="4833288"/>
            <a:chExt cx="1113889" cy="304800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E01AE41E-5906-4444-AA82-BCECD8FE3116}"/>
                </a:ext>
              </a:extLst>
            </p:cNvPr>
            <p:cNvSpPr/>
            <p:nvPr/>
          </p:nvSpPr>
          <p:spPr>
            <a:xfrm>
              <a:off x="3856022" y="4833288"/>
              <a:ext cx="1113889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2E0B7062-DD4B-0647-9349-92B97538AB00}"/>
                </a:ext>
              </a:extLst>
            </p:cNvPr>
            <p:cNvSpPr/>
            <p:nvPr/>
          </p:nvSpPr>
          <p:spPr>
            <a:xfrm>
              <a:off x="3871062" y="4874391"/>
              <a:ext cx="641133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counter_rtio</a:t>
              </a:r>
              <a:r>
                <a:rPr kumimoji="1" lang="en-US" altLang="ko-Kore-KR" sz="1100" dirty="0"/>
                <a:t>[60:0]</a:t>
              </a:r>
              <a:endParaRPr kumimoji="1" lang="ko-Kore-KR" altLang="en-US" sz="1100" dirty="0"/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330530F-EF03-5F41-A4DC-06671CC32B2A}"/>
                </a:ext>
              </a:extLst>
            </p:cNvPr>
            <p:cNvSpPr/>
            <p:nvPr/>
          </p:nvSpPr>
          <p:spPr>
            <a:xfrm>
              <a:off x="4523062" y="4874525"/>
              <a:ext cx="436753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</p:grp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384C8406-B9E2-A14A-B27D-6A592AA92939}"/>
              </a:ext>
            </a:extLst>
          </p:cNvPr>
          <p:cNvCxnSpPr>
            <a:cxnSpLocks/>
            <a:stCxn id="57" idx="3"/>
            <a:endCxn id="132" idx="3"/>
          </p:cNvCxnSpPr>
          <p:nvPr/>
        </p:nvCxnSpPr>
        <p:spPr>
          <a:xfrm flipH="1" flipV="1">
            <a:off x="11727473" y="1534747"/>
            <a:ext cx="208118" cy="4193117"/>
          </a:xfrm>
          <a:prstGeom prst="bentConnector3">
            <a:avLst>
              <a:gd name="adj1" fmla="val -284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꺾인 연결선[E] 139">
            <a:extLst>
              <a:ext uri="{FF2B5EF4-FFF2-40B4-BE49-F238E27FC236}">
                <a16:creationId xmlns:a16="http://schemas.microsoft.com/office/drawing/2014/main" id="{9453D303-DC71-2845-B6E9-B9E40E77C893}"/>
              </a:ext>
            </a:extLst>
          </p:cNvPr>
          <p:cNvCxnSpPr>
            <a:cxnSpLocks/>
            <a:stCxn id="70" idx="3"/>
            <a:endCxn id="132" idx="0"/>
          </p:cNvCxnSpPr>
          <p:nvPr/>
        </p:nvCxnSpPr>
        <p:spPr>
          <a:xfrm flipV="1">
            <a:off x="6891352" y="1424445"/>
            <a:ext cx="3741614" cy="380546"/>
          </a:xfrm>
          <a:prstGeom prst="bentConnector4">
            <a:avLst>
              <a:gd name="adj1" fmla="val 43068"/>
              <a:gd name="adj2" fmla="val 1600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꺾인 연결선[E] 142">
            <a:extLst>
              <a:ext uri="{FF2B5EF4-FFF2-40B4-BE49-F238E27FC236}">
                <a16:creationId xmlns:a16="http://schemas.microsoft.com/office/drawing/2014/main" id="{7DF5B2F7-F18E-5747-96AA-8E71A83F67D8}"/>
              </a:ext>
            </a:extLst>
          </p:cNvPr>
          <p:cNvCxnSpPr>
            <a:cxnSpLocks/>
            <a:stCxn id="132" idx="2"/>
            <a:endCxn id="51" idx="3"/>
          </p:cNvCxnSpPr>
          <p:nvPr/>
        </p:nvCxnSpPr>
        <p:spPr>
          <a:xfrm rot="5400000">
            <a:off x="10013594" y="1873096"/>
            <a:ext cx="847421" cy="3913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C27B8AAE-4D51-C24C-8B2D-A8F1CCFD618B}"/>
              </a:ext>
            </a:extLst>
          </p:cNvPr>
          <p:cNvCxnSpPr>
            <a:cxnSpLocks/>
            <a:stCxn id="116" idx="0"/>
            <a:endCxn id="101" idx="2"/>
          </p:cNvCxnSpPr>
          <p:nvPr/>
        </p:nvCxnSpPr>
        <p:spPr>
          <a:xfrm flipH="1" flipV="1">
            <a:off x="4557100" y="4186753"/>
            <a:ext cx="498" cy="93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꺾인 연결선[E] 147">
            <a:extLst>
              <a:ext uri="{FF2B5EF4-FFF2-40B4-BE49-F238E27FC236}">
                <a16:creationId xmlns:a16="http://schemas.microsoft.com/office/drawing/2014/main" id="{538F7421-F535-0641-8B8E-E61106788931}"/>
              </a:ext>
            </a:extLst>
          </p:cNvPr>
          <p:cNvCxnSpPr>
            <a:cxnSpLocks/>
            <a:stCxn id="62" idx="3"/>
            <a:endCxn id="57" idx="2"/>
          </p:cNvCxnSpPr>
          <p:nvPr/>
        </p:nvCxnSpPr>
        <p:spPr>
          <a:xfrm flipV="1">
            <a:off x="10925004" y="5880264"/>
            <a:ext cx="309012" cy="6547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0F055E4-5AF2-B049-8EB0-9E29FAC53460}"/>
              </a:ext>
            </a:extLst>
          </p:cNvPr>
          <p:cNvGrpSpPr/>
          <p:nvPr/>
        </p:nvGrpSpPr>
        <p:grpSpPr>
          <a:xfrm>
            <a:off x="6184491" y="2501249"/>
            <a:ext cx="2033769" cy="220603"/>
            <a:chOff x="3856022" y="4833288"/>
            <a:chExt cx="1034892" cy="304800"/>
          </a:xfrm>
        </p:grpSpPr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19768A87-7F18-3446-BDDD-B7C2DE7BC9C7}"/>
                </a:ext>
              </a:extLst>
            </p:cNvPr>
            <p:cNvSpPr/>
            <p:nvPr/>
          </p:nvSpPr>
          <p:spPr>
            <a:xfrm>
              <a:off x="3856022" y="4833288"/>
              <a:ext cx="1034892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4696138F-85B4-8040-81A4-9293887A7C4E}"/>
                </a:ext>
              </a:extLst>
            </p:cNvPr>
            <p:cNvSpPr/>
            <p:nvPr/>
          </p:nvSpPr>
          <p:spPr>
            <a:xfrm>
              <a:off x="3871062" y="4874391"/>
              <a:ext cx="624051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time_stamp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93B4B73C-39DE-0347-8E5A-8A4A0B2EE846}"/>
                </a:ext>
              </a:extLst>
            </p:cNvPr>
            <p:cNvSpPr/>
            <p:nvPr/>
          </p:nvSpPr>
          <p:spPr>
            <a:xfrm>
              <a:off x="4511252" y="4874525"/>
              <a:ext cx="361877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data[0:0]</a:t>
              </a:r>
              <a:endParaRPr kumimoji="1" lang="ko-Kore-KR" altLang="en-US" sz="1100" dirty="0"/>
            </a:p>
          </p:txBody>
        </p:sp>
      </p:grpSp>
      <p:cxnSp>
        <p:nvCxnSpPr>
          <p:cNvPr id="157" name="꺾인 연결선[E] 156">
            <a:extLst>
              <a:ext uri="{FF2B5EF4-FFF2-40B4-BE49-F238E27FC236}">
                <a16:creationId xmlns:a16="http://schemas.microsoft.com/office/drawing/2014/main" id="{F2A1C419-9A94-E74D-B5B2-F693D49279E8}"/>
              </a:ext>
            </a:extLst>
          </p:cNvPr>
          <p:cNvCxnSpPr>
            <a:stCxn id="49" idx="1"/>
            <a:endCxn id="151" idx="3"/>
          </p:cNvCxnSpPr>
          <p:nvPr/>
        </p:nvCxnSpPr>
        <p:spPr>
          <a:xfrm rot="10800000" flipV="1">
            <a:off x="8218261" y="2147705"/>
            <a:ext cx="620067" cy="4638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꺾인 연결선[E] 158">
            <a:extLst>
              <a:ext uri="{FF2B5EF4-FFF2-40B4-BE49-F238E27FC236}">
                <a16:creationId xmlns:a16="http://schemas.microsoft.com/office/drawing/2014/main" id="{095C323F-B06B-764A-B1C8-54F65EB59579}"/>
              </a:ext>
            </a:extLst>
          </p:cNvPr>
          <p:cNvCxnSpPr>
            <a:cxnSpLocks/>
            <a:stCxn id="51" idx="1"/>
            <a:endCxn id="151" idx="3"/>
          </p:cNvCxnSpPr>
          <p:nvPr/>
        </p:nvCxnSpPr>
        <p:spPr>
          <a:xfrm rot="10800000" flipV="1">
            <a:off x="8218261" y="2492469"/>
            <a:ext cx="620231" cy="1190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FE8C43AC-76C0-464F-8489-4A44D721FC62}"/>
              </a:ext>
            </a:extLst>
          </p:cNvPr>
          <p:cNvGrpSpPr/>
          <p:nvPr/>
        </p:nvGrpSpPr>
        <p:grpSpPr>
          <a:xfrm>
            <a:off x="6184490" y="2836585"/>
            <a:ext cx="2033769" cy="220603"/>
            <a:chOff x="3856022" y="4833288"/>
            <a:chExt cx="1034892" cy="304800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4D35C33-9DFA-814F-A409-D17C82C0E361}"/>
                </a:ext>
              </a:extLst>
            </p:cNvPr>
            <p:cNvSpPr/>
            <p:nvPr/>
          </p:nvSpPr>
          <p:spPr>
            <a:xfrm>
              <a:off x="3856022" y="4833288"/>
              <a:ext cx="1034892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0FD0D7B-FC4C-154E-AEB6-5FEC4F1AEDE1}"/>
                </a:ext>
              </a:extLst>
            </p:cNvPr>
            <p:cNvSpPr/>
            <p:nvPr/>
          </p:nvSpPr>
          <p:spPr>
            <a:xfrm>
              <a:off x="3871062" y="4874391"/>
              <a:ext cx="624051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time_stamp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9FEB2148-C2DF-914C-BF90-01FF5777A0A2}"/>
                </a:ext>
              </a:extLst>
            </p:cNvPr>
            <p:cNvSpPr/>
            <p:nvPr/>
          </p:nvSpPr>
          <p:spPr>
            <a:xfrm>
              <a:off x="4511252" y="4874525"/>
              <a:ext cx="361877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data[0:0]</a:t>
              </a:r>
              <a:endParaRPr kumimoji="1" lang="ko-Kore-KR" altLang="en-US" sz="1100" dirty="0"/>
            </a:p>
          </p:txBody>
        </p:sp>
      </p:grpSp>
      <p:cxnSp>
        <p:nvCxnSpPr>
          <p:cNvPr id="166" name="꺾인 연결선[E] 165">
            <a:extLst>
              <a:ext uri="{FF2B5EF4-FFF2-40B4-BE49-F238E27FC236}">
                <a16:creationId xmlns:a16="http://schemas.microsoft.com/office/drawing/2014/main" id="{A0356501-3F57-F341-951D-F4EA84228DDE}"/>
              </a:ext>
            </a:extLst>
          </p:cNvPr>
          <p:cNvCxnSpPr>
            <a:stCxn id="151" idx="1"/>
            <a:endCxn id="37" idx="3"/>
          </p:cNvCxnSpPr>
          <p:nvPr/>
        </p:nvCxnSpPr>
        <p:spPr>
          <a:xfrm rot="10800000" flipV="1">
            <a:off x="5571253" y="2611551"/>
            <a:ext cx="613239" cy="11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꺾인 연결선[E] 167">
            <a:extLst>
              <a:ext uri="{FF2B5EF4-FFF2-40B4-BE49-F238E27FC236}">
                <a16:creationId xmlns:a16="http://schemas.microsoft.com/office/drawing/2014/main" id="{3AC16C05-1A25-FE4E-A374-E8F2A7C1CF30}"/>
              </a:ext>
            </a:extLst>
          </p:cNvPr>
          <p:cNvCxnSpPr>
            <a:cxnSpLocks/>
            <a:stCxn id="38" idx="3"/>
            <a:endCxn id="162" idx="1"/>
          </p:cNvCxnSpPr>
          <p:nvPr/>
        </p:nvCxnSpPr>
        <p:spPr>
          <a:xfrm flipV="1">
            <a:off x="5571252" y="2946887"/>
            <a:ext cx="613238" cy="25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꺾인 연결선[E] 171">
            <a:extLst>
              <a:ext uri="{FF2B5EF4-FFF2-40B4-BE49-F238E27FC236}">
                <a16:creationId xmlns:a16="http://schemas.microsoft.com/office/drawing/2014/main" id="{05D58989-70DE-894F-9046-8F853A2BE601}"/>
              </a:ext>
            </a:extLst>
          </p:cNvPr>
          <p:cNvCxnSpPr>
            <a:stCxn id="163" idx="2"/>
            <a:endCxn id="54" idx="2"/>
          </p:cNvCxnSpPr>
          <p:nvPr/>
        </p:nvCxnSpPr>
        <p:spPr>
          <a:xfrm rot="16200000" flipH="1">
            <a:off x="7851758" y="2009366"/>
            <a:ext cx="718955" cy="2767990"/>
          </a:xfrm>
          <a:prstGeom prst="bentConnector3">
            <a:avLst>
              <a:gd name="adj1" fmla="val 1317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꺾인 연결선[E] 173">
            <a:extLst>
              <a:ext uri="{FF2B5EF4-FFF2-40B4-BE49-F238E27FC236}">
                <a16:creationId xmlns:a16="http://schemas.microsoft.com/office/drawing/2014/main" id="{B4AE0F85-6A33-234D-B05E-79EFC310E4FB}"/>
              </a:ext>
            </a:extLst>
          </p:cNvPr>
          <p:cNvCxnSpPr>
            <a:stCxn id="164" idx="3"/>
            <a:endCxn id="55" idx="0"/>
          </p:cNvCxnSpPr>
          <p:nvPr/>
        </p:nvCxnSpPr>
        <p:spPr>
          <a:xfrm>
            <a:off x="8183308" y="2950206"/>
            <a:ext cx="1033470" cy="1176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꺾인 연결선[E] 178">
            <a:extLst>
              <a:ext uri="{FF2B5EF4-FFF2-40B4-BE49-F238E27FC236}">
                <a16:creationId xmlns:a16="http://schemas.microsoft.com/office/drawing/2014/main" id="{FD1C42F4-43C7-E841-8D0E-D24237CF5F56}"/>
              </a:ext>
            </a:extLst>
          </p:cNvPr>
          <p:cNvCxnSpPr>
            <a:stCxn id="69" idx="3"/>
            <a:endCxn id="49" idx="0"/>
          </p:cNvCxnSpPr>
          <p:nvPr/>
        </p:nvCxnSpPr>
        <p:spPr>
          <a:xfrm>
            <a:off x="6891352" y="1483361"/>
            <a:ext cx="2325427" cy="5119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꺾인 연결선[E] 180">
            <a:extLst>
              <a:ext uri="{FF2B5EF4-FFF2-40B4-BE49-F238E27FC236}">
                <a16:creationId xmlns:a16="http://schemas.microsoft.com/office/drawing/2014/main" id="{520D3082-BA60-5947-9682-EADC6878FC79}"/>
              </a:ext>
            </a:extLst>
          </p:cNvPr>
          <p:cNvCxnSpPr>
            <a:cxnSpLocks/>
            <a:stCxn id="67" idx="1"/>
            <a:endCxn id="33" idx="0"/>
          </p:cNvCxnSpPr>
          <p:nvPr/>
        </p:nvCxnSpPr>
        <p:spPr>
          <a:xfrm rot="10800000" flipV="1">
            <a:off x="4546553" y="797311"/>
            <a:ext cx="1492234" cy="3154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5B575114-FC17-9845-ADF5-1E3E22CD968D}"/>
              </a:ext>
            </a:extLst>
          </p:cNvPr>
          <p:cNvGrpSpPr/>
          <p:nvPr/>
        </p:nvGrpSpPr>
        <p:grpSpPr>
          <a:xfrm rot="16200000">
            <a:off x="3304604" y="4451716"/>
            <a:ext cx="445934" cy="291600"/>
            <a:chOff x="4747737" y="4069123"/>
            <a:chExt cx="445934" cy="290333"/>
          </a:xfrm>
        </p:grpSpPr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58F1662D-ECDB-2547-B111-749BF5B4B17B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5934" cy="290333"/>
              <a:chOff x="5838368" y="4971788"/>
              <a:chExt cx="445934" cy="290333"/>
            </a:xfrm>
          </p:grpSpPr>
          <p:sp>
            <p:nvSpPr>
              <p:cNvPr id="189" name="지연 188">
                <a:extLst>
                  <a:ext uri="{FF2B5EF4-FFF2-40B4-BE49-F238E27FC236}">
                    <a16:creationId xmlns:a16="http://schemas.microsoft.com/office/drawing/2014/main" id="{E55348B3-5796-3742-9305-3A9E3211F0E1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22CBDB56-0D79-3B47-BB7D-C6701207A4E8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170D071B-2877-4842-8DDB-5AEB952CEC95}"/>
                  </a:ext>
                </a:extLst>
              </p:cNvPr>
              <p:cNvSpPr/>
              <p:nvPr/>
            </p:nvSpPr>
            <p:spPr>
              <a:xfrm>
                <a:off x="5838368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DB3866DF-F72B-FC41-A5E9-5898061C4733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93" name="꺾인 연결선[E] 192">
            <a:extLst>
              <a:ext uri="{FF2B5EF4-FFF2-40B4-BE49-F238E27FC236}">
                <a16:creationId xmlns:a16="http://schemas.microsoft.com/office/drawing/2014/main" id="{5370D079-0DEB-B048-B151-5CFE5DFBC174}"/>
              </a:ext>
            </a:extLst>
          </p:cNvPr>
          <p:cNvCxnSpPr>
            <a:cxnSpLocks/>
            <a:stCxn id="34" idx="1"/>
            <a:endCxn id="191" idx="2"/>
          </p:cNvCxnSpPr>
          <p:nvPr/>
        </p:nvCxnSpPr>
        <p:spPr>
          <a:xfrm rot="10800000" flipV="1">
            <a:off x="3618597" y="1605109"/>
            <a:ext cx="549505" cy="27694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꺾인 연결선[E] 195">
            <a:extLst>
              <a:ext uri="{FF2B5EF4-FFF2-40B4-BE49-F238E27FC236}">
                <a16:creationId xmlns:a16="http://schemas.microsoft.com/office/drawing/2014/main" id="{B7AAE84D-CD27-3644-82EC-6F77F0E9EF10}"/>
              </a:ext>
            </a:extLst>
          </p:cNvPr>
          <p:cNvCxnSpPr>
            <a:stCxn id="33" idx="1"/>
            <a:endCxn id="190" idx="2"/>
          </p:cNvCxnSpPr>
          <p:nvPr/>
        </p:nvCxnSpPr>
        <p:spPr>
          <a:xfrm rot="10800000" flipV="1">
            <a:off x="3438323" y="1265125"/>
            <a:ext cx="729779" cy="31820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꺾인 연결선[E] 203">
            <a:extLst>
              <a:ext uri="{FF2B5EF4-FFF2-40B4-BE49-F238E27FC236}">
                <a16:creationId xmlns:a16="http://schemas.microsoft.com/office/drawing/2014/main" id="{80DC304E-B403-3346-9259-86215C74A16A}"/>
              </a:ext>
            </a:extLst>
          </p:cNvPr>
          <p:cNvCxnSpPr>
            <a:stCxn id="189" idx="3"/>
            <a:endCxn id="81" idx="1"/>
          </p:cNvCxnSpPr>
          <p:nvPr/>
        </p:nvCxnSpPr>
        <p:spPr>
          <a:xfrm rot="16200000" flipH="1">
            <a:off x="5002253" y="3345801"/>
            <a:ext cx="910359" cy="38597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0" name="그룹 209">
            <a:extLst>
              <a:ext uri="{FF2B5EF4-FFF2-40B4-BE49-F238E27FC236}">
                <a16:creationId xmlns:a16="http://schemas.microsoft.com/office/drawing/2014/main" id="{79E091F1-6216-4341-9951-51EE8945A832}"/>
              </a:ext>
            </a:extLst>
          </p:cNvPr>
          <p:cNvGrpSpPr/>
          <p:nvPr/>
        </p:nvGrpSpPr>
        <p:grpSpPr>
          <a:xfrm rot="5400000">
            <a:off x="2212629" y="5809985"/>
            <a:ext cx="826513" cy="544317"/>
            <a:chOff x="2883373" y="5392849"/>
            <a:chExt cx="962915" cy="724984"/>
          </a:xfrm>
        </p:grpSpPr>
        <p:sp>
          <p:nvSpPr>
            <p:cNvPr id="211" name="사다리꼴[T] 210">
              <a:extLst>
                <a:ext uri="{FF2B5EF4-FFF2-40B4-BE49-F238E27FC236}">
                  <a16:creationId xmlns:a16="http://schemas.microsoft.com/office/drawing/2014/main" id="{B506EAB4-9303-D745-BA68-F95371CD0F3F}"/>
                </a:ext>
              </a:extLst>
            </p:cNvPr>
            <p:cNvSpPr/>
            <p:nvPr/>
          </p:nvSpPr>
          <p:spPr>
            <a:xfrm>
              <a:off x="2883373" y="5392849"/>
              <a:ext cx="962915" cy="688700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EQUAL?</a:t>
              </a:r>
              <a:endParaRPr kumimoji="1" lang="ko-Kore-KR" altLang="en-US" sz="1300" dirty="0"/>
            </a:p>
          </p:txBody>
        </p:sp>
        <p:sp>
          <p:nvSpPr>
            <p:cNvPr id="212" name="삼각형 211">
              <a:extLst>
                <a:ext uri="{FF2B5EF4-FFF2-40B4-BE49-F238E27FC236}">
                  <a16:creationId xmlns:a16="http://schemas.microsoft.com/office/drawing/2014/main" id="{F65FAF84-97D7-0348-ABBD-AB4770D020E5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EDDDCEE1-C4DB-E744-80DA-EF821938DD61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EB71D28E-5A55-2C4D-B081-972BC6723793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43F154CE-0FD2-AA4E-9D3C-771095D44285}"/>
              </a:ext>
            </a:extLst>
          </p:cNvPr>
          <p:cNvSpPr/>
          <p:nvPr/>
        </p:nvSpPr>
        <p:spPr>
          <a:xfrm>
            <a:off x="1971594" y="6189079"/>
            <a:ext cx="247916" cy="27878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n</a:t>
            </a:r>
            <a:endParaRPr kumimoji="1" lang="ko-Kore-KR" altLang="en-US" sz="1100" dirty="0"/>
          </a:p>
        </p:txBody>
      </p:sp>
      <p:cxnSp>
        <p:nvCxnSpPr>
          <p:cNvPr id="217" name="꺾인 연결선[E] 216">
            <a:extLst>
              <a:ext uri="{FF2B5EF4-FFF2-40B4-BE49-F238E27FC236}">
                <a16:creationId xmlns:a16="http://schemas.microsoft.com/office/drawing/2014/main" id="{F8DD6DA2-AE2A-9B4C-947B-DAABDD6CB27F}"/>
              </a:ext>
            </a:extLst>
          </p:cNvPr>
          <p:cNvCxnSpPr>
            <a:stCxn id="215" idx="3"/>
            <a:endCxn id="213" idx="4"/>
          </p:cNvCxnSpPr>
          <p:nvPr/>
        </p:nvCxnSpPr>
        <p:spPr>
          <a:xfrm>
            <a:off x="2219510" y="6328472"/>
            <a:ext cx="165087" cy="35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[E] 218">
            <a:extLst>
              <a:ext uri="{FF2B5EF4-FFF2-40B4-BE49-F238E27FC236}">
                <a16:creationId xmlns:a16="http://schemas.microsoft.com/office/drawing/2014/main" id="{BEE40A82-8A84-2B43-9647-CEDB283B4145}"/>
              </a:ext>
            </a:extLst>
          </p:cNvPr>
          <p:cNvCxnSpPr>
            <a:stCxn id="7" idx="3"/>
            <a:endCxn id="214" idx="4"/>
          </p:cNvCxnSpPr>
          <p:nvPr/>
        </p:nvCxnSpPr>
        <p:spPr>
          <a:xfrm>
            <a:off x="1359238" y="1633308"/>
            <a:ext cx="1027312" cy="4221712"/>
          </a:xfrm>
          <a:prstGeom prst="bentConnector3">
            <a:avLst>
              <a:gd name="adj1" fmla="val 590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꺾인 연결선[E] 220">
            <a:extLst>
              <a:ext uri="{FF2B5EF4-FFF2-40B4-BE49-F238E27FC236}">
                <a16:creationId xmlns:a16="http://schemas.microsoft.com/office/drawing/2014/main" id="{21FED38D-A944-F946-BEB0-FFB3C66E28CC}"/>
              </a:ext>
            </a:extLst>
          </p:cNvPr>
          <p:cNvCxnSpPr>
            <a:cxnSpLocks/>
            <a:stCxn id="211" idx="0"/>
            <a:endCxn id="109" idx="2"/>
          </p:cNvCxnSpPr>
          <p:nvPr/>
        </p:nvCxnSpPr>
        <p:spPr>
          <a:xfrm flipV="1">
            <a:off x="2898044" y="5525221"/>
            <a:ext cx="1659056" cy="5569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2DF17B8C-8E4B-B249-AEE7-0254564AA141}"/>
              </a:ext>
            </a:extLst>
          </p:cNvPr>
          <p:cNvGrpSpPr/>
          <p:nvPr/>
        </p:nvGrpSpPr>
        <p:grpSpPr>
          <a:xfrm rot="5400000">
            <a:off x="2699179" y="3394423"/>
            <a:ext cx="444074" cy="291600"/>
            <a:chOff x="4747737" y="4069123"/>
            <a:chExt cx="444074" cy="290333"/>
          </a:xfrm>
        </p:grpSpPr>
        <p:grpSp>
          <p:nvGrpSpPr>
            <p:cNvPr id="226" name="그룹 225">
              <a:extLst>
                <a:ext uri="{FF2B5EF4-FFF2-40B4-BE49-F238E27FC236}">
                  <a16:creationId xmlns:a16="http://schemas.microsoft.com/office/drawing/2014/main" id="{B39B3E72-7940-F147-B6B8-8FAB6E07982E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4074" cy="290333"/>
              <a:chOff x="5840228" y="4971788"/>
              <a:chExt cx="444074" cy="290333"/>
            </a:xfrm>
          </p:grpSpPr>
          <p:sp>
            <p:nvSpPr>
              <p:cNvPr id="228" name="지연 227">
                <a:extLst>
                  <a:ext uri="{FF2B5EF4-FFF2-40B4-BE49-F238E27FC236}">
                    <a16:creationId xmlns:a16="http://schemas.microsoft.com/office/drawing/2014/main" id="{545F4CF2-D54C-6141-8ED1-7B88D247E4E1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29" name="타원 228">
                <a:extLst>
                  <a:ext uri="{FF2B5EF4-FFF2-40B4-BE49-F238E27FC236}">
                    <a16:creationId xmlns:a16="http://schemas.microsoft.com/office/drawing/2014/main" id="{9C73DED8-2E84-9145-B19F-F1166A1CE04F}"/>
                  </a:ext>
                </a:extLst>
              </p:cNvPr>
              <p:cNvSpPr/>
              <p:nvPr/>
            </p:nvSpPr>
            <p:spPr>
              <a:xfrm>
                <a:off x="584022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30" name="타원 229">
                <a:extLst>
                  <a:ext uri="{FF2B5EF4-FFF2-40B4-BE49-F238E27FC236}">
                    <a16:creationId xmlns:a16="http://schemas.microsoft.com/office/drawing/2014/main" id="{BE35184E-1413-CA4D-B5DC-B7A2434022C7}"/>
                  </a:ext>
                </a:extLst>
              </p:cNvPr>
              <p:cNvSpPr/>
              <p:nvPr/>
            </p:nvSpPr>
            <p:spPr>
              <a:xfrm>
                <a:off x="5908707" y="49937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6305383F-AE8A-5A45-8024-A0F078A7F6E8}"/>
                </a:ext>
              </a:extLst>
            </p:cNvPr>
            <p:cNvSpPr/>
            <p:nvPr/>
          </p:nvSpPr>
          <p:spPr>
            <a:xfrm rot="10800000">
              <a:off x="5060400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32" name="꺾인 연결선[E] 231">
            <a:extLst>
              <a:ext uri="{FF2B5EF4-FFF2-40B4-BE49-F238E27FC236}">
                <a16:creationId xmlns:a16="http://schemas.microsoft.com/office/drawing/2014/main" id="{055EFADE-BE6A-1943-80BD-186A5A9A4165}"/>
              </a:ext>
            </a:extLst>
          </p:cNvPr>
          <p:cNvCxnSpPr>
            <a:stCxn id="22" idx="2"/>
            <a:endCxn id="230" idx="2"/>
          </p:cNvCxnSpPr>
          <p:nvPr/>
        </p:nvCxnSpPr>
        <p:spPr>
          <a:xfrm rot="16200000" flipH="1">
            <a:off x="1889965" y="2753559"/>
            <a:ext cx="1522393" cy="358050"/>
          </a:xfrm>
          <a:prstGeom prst="bentConnector3">
            <a:avLst>
              <a:gd name="adj1" fmla="val 1151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꺾인 연결선[E] 233">
            <a:extLst>
              <a:ext uri="{FF2B5EF4-FFF2-40B4-BE49-F238E27FC236}">
                <a16:creationId xmlns:a16="http://schemas.microsoft.com/office/drawing/2014/main" id="{03985BC8-E992-DB4F-9320-B4FAEB13BD99}"/>
              </a:ext>
            </a:extLst>
          </p:cNvPr>
          <p:cNvCxnSpPr>
            <a:stCxn id="109" idx="1"/>
            <a:endCxn id="227" idx="2"/>
          </p:cNvCxnSpPr>
          <p:nvPr/>
        </p:nvCxnSpPr>
        <p:spPr>
          <a:xfrm rot="10800000">
            <a:off x="2922896" y="3693805"/>
            <a:ext cx="932629" cy="16790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꺾인 연결선[E] 238">
            <a:extLst>
              <a:ext uri="{FF2B5EF4-FFF2-40B4-BE49-F238E27FC236}">
                <a16:creationId xmlns:a16="http://schemas.microsoft.com/office/drawing/2014/main" id="{B7C57AB3-3A90-4841-9755-6F42C6910DAD}"/>
              </a:ext>
            </a:extLst>
          </p:cNvPr>
          <p:cNvCxnSpPr>
            <a:stCxn id="108" idx="2"/>
            <a:endCxn id="229" idx="2"/>
          </p:cNvCxnSpPr>
          <p:nvPr/>
        </p:nvCxnSpPr>
        <p:spPr>
          <a:xfrm rot="5400000" flipH="1">
            <a:off x="4582850" y="2189876"/>
            <a:ext cx="976344" cy="4121113"/>
          </a:xfrm>
          <a:prstGeom prst="bentConnector3">
            <a:avLst>
              <a:gd name="adj1" fmla="val -1668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꺾인 연결선[E] 241">
            <a:extLst>
              <a:ext uri="{FF2B5EF4-FFF2-40B4-BE49-F238E27FC236}">
                <a16:creationId xmlns:a16="http://schemas.microsoft.com/office/drawing/2014/main" id="{34D5B4D9-554E-8142-9E43-9988DF0C7226}"/>
              </a:ext>
            </a:extLst>
          </p:cNvPr>
          <p:cNvCxnSpPr>
            <a:stCxn id="228" idx="3"/>
            <a:endCxn id="35" idx="1"/>
          </p:cNvCxnSpPr>
          <p:nvPr/>
        </p:nvCxnSpPr>
        <p:spPr>
          <a:xfrm rot="5400000" flipH="1" flipV="1">
            <a:off x="2859116" y="2009202"/>
            <a:ext cx="1371084" cy="12468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F5B58380-79D1-9345-B66B-BC7B1FF1D465}"/>
              </a:ext>
            </a:extLst>
          </p:cNvPr>
          <p:cNvGrpSpPr/>
          <p:nvPr/>
        </p:nvGrpSpPr>
        <p:grpSpPr>
          <a:xfrm>
            <a:off x="6430002" y="4433804"/>
            <a:ext cx="2418523" cy="381894"/>
            <a:chOff x="6430002" y="4433804"/>
            <a:chExt cx="2418523" cy="38189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B56564F-0A71-6047-AADD-AF03ED732AF0}"/>
                </a:ext>
              </a:extLst>
            </p:cNvPr>
            <p:cNvSpPr/>
            <p:nvPr/>
          </p:nvSpPr>
          <p:spPr>
            <a:xfrm>
              <a:off x="6430002" y="4433804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overflow</a:t>
              </a:r>
              <a:endParaRPr kumimoji="1" lang="ko-Kore-KR" altLang="en-US" sz="1100" dirty="0"/>
            </a:p>
          </p:txBody>
        </p:sp>
        <p:sp>
          <p:nvSpPr>
            <p:cNvPr id="249" name="삼각형 248">
              <a:extLst>
                <a:ext uri="{FF2B5EF4-FFF2-40B4-BE49-F238E27FC236}">
                  <a16:creationId xmlns:a16="http://schemas.microsoft.com/office/drawing/2014/main" id="{B03B678E-A534-8843-929B-DD66728BA214}"/>
                </a:ext>
              </a:extLst>
            </p:cNvPr>
            <p:cNvSpPr/>
            <p:nvPr/>
          </p:nvSpPr>
          <p:spPr>
            <a:xfrm rot="16200000">
              <a:off x="7792397" y="466685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A43B036-B8E0-E440-B4E4-CDA16697209A}"/>
                </a:ext>
              </a:extLst>
            </p:cNvPr>
            <p:cNvSpPr txBox="1"/>
            <p:nvPr/>
          </p:nvSpPr>
          <p:spPr>
            <a:xfrm>
              <a:off x="8036186" y="456947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1" name="꺾인 연결선[E] 250">
              <a:extLst>
                <a:ext uri="{FF2B5EF4-FFF2-40B4-BE49-F238E27FC236}">
                  <a16:creationId xmlns:a16="http://schemas.microsoft.com/office/drawing/2014/main" id="{B7B5723D-F7EC-E84A-ABB5-CF9FB73E7A37}"/>
                </a:ext>
              </a:extLst>
            </p:cNvPr>
            <p:cNvCxnSpPr>
              <a:cxnSpLocks/>
              <a:stCxn id="250" idx="1"/>
              <a:endCxn id="249" idx="3"/>
            </p:cNvCxnSpPr>
            <p:nvPr/>
          </p:nvCxnSpPr>
          <p:spPr>
            <a:xfrm rot="10800000">
              <a:off x="7840316" y="469115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D0FA9D00-6046-3F4F-90BC-87EF892A3574}"/>
              </a:ext>
            </a:extLst>
          </p:cNvPr>
          <p:cNvCxnSpPr>
            <a:cxnSpLocks/>
            <a:stCxn id="7" idx="3"/>
            <a:endCxn id="23" idx="1"/>
          </p:cNvCxnSpPr>
          <p:nvPr/>
        </p:nvCxnSpPr>
        <p:spPr>
          <a:xfrm>
            <a:off x="1359238" y="1633308"/>
            <a:ext cx="728084" cy="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C4C1983D-0364-994B-BE3A-F3D2B94CF990}"/>
              </a:ext>
            </a:extLst>
          </p:cNvPr>
          <p:cNvGrpSpPr/>
          <p:nvPr/>
        </p:nvGrpSpPr>
        <p:grpSpPr>
          <a:xfrm rot="16200000">
            <a:off x="2172891" y="3950421"/>
            <a:ext cx="321703" cy="529936"/>
            <a:chOff x="8048377" y="3244496"/>
            <a:chExt cx="321703" cy="529936"/>
          </a:xfrm>
          <a:solidFill>
            <a:schemeClr val="accent2"/>
          </a:solidFill>
        </p:grpSpPr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45F153F0-74FF-004F-8CCE-B5208741540A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B42D5-DB7B-BA49-89BA-B85B6738853B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59" name="그룹 258">
              <a:extLst>
                <a:ext uri="{FF2B5EF4-FFF2-40B4-BE49-F238E27FC236}">
                  <a16:creationId xmlns:a16="http://schemas.microsoft.com/office/drawing/2014/main" id="{34FD3FC9-D3BA-DE47-A221-4FA609024387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  <a:grpFill/>
          </p:grpSpPr>
          <p:sp>
            <p:nvSpPr>
              <p:cNvPr id="260" name="타원 259">
                <a:extLst>
                  <a:ext uri="{FF2B5EF4-FFF2-40B4-BE49-F238E27FC236}">
                    <a16:creationId xmlns:a16="http://schemas.microsoft.com/office/drawing/2014/main" id="{6A9C7194-0D40-2E43-AE3A-48508932B41B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61" name="사다리꼴[T] 260">
                <a:extLst>
                  <a:ext uri="{FF2B5EF4-FFF2-40B4-BE49-F238E27FC236}">
                    <a16:creationId xmlns:a16="http://schemas.microsoft.com/office/drawing/2014/main" id="{1451F516-36B9-2240-8FEA-1CD40A28D766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MUX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63" name="꺾인 연결선[E] 262">
            <a:extLst>
              <a:ext uri="{FF2B5EF4-FFF2-40B4-BE49-F238E27FC236}">
                <a16:creationId xmlns:a16="http://schemas.microsoft.com/office/drawing/2014/main" id="{76E55069-4509-9D43-94CC-CA5C54845B35}"/>
              </a:ext>
            </a:extLst>
          </p:cNvPr>
          <p:cNvCxnSpPr>
            <a:stCxn id="101" idx="1"/>
            <a:endCxn id="261" idx="2"/>
          </p:cNvCxnSpPr>
          <p:nvPr/>
        </p:nvCxnSpPr>
        <p:spPr>
          <a:xfrm rot="10800000" flipV="1">
            <a:off x="2333742" y="4034352"/>
            <a:ext cx="1521782" cy="331911"/>
          </a:xfrm>
          <a:prstGeom prst="bentConnector4">
            <a:avLst>
              <a:gd name="adj1" fmla="val 43039"/>
              <a:gd name="adj2" fmla="val 168874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5" name="꺾인 연결선[E] 264">
            <a:extLst>
              <a:ext uri="{FF2B5EF4-FFF2-40B4-BE49-F238E27FC236}">
                <a16:creationId xmlns:a16="http://schemas.microsoft.com/office/drawing/2014/main" id="{CBEBFAF0-4C9E-0B40-8AC6-E416C6177F0C}"/>
              </a:ext>
            </a:extLst>
          </p:cNvPr>
          <p:cNvCxnSpPr>
            <a:cxnSpLocks/>
            <a:stCxn id="23" idx="3"/>
            <a:endCxn id="261" idx="3"/>
          </p:cNvCxnSpPr>
          <p:nvPr/>
        </p:nvCxnSpPr>
        <p:spPr>
          <a:xfrm flipH="1">
            <a:off x="2559744" y="1634040"/>
            <a:ext cx="284826" cy="2576361"/>
          </a:xfrm>
          <a:prstGeom prst="bentConnector3">
            <a:avLst>
              <a:gd name="adj1" fmla="val -89367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9" name="꺾인 연결선[E] 268">
            <a:extLst>
              <a:ext uri="{FF2B5EF4-FFF2-40B4-BE49-F238E27FC236}">
                <a16:creationId xmlns:a16="http://schemas.microsoft.com/office/drawing/2014/main" id="{37F73F4C-0CBF-8B4E-9748-6CA5BDE82A1E}"/>
              </a:ext>
            </a:extLst>
          </p:cNvPr>
          <p:cNvCxnSpPr>
            <a:stCxn id="261" idx="0"/>
            <a:endCxn id="26" idx="1"/>
          </p:cNvCxnSpPr>
          <p:nvPr/>
        </p:nvCxnSpPr>
        <p:spPr>
          <a:xfrm rot="16200000" flipV="1">
            <a:off x="754136" y="2474930"/>
            <a:ext cx="2801103" cy="358111"/>
          </a:xfrm>
          <a:prstGeom prst="bentConnector4">
            <a:avLst>
              <a:gd name="adj1" fmla="val 28527"/>
              <a:gd name="adj2" fmla="val 163835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AFF91765-B5C5-564B-AF41-30F64DC38DD7}"/>
              </a:ext>
            </a:extLst>
          </p:cNvPr>
          <p:cNvGrpSpPr/>
          <p:nvPr/>
        </p:nvGrpSpPr>
        <p:grpSpPr>
          <a:xfrm>
            <a:off x="2093684" y="1866588"/>
            <a:ext cx="900408" cy="736823"/>
            <a:chOff x="2047190" y="1866588"/>
            <a:chExt cx="900408" cy="73682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CBE51FF-ED9F-9748-8D76-63538A8BAB7A}"/>
                </a:ext>
              </a:extLst>
            </p:cNvPr>
            <p:cNvSpPr/>
            <p:nvPr/>
          </p:nvSpPr>
          <p:spPr>
            <a:xfrm>
              <a:off x="2047190" y="186658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i_ack</a:t>
              </a:r>
              <a:endParaRPr kumimoji="1" lang="ko-Kore-KR" altLang="en-US" sz="1100" dirty="0"/>
            </a:p>
          </p:txBody>
        </p:sp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E2B6A1ED-D8AE-B142-A9C5-1D91DD05FC0D}"/>
                </a:ext>
              </a:extLst>
            </p:cNvPr>
            <p:cNvGrpSpPr/>
            <p:nvPr/>
          </p:nvGrpSpPr>
          <p:grpSpPr>
            <a:xfrm>
              <a:off x="2333555" y="2119279"/>
              <a:ext cx="614043" cy="484132"/>
              <a:chOff x="2523700" y="6647871"/>
              <a:chExt cx="614043" cy="484132"/>
            </a:xfrm>
          </p:grpSpPr>
          <p:sp>
            <p:nvSpPr>
              <p:cNvPr id="270" name="삼각형 269">
                <a:extLst>
                  <a:ext uri="{FF2B5EF4-FFF2-40B4-BE49-F238E27FC236}">
                    <a16:creationId xmlns:a16="http://schemas.microsoft.com/office/drawing/2014/main" id="{2149ABBA-BBBC-6447-A9DD-D2E699B4C4C3}"/>
                  </a:ext>
                </a:extLst>
              </p:cNvPr>
              <p:cNvSpPr/>
              <p:nvPr/>
            </p:nvSpPr>
            <p:spPr>
              <a:xfrm>
                <a:off x="2673514" y="6647871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FC207B9B-60AA-5340-9E8C-A6446E9BFF6F}"/>
                  </a:ext>
                </a:extLst>
              </p:cNvPr>
              <p:cNvSpPr txBox="1"/>
              <p:nvPr/>
            </p:nvSpPr>
            <p:spPr>
              <a:xfrm>
                <a:off x="2523700" y="6885782"/>
                <a:ext cx="61404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72" name="꺾인 연결선[E] 271">
                <a:extLst>
                  <a:ext uri="{FF2B5EF4-FFF2-40B4-BE49-F238E27FC236}">
                    <a16:creationId xmlns:a16="http://schemas.microsoft.com/office/drawing/2014/main" id="{9222F36F-5836-2140-A014-C608C38DB247}"/>
                  </a:ext>
                </a:extLst>
              </p:cNvPr>
              <p:cNvCxnSpPr>
                <a:cxnSpLocks/>
                <a:stCxn id="271" idx="0"/>
                <a:endCxn id="270" idx="3"/>
              </p:cNvCxnSpPr>
              <p:nvPr/>
            </p:nvCxnSpPr>
            <p:spPr>
              <a:xfrm rot="16200000" flipV="1">
                <a:off x="2669276" y="6724336"/>
                <a:ext cx="189296" cy="133596"/>
              </a:xfrm>
              <a:prstGeom prst="bentConnector3">
                <a:avLst>
                  <a:gd name="adj1" fmla="val 31421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45C81493-CF9E-3E4E-9125-E5065ACEBC25}"/>
              </a:ext>
            </a:extLst>
          </p:cNvPr>
          <p:cNvGrpSpPr/>
          <p:nvPr/>
        </p:nvGrpSpPr>
        <p:grpSpPr>
          <a:xfrm>
            <a:off x="3252706" y="1032160"/>
            <a:ext cx="804570" cy="246221"/>
            <a:chOff x="2672818" y="6550498"/>
            <a:chExt cx="804570" cy="246221"/>
          </a:xfrm>
        </p:grpSpPr>
        <p:sp>
          <p:nvSpPr>
            <p:cNvPr id="282" name="삼각형 281">
              <a:extLst>
                <a:ext uri="{FF2B5EF4-FFF2-40B4-BE49-F238E27FC236}">
                  <a16:creationId xmlns:a16="http://schemas.microsoft.com/office/drawing/2014/main" id="{05800A43-BE98-9045-98FE-DC7720690D61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40D45053-3F22-D44B-A07D-7315E35EF984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84" name="꺾인 연결선[E] 283">
              <a:extLst>
                <a:ext uri="{FF2B5EF4-FFF2-40B4-BE49-F238E27FC236}">
                  <a16:creationId xmlns:a16="http://schemas.microsoft.com/office/drawing/2014/main" id="{FDE14425-75B0-C14F-B69A-E6D64F25825C}"/>
                </a:ext>
              </a:extLst>
            </p:cNvPr>
            <p:cNvCxnSpPr>
              <a:cxnSpLocks/>
              <a:stCxn id="283" idx="1"/>
              <a:endCxn id="282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8C0CCE89-6342-7E47-8629-186810C05916}"/>
              </a:ext>
            </a:extLst>
          </p:cNvPr>
          <p:cNvGrpSpPr/>
          <p:nvPr/>
        </p:nvGrpSpPr>
        <p:grpSpPr>
          <a:xfrm>
            <a:off x="3260761" y="652843"/>
            <a:ext cx="804570" cy="246221"/>
            <a:chOff x="2672818" y="6550498"/>
            <a:chExt cx="804570" cy="246221"/>
          </a:xfrm>
        </p:grpSpPr>
        <p:sp>
          <p:nvSpPr>
            <p:cNvPr id="287" name="삼각형 286">
              <a:extLst>
                <a:ext uri="{FF2B5EF4-FFF2-40B4-BE49-F238E27FC236}">
                  <a16:creationId xmlns:a16="http://schemas.microsoft.com/office/drawing/2014/main" id="{D26E61CA-B1DA-FD4B-AED8-727999368791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CD970D5-9BDF-484C-8517-ABF79D54DB2D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89" name="꺾인 연결선[E] 288">
              <a:extLst>
                <a:ext uri="{FF2B5EF4-FFF2-40B4-BE49-F238E27FC236}">
                  <a16:creationId xmlns:a16="http://schemas.microsoft.com/office/drawing/2014/main" id="{9568447E-F0E2-C44F-8070-35B4A14A4ABE}"/>
                </a:ext>
              </a:extLst>
            </p:cNvPr>
            <p:cNvCxnSpPr>
              <a:cxnSpLocks/>
              <a:stCxn id="288" idx="1"/>
              <a:endCxn id="287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75733D93-22BE-E349-8ED8-B0E930984450}"/>
              </a:ext>
            </a:extLst>
          </p:cNvPr>
          <p:cNvGrpSpPr/>
          <p:nvPr/>
        </p:nvGrpSpPr>
        <p:grpSpPr>
          <a:xfrm>
            <a:off x="3262231" y="277889"/>
            <a:ext cx="804570" cy="246221"/>
            <a:chOff x="2672818" y="6550498"/>
            <a:chExt cx="804570" cy="246221"/>
          </a:xfrm>
        </p:grpSpPr>
        <p:sp>
          <p:nvSpPr>
            <p:cNvPr id="291" name="삼각형 290">
              <a:extLst>
                <a:ext uri="{FF2B5EF4-FFF2-40B4-BE49-F238E27FC236}">
                  <a16:creationId xmlns:a16="http://schemas.microsoft.com/office/drawing/2014/main" id="{0A635496-607F-994E-8D3F-A58F7DCAB1B9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8CF531A7-79F9-F046-9868-15675DC079E3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93" name="꺾인 연결선[E] 292">
              <a:extLst>
                <a:ext uri="{FF2B5EF4-FFF2-40B4-BE49-F238E27FC236}">
                  <a16:creationId xmlns:a16="http://schemas.microsoft.com/office/drawing/2014/main" id="{9B71DBB5-7D2E-554F-ACE1-BB7ADA66E1E5}"/>
                </a:ext>
              </a:extLst>
            </p:cNvPr>
            <p:cNvCxnSpPr>
              <a:cxnSpLocks/>
              <a:stCxn id="292" idx="1"/>
              <a:endCxn id="291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7D6838A6-4E08-AE4B-8AAA-B223CB242C12}"/>
              </a:ext>
            </a:extLst>
          </p:cNvPr>
          <p:cNvGrpSpPr/>
          <p:nvPr/>
        </p:nvGrpSpPr>
        <p:grpSpPr>
          <a:xfrm>
            <a:off x="7853752" y="5970302"/>
            <a:ext cx="3238644" cy="843857"/>
            <a:chOff x="7853752" y="5970302"/>
            <a:chExt cx="3238644" cy="843857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AB0CBF5D-20A4-2D4A-8D0E-7497EBC33DC5}"/>
                </a:ext>
              </a:extLst>
            </p:cNvPr>
            <p:cNvGrpSpPr/>
            <p:nvPr/>
          </p:nvGrpSpPr>
          <p:grpSpPr>
            <a:xfrm>
              <a:off x="7853752" y="5970302"/>
              <a:ext cx="3238644" cy="843857"/>
              <a:chOff x="5641117" y="1027839"/>
              <a:chExt cx="3238644" cy="84385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70B5FBE8-D286-6041-8990-6AFEF8416DBB}"/>
                  </a:ext>
                </a:extLst>
              </p:cNvPr>
              <p:cNvSpPr/>
              <p:nvPr/>
            </p:nvSpPr>
            <p:spPr>
              <a:xfrm>
                <a:off x="5641117" y="1027839"/>
                <a:ext cx="3238644" cy="84385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TSC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61A088BC-4986-8041-9DBF-FB42D097EC0C}"/>
                  </a:ext>
                </a:extLst>
              </p:cNvPr>
              <p:cNvSpPr/>
              <p:nvPr/>
            </p:nvSpPr>
            <p:spPr>
              <a:xfrm>
                <a:off x="7309218" y="1440106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coarse_ts</a:t>
                </a:r>
                <a:r>
                  <a:rPr kumimoji="1" lang="en-US" altLang="ko-Kore-KR" sz="1100" dirty="0"/>
                  <a:t>[60:0]</a:t>
                </a:r>
                <a:endParaRPr kumimoji="1" lang="ko-Kore-KR" altLang="en-US" sz="1100" dirty="0"/>
              </a:p>
            </p:txBody>
          </p:sp>
        </p:grp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B4A3656C-0321-5C4F-BD0F-E85B1E6811B3}"/>
                </a:ext>
              </a:extLst>
            </p:cNvPr>
            <p:cNvSpPr/>
            <p:nvPr/>
          </p:nvSpPr>
          <p:spPr>
            <a:xfrm>
              <a:off x="7998467" y="6379326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full_ts_cri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</p:grpSp>
      <p:grpSp>
        <p:nvGrpSpPr>
          <p:cNvPr id="306" name="그룹 305">
            <a:extLst>
              <a:ext uri="{FF2B5EF4-FFF2-40B4-BE49-F238E27FC236}">
                <a16:creationId xmlns:a16="http://schemas.microsoft.com/office/drawing/2014/main" id="{8CD83BA7-FA8E-7748-AA5F-5F4A3D55856A}"/>
              </a:ext>
            </a:extLst>
          </p:cNvPr>
          <p:cNvGrpSpPr/>
          <p:nvPr/>
        </p:nvGrpSpPr>
        <p:grpSpPr>
          <a:xfrm>
            <a:off x="1740716" y="5454667"/>
            <a:ext cx="786914" cy="246221"/>
            <a:chOff x="1740716" y="5454667"/>
            <a:chExt cx="786914" cy="246221"/>
          </a:xfrm>
        </p:grpSpPr>
        <p:sp>
          <p:nvSpPr>
            <p:cNvPr id="303" name="삼각형 302">
              <a:extLst>
                <a:ext uri="{FF2B5EF4-FFF2-40B4-BE49-F238E27FC236}">
                  <a16:creationId xmlns:a16="http://schemas.microsoft.com/office/drawing/2014/main" id="{6C482495-6B62-B945-BB02-C98908500B0C}"/>
                </a:ext>
              </a:extLst>
            </p:cNvPr>
            <p:cNvSpPr/>
            <p:nvPr/>
          </p:nvSpPr>
          <p:spPr>
            <a:xfrm rot="16200000">
              <a:off x="1741412" y="55520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39DD53DC-40C0-3E4E-A01D-7C53D867C24F}"/>
                </a:ext>
              </a:extLst>
            </p:cNvPr>
            <p:cNvSpPr txBox="1"/>
            <p:nvPr/>
          </p:nvSpPr>
          <p:spPr>
            <a:xfrm>
              <a:off x="1911389" y="545466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05" name="꺾인 연결선[E] 304">
              <a:extLst>
                <a:ext uri="{FF2B5EF4-FFF2-40B4-BE49-F238E27FC236}">
                  <a16:creationId xmlns:a16="http://schemas.microsoft.com/office/drawing/2014/main" id="{A753EA60-E1F8-5F45-8578-88CE6715BEC0}"/>
                </a:ext>
              </a:extLst>
            </p:cNvPr>
            <p:cNvCxnSpPr>
              <a:cxnSpLocks/>
              <a:stCxn id="304" idx="1"/>
              <a:endCxn id="303" idx="3"/>
            </p:cNvCxnSpPr>
            <p:nvPr/>
          </p:nvCxnSpPr>
          <p:spPr>
            <a:xfrm rot="10800000">
              <a:off x="1789331" y="5576348"/>
              <a:ext cx="122058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그룹 306">
            <a:extLst>
              <a:ext uri="{FF2B5EF4-FFF2-40B4-BE49-F238E27FC236}">
                <a16:creationId xmlns:a16="http://schemas.microsoft.com/office/drawing/2014/main" id="{8F31514F-0D3B-EB40-9CEC-6D440308E4BB}"/>
              </a:ext>
            </a:extLst>
          </p:cNvPr>
          <p:cNvGrpSpPr/>
          <p:nvPr/>
        </p:nvGrpSpPr>
        <p:grpSpPr>
          <a:xfrm>
            <a:off x="1738585" y="5065475"/>
            <a:ext cx="786914" cy="246221"/>
            <a:chOff x="1740716" y="5454667"/>
            <a:chExt cx="786914" cy="246221"/>
          </a:xfrm>
        </p:grpSpPr>
        <p:sp>
          <p:nvSpPr>
            <p:cNvPr id="308" name="삼각형 307">
              <a:extLst>
                <a:ext uri="{FF2B5EF4-FFF2-40B4-BE49-F238E27FC236}">
                  <a16:creationId xmlns:a16="http://schemas.microsoft.com/office/drawing/2014/main" id="{CC499315-8E44-EB4B-962A-78CE7E668EB3}"/>
                </a:ext>
              </a:extLst>
            </p:cNvPr>
            <p:cNvSpPr/>
            <p:nvPr/>
          </p:nvSpPr>
          <p:spPr>
            <a:xfrm rot="16200000">
              <a:off x="1741412" y="55520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2E1D0419-3133-6940-AFB7-6C097F6C4DD8}"/>
                </a:ext>
              </a:extLst>
            </p:cNvPr>
            <p:cNvSpPr txBox="1"/>
            <p:nvPr/>
          </p:nvSpPr>
          <p:spPr>
            <a:xfrm>
              <a:off x="1911389" y="545466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10" name="꺾인 연결선[E] 309">
              <a:extLst>
                <a:ext uri="{FF2B5EF4-FFF2-40B4-BE49-F238E27FC236}">
                  <a16:creationId xmlns:a16="http://schemas.microsoft.com/office/drawing/2014/main" id="{2BDFA924-C317-464C-B75A-72D0B6234AA7}"/>
                </a:ext>
              </a:extLst>
            </p:cNvPr>
            <p:cNvCxnSpPr>
              <a:cxnSpLocks/>
              <a:stCxn id="309" idx="1"/>
              <a:endCxn id="308" idx="3"/>
            </p:cNvCxnSpPr>
            <p:nvPr/>
          </p:nvCxnSpPr>
          <p:spPr>
            <a:xfrm rot="10800000">
              <a:off x="1789331" y="5576348"/>
              <a:ext cx="122058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CB581CCC-05B6-B84C-9EBF-4A9D719823D8}"/>
              </a:ext>
            </a:extLst>
          </p:cNvPr>
          <p:cNvGrpSpPr/>
          <p:nvPr/>
        </p:nvGrpSpPr>
        <p:grpSpPr>
          <a:xfrm>
            <a:off x="1745009" y="4684652"/>
            <a:ext cx="786914" cy="246221"/>
            <a:chOff x="1740716" y="5454667"/>
            <a:chExt cx="786914" cy="246221"/>
          </a:xfrm>
        </p:grpSpPr>
        <p:sp>
          <p:nvSpPr>
            <p:cNvPr id="312" name="삼각형 311">
              <a:extLst>
                <a:ext uri="{FF2B5EF4-FFF2-40B4-BE49-F238E27FC236}">
                  <a16:creationId xmlns:a16="http://schemas.microsoft.com/office/drawing/2014/main" id="{1A71BCB8-40BE-AE49-B482-5F15DFE85E0B}"/>
                </a:ext>
              </a:extLst>
            </p:cNvPr>
            <p:cNvSpPr/>
            <p:nvPr/>
          </p:nvSpPr>
          <p:spPr>
            <a:xfrm rot="16200000">
              <a:off x="1741412" y="55520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A1679C5F-4F6D-AF44-90F4-8BC102E8CD4C}"/>
                </a:ext>
              </a:extLst>
            </p:cNvPr>
            <p:cNvSpPr txBox="1"/>
            <p:nvPr/>
          </p:nvSpPr>
          <p:spPr>
            <a:xfrm>
              <a:off x="1911389" y="545466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14" name="꺾인 연결선[E] 313">
              <a:extLst>
                <a:ext uri="{FF2B5EF4-FFF2-40B4-BE49-F238E27FC236}">
                  <a16:creationId xmlns:a16="http://schemas.microsoft.com/office/drawing/2014/main" id="{AC299516-EF13-E542-9579-01839D2FC19B}"/>
                </a:ext>
              </a:extLst>
            </p:cNvPr>
            <p:cNvCxnSpPr>
              <a:cxnSpLocks/>
              <a:stCxn id="313" idx="1"/>
              <a:endCxn id="312" idx="3"/>
            </p:cNvCxnSpPr>
            <p:nvPr/>
          </p:nvCxnSpPr>
          <p:spPr>
            <a:xfrm rot="10800000">
              <a:off x="1789331" y="5576348"/>
              <a:ext cx="122058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5" name="삼각형 314">
            <a:extLst>
              <a:ext uri="{FF2B5EF4-FFF2-40B4-BE49-F238E27FC236}">
                <a16:creationId xmlns:a16="http://schemas.microsoft.com/office/drawing/2014/main" id="{5B0FC03E-EB24-F048-A419-9A1D21081B01}"/>
              </a:ext>
            </a:extLst>
          </p:cNvPr>
          <p:cNvSpPr/>
          <p:nvPr/>
        </p:nvSpPr>
        <p:spPr>
          <a:xfrm rot="10800000">
            <a:off x="10777964" y="6385298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AD17ECFA-5992-9A4A-8CE8-F7A202371182}"/>
              </a:ext>
            </a:extLst>
          </p:cNvPr>
          <p:cNvSpPr txBox="1"/>
          <p:nvPr/>
        </p:nvSpPr>
        <p:spPr>
          <a:xfrm>
            <a:off x="10040425" y="6134458"/>
            <a:ext cx="610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rtio_clk</a:t>
            </a:r>
            <a:endParaRPr kumimoji="1" lang="ko-Kore-KR" altLang="en-US" sz="1000" b="1" dirty="0"/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B215561D-F451-8A42-91B1-F7576C624EE1}"/>
              </a:ext>
            </a:extLst>
          </p:cNvPr>
          <p:cNvCxnSpPr>
            <a:cxnSpLocks/>
            <a:stCxn id="316" idx="3"/>
            <a:endCxn id="315" idx="3"/>
          </p:cNvCxnSpPr>
          <p:nvPr/>
        </p:nvCxnSpPr>
        <p:spPr>
          <a:xfrm>
            <a:off x="10651410" y="6257569"/>
            <a:ext cx="150165" cy="12772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>
            <a:extLst>
              <a:ext uri="{FF2B5EF4-FFF2-40B4-BE49-F238E27FC236}">
                <a16:creationId xmlns:a16="http://schemas.microsoft.com/office/drawing/2014/main" id="{F8320D38-F30F-1B43-BEFB-2E2A6C8D8A9B}"/>
              </a:ext>
            </a:extLst>
          </p:cNvPr>
          <p:cNvSpPr txBox="1"/>
          <p:nvPr/>
        </p:nvSpPr>
        <p:spPr>
          <a:xfrm>
            <a:off x="1067925" y="1281995"/>
            <a:ext cx="10182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chan_sel</a:t>
            </a:r>
            <a:r>
              <a:rPr kumimoji="1" lang="en-US" altLang="ko-Kore-KR" sz="1000" dirty="0"/>
              <a:t>[23:16]</a:t>
            </a:r>
            <a:endParaRPr kumimoji="1" lang="ko-Kore-KR" altLang="en-US" sz="1000" dirty="0"/>
          </a:p>
        </p:txBody>
      </p:sp>
      <p:cxnSp>
        <p:nvCxnSpPr>
          <p:cNvPr id="321" name="직선 연결선[R] 320">
            <a:extLst>
              <a:ext uri="{FF2B5EF4-FFF2-40B4-BE49-F238E27FC236}">
                <a16:creationId xmlns:a16="http://schemas.microsoft.com/office/drawing/2014/main" id="{B45ACABF-1D6E-D345-9880-42339B4A6E48}"/>
              </a:ext>
            </a:extLst>
          </p:cNvPr>
          <p:cNvCxnSpPr/>
          <p:nvPr/>
        </p:nvCxnSpPr>
        <p:spPr>
          <a:xfrm flipH="1">
            <a:off x="1577039" y="156252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TextBox 321">
            <a:extLst>
              <a:ext uri="{FF2B5EF4-FFF2-40B4-BE49-F238E27FC236}">
                <a16:creationId xmlns:a16="http://schemas.microsoft.com/office/drawing/2014/main" id="{DB7C998C-8325-4D4F-93E2-AED014B7356B}"/>
              </a:ext>
            </a:extLst>
          </p:cNvPr>
          <p:cNvSpPr txBox="1"/>
          <p:nvPr/>
        </p:nvSpPr>
        <p:spPr>
          <a:xfrm>
            <a:off x="1499674" y="162777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326" name="직선 연결선[R] 325">
            <a:extLst>
              <a:ext uri="{FF2B5EF4-FFF2-40B4-BE49-F238E27FC236}">
                <a16:creationId xmlns:a16="http://schemas.microsoft.com/office/drawing/2014/main" id="{7B52EFC1-AABE-D64C-83D9-A741134CA8F5}"/>
              </a:ext>
            </a:extLst>
          </p:cNvPr>
          <p:cNvCxnSpPr/>
          <p:nvPr/>
        </p:nvCxnSpPr>
        <p:spPr>
          <a:xfrm flipH="1">
            <a:off x="1798947" y="119986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TextBox 326">
            <a:extLst>
              <a:ext uri="{FF2B5EF4-FFF2-40B4-BE49-F238E27FC236}">
                <a16:creationId xmlns:a16="http://schemas.microsoft.com/office/drawing/2014/main" id="{37CCB65C-11C1-1A40-989A-14C2DEAD0E5B}"/>
              </a:ext>
            </a:extLst>
          </p:cNvPr>
          <p:cNvSpPr txBox="1"/>
          <p:nvPr/>
        </p:nvSpPr>
        <p:spPr>
          <a:xfrm>
            <a:off x="1712774" y="102380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28" name="직선 연결선[R] 327">
            <a:extLst>
              <a:ext uri="{FF2B5EF4-FFF2-40B4-BE49-F238E27FC236}">
                <a16:creationId xmlns:a16="http://schemas.microsoft.com/office/drawing/2014/main" id="{186409B7-16D6-444D-B3EA-9D5728554200}"/>
              </a:ext>
            </a:extLst>
          </p:cNvPr>
          <p:cNvCxnSpPr/>
          <p:nvPr/>
        </p:nvCxnSpPr>
        <p:spPr>
          <a:xfrm flipH="1">
            <a:off x="2474845" y="4545901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>
            <a:extLst>
              <a:ext uri="{FF2B5EF4-FFF2-40B4-BE49-F238E27FC236}">
                <a16:creationId xmlns:a16="http://schemas.microsoft.com/office/drawing/2014/main" id="{184371E5-1544-AC40-A04B-5A7FADBBCE5E}"/>
              </a:ext>
            </a:extLst>
          </p:cNvPr>
          <p:cNvSpPr txBox="1"/>
          <p:nvPr/>
        </p:nvSpPr>
        <p:spPr>
          <a:xfrm>
            <a:off x="2397480" y="461115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30" name="직선 연결선[R] 329">
            <a:extLst>
              <a:ext uri="{FF2B5EF4-FFF2-40B4-BE49-F238E27FC236}">
                <a16:creationId xmlns:a16="http://schemas.microsoft.com/office/drawing/2014/main" id="{261A87FF-68EF-6F48-92AA-897824AF9673}"/>
              </a:ext>
            </a:extLst>
          </p:cNvPr>
          <p:cNvCxnSpPr/>
          <p:nvPr/>
        </p:nvCxnSpPr>
        <p:spPr>
          <a:xfrm flipH="1">
            <a:off x="2679695" y="414994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TextBox 330">
            <a:extLst>
              <a:ext uri="{FF2B5EF4-FFF2-40B4-BE49-F238E27FC236}">
                <a16:creationId xmlns:a16="http://schemas.microsoft.com/office/drawing/2014/main" id="{A0050715-436B-824E-BC37-983B5E1AB27C}"/>
              </a:ext>
            </a:extLst>
          </p:cNvPr>
          <p:cNvSpPr txBox="1"/>
          <p:nvPr/>
        </p:nvSpPr>
        <p:spPr>
          <a:xfrm>
            <a:off x="2602330" y="421519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339" name="직선 연결선[R] 338">
            <a:extLst>
              <a:ext uri="{FF2B5EF4-FFF2-40B4-BE49-F238E27FC236}">
                <a16:creationId xmlns:a16="http://schemas.microsoft.com/office/drawing/2014/main" id="{37BC9ACC-D76F-334A-9D94-7D594B9D37FF}"/>
              </a:ext>
            </a:extLst>
          </p:cNvPr>
          <p:cNvCxnSpPr/>
          <p:nvPr/>
        </p:nvCxnSpPr>
        <p:spPr>
          <a:xfrm flipH="1">
            <a:off x="8358903" y="255217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" name="TextBox 339">
            <a:extLst>
              <a:ext uri="{FF2B5EF4-FFF2-40B4-BE49-F238E27FC236}">
                <a16:creationId xmlns:a16="http://schemas.microsoft.com/office/drawing/2014/main" id="{77372710-2216-1C4E-ACC4-4797A8AD8B0C}"/>
              </a:ext>
            </a:extLst>
          </p:cNvPr>
          <p:cNvSpPr txBox="1"/>
          <p:nvPr/>
        </p:nvSpPr>
        <p:spPr>
          <a:xfrm>
            <a:off x="8268158" y="261742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65</a:t>
            </a:r>
            <a:endParaRPr kumimoji="1" lang="ko-Kore-KR" altLang="en-US" sz="1000" dirty="0"/>
          </a:p>
        </p:txBody>
      </p:sp>
      <p:cxnSp>
        <p:nvCxnSpPr>
          <p:cNvPr id="341" name="직선 연결선[R] 340">
            <a:extLst>
              <a:ext uri="{FF2B5EF4-FFF2-40B4-BE49-F238E27FC236}">
                <a16:creationId xmlns:a16="http://schemas.microsoft.com/office/drawing/2014/main" id="{71EC24DB-2CA6-B04B-B757-66D3EEADC4DA}"/>
              </a:ext>
            </a:extLst>
          </p:cNvPr>
          <p:cNvCxnSpPr/>
          <p:nvPr/>
        </p:nvCxnSpPr>
        <p:spPr>
          <a:xfrm flipH="1">
            <a:off x="10533314" y="243640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TextBox 341">
            <a:extLst>
              <a:ext uri="{FF2B5EF4-FFF2-40B4-BE49-F238E27FC236}">
                <a16:creationId xmlns:a16="http://schemas.microsoft.com/office/drawing/2014/main" id="{6EF6B6A7-84AE-3845-B20F-953E150AA138}"/>
              </a:ext>
            </a:extLst>
          </p:cNvPr>
          <p:cNvSpPr txBox="1"/>
          <p:nvPr/>
        </p:nvSpPr>
        <p:spPr>
          <a:xfrm>
            <a:off x="10442569" y="250165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43" name="직선 연결선[R] 342">
            <a:extLst>
              <a:ext uri="{FF2B5EF4-FFF2-40B4-BE49-F238E27FC236}">
                <a16:creationId xmlns:a16="http://schemas.microsoft.com/office/drawing/2014/main" id="{7E17212C-0B87-9247-A6DF-AC4C5BD97392}"/>
              </a:ext>
            </a:extLst>
          </p:cNvPr>
          <p:cNvCxnSpPr/>
          <p:nvPr/>
        </p:nvCxnSpPr>
        <p:spPr>
          <a:xfrm flipH="1">
            <a:off x="11840049" y="1476010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TextBox 343">
            <a:extLst>
              <a:ext uri="{FF2B5EF4-FFF2-40B4-BE49-F238E27FC236}">
                <a16:creationId xmlns:a16="http://schemas.microsoft.com/office/drawing/2014/main" id="{865E4F79-5BD6-B94B-9D1A-7C1CBE7352E2}"/>
              </a:ext>
            </a:extLst>
          </p:cNvPr>
          <p:cNvSpPr txBox="1"/>
          <p:nvPr/>
        </p:nvSpPr>
        <p:spPr>
          <a:xfrm>
            <a:off x="11749304" y="154126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61</a:t>
            </a:r>
            <a:endParaRPr kumimoji="1" lang="ko-Kore-KR" altLang="en-US" sz="1000" dirty="0"/>
          </a:p>
        </p:txBody>
      </p:sp>
      <p:cxnSp>
        <p:nvCxnSpPr>
          <p:cNvPr id="345" name="직선 연결선[R] 344">
            <a:extLst>
              <a:ext uri="{FF2B5EF4-FFF2-40B4-BE49-F238E27FC236}">
                <a16:creationId xmlns:a16="http://schemas.microsoft.com/office/drawing/2014/main" id="{13E15EC7-8C6A-F34D-BAE9-6440A48A2009}"/>
              </a:ext>
            </a:extLst>
          </p:cNvPr>
          <p:cNvCxnSpPr/>
          <p:nvPr/>
        </p:nvCxnSpPr>
        <p:spPr>
          <a:xfrm flipH="1">
            <a:off x="8309006" y="174967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TextBox 345">
            <a:extLst>
              <a:ext uri="{FF2B5EF4-FFF2-40B4-BE49-F238E27FC236}">
                <a16:creationId xmlns:a16="http://schemas.microsoft.com/office/drawing/2014/main" id="{34B59264-F08E-014C-98DE-617097E72915}"/>
              </a:ext>
            </a:extLst>
          </p:cNvPr>
          <p:cNvSpPr txBox="1"/>
          <p:nvPr/>
        </p:nvSpPr>
        <p:spPr>
          <a:xfrm>
            <a:off x="8218261" y="181492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348" name="직선 연결선[R] 347">
            <a:extLst>
              <a:ext uri="{FF2B5EF4-FFF2-40B4-BE49-F238E27FC236}">
                <a16:creationId xmlns:a16="http://schemas.microsoft.com/office/drawing/2014/main" id="{EE85AA61-46AA-7044-A9FA-228C7105C73E}"/>
              </a:ext>
            </a:extLst>
          </p:cNvPr>
          <p:cNvCxnSpPr/>
          <p:nvPr/>
        </p:nvCxnSpPr>
        <p:spPr>
          <a:xfrm flipH="1">
            <a:off x="2177441" y="5771746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>
            <a:extLst>
              <a:ext uri="{FF2B5EF4-FFF2-40B4-BE49-F238E27FC236}">
                <a16:creationId xmlns:a16="http://schemas.microsoft.com/office/drawing/2014/main" id="{C34E7FD7-7AEA-6B47-9FAA-3830ADD210DC}"/>
              </a:ext>
            </a:extLst>
          </p:cNvPr>
          <p:cNvSpPr txBox="1"/>
          <p:nvPr/>
        </p:nvSpPr>
        <p:spPr>
          <a:xfrm>
            <a:off x="2100076" y="583700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350" name="직선 연결선[R] 349">
            <a:extLst>
              <a:ext uri="{FF2B5EF4-FFF2-40B4-BE49-F238E27FC236}">
                <a16:creationId xmlns:a16="http://schemas.microsoft.com/office/drawing/2014/main" id="{42FBFC14-1AF8-704D-88A4-4B06E7E4B9EA}"/>
              </a:ext>
            </a:extLst>
          </p:cNvPr>
          <p:cNvCxnSpPr/>
          <p:nvPr/>
        </p:nvCxnSpPr>
        <p:spPr>
          <a:xfrm flipH="1">
            <a:off x="5320276" y="490720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TextBox 350">
            <a:extLst>
              <a:ext uri="{FF2B5EF4-FFF2-40B4-BE49-F238E27FC236}">
                <a16:creationId xmlns:a16="http://schemas.microsoft.com/office/drawing/2014/main" id="{81355B33-DB50-2B4C-9466-7CACDAA56DA0}"/>
              </a:ext>
            </a:extLst>
          </p:cNvPr>
          <p:cNvSpPr txBox="1"/>
          <p:nvPr/>
        </p:nvSpPr>
        <p:spPr>
          <a:xfrm>
            <a:off x="5176233" y="497835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52" name="직선 연결선[R] 351">
            <a:extLst>
              <a:ext uri="{FF2B5EF4-FFF2-40B4-BE49-F238E27FC236}">
                <a16:creationId xmlns:a16="http://schemas.microsoft.com/office/drawing/2014/main" id="{611480B3-A16D-9C4F-BC4D-FD6E9B7C1B99}"/>
              </a:ext>
            </a:extLst>
          </p:cNvPr>
          <p:cNvCxnSpPr/>
          <p:nvPr/>
        </p:nvCxnSpPr>
        <p:spPr>
          <a:xfrm flipH="1">
            <a:off x="6025342" y="4681257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TextBox 352">
            <a:extLst>
              <a:ext uri="{FF2B5EF4-FFF2-40B4-BE49-F238E27FC236}">
                <a16:creationId xmlns:a16="http://schemas.microsoft.com/office/drawing/2014/main" id="{ED469A84-E581-854E-93CA-B19CB532844F}"/>
              </a:ext>
            </a:extLst>
          </p:cNvPr>
          <p:cNvSpPr txBox="1"/>
          <p:nvPr/>
        </p:nvSpPr>
        <p:spPr>
          <a:xfrm>
            <a:off x="5947977" y="474651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54" name="직선 연결선[R] 353">
            <a:extLst>
              <a:ext uri="{FF2B5EF4-FFF2-40B4-BE49-F238E27FC236}">
                <a16:creationId xmlns:a16="http://schemas.microsoft.com/office/drawing/2014/main" id="{150C65C5-7B6D-3C43-819E-A88871FB7EBC}"/>
              </a:ext>
            </a:extLst>
          </p:cNvPr>
          <p:cNvCxnSpPr/>
          <p:nvPr/>
        </p:nvCxnSpPr>
        <p:spPr>
          <a:xfrm flipH="1">
            <a:off x="11196919" y="598662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TextBox 354">
            <a:extLst>
              <a:ext uri="{FF2B5EF4-FFF2-40B4-BE49-F238E27FC236}">
                <a16:creationId xmlns:a16="http://schemas.microsoft.com/office/drawing/2014/main" id="{0367DCD2-63FE-3649-B23E-7D843BED4E36}"/>
              </a:ext>
            </a:extLst>
          </p:cNvPr>
          <p:cNvSpPr txBox="1"/>
          <p:nvPr/>
        </p:nvSpPr>
        <p:spPr>
          <a:xfrm>
            <a:off x="11209218" y="597185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61</a:t>
            </a:r>
          </a:p>
        </p:txBody>
      </p:sp>
      <p:cxnSp>
        <p:nvCxnSpPr>
          <p:cNvPr id="356" name="직선 연결선[R] 355">
            <a:extLst>
              <a:ext uri="{FF2B5EF4-FFF2-40B4-BE49-F238E27FC236}">
                <a16:creationId xmlns:a16="http://schemas.microsoft.com/office/drawing/2014/main" id="{B13BBA38-3539-8840-9AD3-D3F0736D6585}"/>
              </a:ext>
            </a:extLst>
          </p:cNvPr>
          <p:cNvCxnSpPr/>
          <p:nvPr/>
        </p:nvCxnSpPr>
        <p:spPr>
          <a:xfrm flipH="1">
            <a:off x="9421458" y="392272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7" name="TextBox 356">
            <a:extLst>
              <a:ext uri="{FF2B5EF4-FFF2-40B4-BE49-F238E27FC236}">
                <a16:creationId xmlns:a16="http://schemas.microsoft.com/office/drawing/2014/main" id="{EFACDBFB-8B60-BD45-AF36-958F30514241}"/>
              </a:ext>
            </a:extLst>
          </p:cNvPr>
          <p:cNvSpPr txBox="1"/>
          <p:nvPr/>
        </p:nvSpPr>
        <p:spPr>
          <a:xfrm>
            <a:off x="9330713" y="398797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58" name="직선 연결선[R] 357">
            <a:extLst>
              <a:ext uri="{FF2B5EF4-FFF2-40B4-BE49-F238E27FC236}">
                <a16:creationId xmlns:a16="http://schemas.microsoft.com/office/drawing/2014/main" id="{F8DBBCA5-FFF6-C54A-BFA5-8D5FF773B84A}"/>
              </a:ext>
            </a:extLst>
          </p:cNvPr>
          <p:cNvCxnSpPr/>
          <p:nvPr/>
        </p:nvCxnSpPr>
        <p:spPr>
          <a:xfrm flipH="1">
            <a:off x="6021383" y="288422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" name="TextBox 358">
            <a:extLst>
              <a:ext uri="{FF2B5EF4-FFF2-40B4-BE49-F238E27FC236}">
                <a16:creationId xmlns:a16="http://schemas.microsoft.com/office/drawing/2014/main" id="{89F9C6B1-34C5-5942-9493-EB76AB847C53}"/>
              </a:ext>
            </a:extLst>
          </p:cNvPr>
          <p:cNvSpPr txBox="1"/>
          <p:nvPr/>
        </p:nvSpPr>
        <p:spPr>
          <a:xfrm>
            <a:off x="5930638" y="294948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65</a:t>
            </a:r>
            <a:endParaRPr kumimoji="1" lang="ko-Kore-KR" altLang="en-US" sz="1000" dirty="0"/>
          </a:p>
        </p:txBody>
      </p:sp>
      <p:cxnSp>
        <p:nvCxnSpPr>
          <p:cNvPr id="360" name="직선 연결선[R] 359">
            <a:extLst>
              <a:ext uri="{FF2B5EF4-FFF2-40B4-BE49-F238E27FC236}">
                <a16:creationId xmlns:a16="http://schemas.microsoft.com/office/drawing/2014/main" id="{79F8276D-00B2-B040-A0F7-AC2165A0CDB7}"/>
              </a:ext>
            </a:extLst>
          </p:cNvPr>
          <p:cNvCxnSpPr/>
          <p:nvPr/>
        </p:nvCxnSpPr>
        <p:spPr>
          <a:xfrm flipH="1">
            <a:off x="6029846" y="256188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1" name="TextBox 360">
            <a:extLst>
              <a:ext uri="{FF2B5EF4-FFF2-40B4-BE49-F238E27FC236}">
                <a16:creationId xmlns:a16="http://schemas.microsoft.com/office/drawing/2014/main" id="{D03D65FE-770D-0E4C-AD2E-81F06E365A8A}"/>
              </a:ext>
            </a:extLst>
          </p:cNvPr>
          <p:cNvSpPr txBox="1"/>
          <p:nvPr/>
        </p:nvSpPr>
        <p:spPr>
          <a:xfrm>
            <a:off x="5939101" y="262713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65</a:t>
            </a:r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16353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997C799A-2FCF-204F-8F38-733DA4177DD4}"/>
              </a:ext>
            </a:extLst>
          </p:cNvPr>
          <p:cNvGrpSpPr/>
          <p:nvPr/>
        </p:nvGrpSpPr>
        <p:grpSpPr>
          <a:xfrm>
            <a:off x="114599" y="58926"/>
            <a:ext cx="12007745" cy="6541380"/>
            <a:chOff x="114599" y="58926"/>
            <a:chExt cx="12007745" cy="6541380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4A55BC4-2E0F-5C4F-8A78-A2FA268CEC7E}"/>
                </a:ext>
              </a:extLst>
            </p:cNvPr>
            <p:cNvGrpSpPr/>
            <p:nvPr/>
          </p:nvGrpSpPr>
          <p:grpSpPr>
            <a:xfrm>
              <a:off x="194394" y="370703"/>
              <a:ext cx="1920156" cy="6106297"/>
              <a:chOff x="194394" y="370703"/>
              <a:chExt cx="1920156" cy="6106297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4A5D766B-8B8B-5D48-AA8B-21B769AA3898}"/>
                  </a:ext>
                </a:extLst>
              </p:cNvPr>
              <p:cNvGrpSpPr/>
              <p:nvPr/>
            </p:nvGrpSpPr>
            <p:grpSpPr>
              <a:xfrm>
                <a:off x="194394" y="370703"/>
                <a:ext cx="1920156" cy="6106297"/>
                <a:chOff x="2099393" y="636130"/>
                <a:chExt cx="1920156" cy="6106297"/>
              </a:xfrm>
            </p:grpSpPr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FD47DEA2-62EF-DC42-ABC3-06FF3437C7D4}"/>
                    </a:ext>
                  </a:extLst>
                </p:cNvPr>
                <p:cNvSpPr/>
                <p:nvPr/>
              </p:nvSpPr>
              <p:spPr>
                <a:xfrm>
                  <a:off x="2099393" y="636130"/>
                  <a:ext cx="1920156" cy="6106297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 err="1">
                      <a:solidFill>
                        <a:schemeClr val="tx1"/>
                      </a:solidFill>
                    </a:rPr>
                    <a:t>LaneDistrubutor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1712A5FB-6236-3B49-8DCD-34F163AE512D}"/>
                    </a:ext>
                  </a:extLst>
                </p:cNvPr>
                <p:cNvSpPr/>
                <p:nvPr/>
              </p:nvSpPr>
              <p:spPr>
                <a:xfrm>
                  <a:off x="2277124" y="1427268"/>
                  <a:ext cx="75690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we</a:t>
                  </a:r>
                  <a:endParaRPr kumimoji="1" lang="ko-Kore-KR" altLang="en-US" sz="1100" dirty="0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89BB1CA7-79BA-7C4C-B5E9-29BFA1B627E9}"/>
                    </a:ext>
                  </a:extLst>
                </p:cNvPr>
                <p:cNvSpPr/>
                <p:nvPr/>
              </p:nvSpPr>
              <p:spPr>
                <a:xfrm>
                  <a:off x="2277124" y="1803955"/>
                  <a:ext cx="75690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writable</a:t>
                  </a:r>
                  <a:endParaRPr kumimoji="1" lang="ko-Kore-KR" altLang="en-US" sz="1100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EE67AC01-3518-6248-91EB-28F4797C7247}"/>
                    </a:ext>
                  </a:extLst>
                </p:cNvPr>
                <p:cNvSpPr/>
                <p:nvPr/>
              </p:nvSpPr>
              <p:spPr>
                <a:xfrm>
                  <a:off x="2284487" y="2208557"/>
                  <a:ext cx="1348399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seqn</a:t>
                  </a:r>
                  <a:r>
                    <a:rPr kumimoji="1" lang="en-US" altLang="ko-Kore-KR" sz="1100" dirty="0"/>
                    <a:t>[11:0]</a:t>
                  </a:r>
                  <a:endParaRPr kumimoji="1" lang="ko-Kore-KR" altLang="en-US" sz="1100" dirty="0"/>
                </a:p>
              </p:txBody>
            </p:sp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85AF3FEB-9897-AF43-BF4D-365DA59BA1FC}"/>
                    </a:ext>
                  </a:extLst>
                </p:cNvPr>
                <p:cNvGrpSpPr/>
                <p:nvPr/>
              </p:nvGrpSpPr>
              <p:grpSpPr>
                <a:xfrm>
                  <a:off x="2258270" y="2681088"/>
                  <a:ext cx="1609075" cy="1872849"/>
                  <a:chOff x="2258270" y="2681088"/>
                  <a:chExt cx="1609075" cy="1872849"/>
                </a:xfrm>
              </p:grpSpPr>
              <p:sp>
                <p:nvSpPr>
                  <p:cNvPr id="10" name="직사각형 9">
                    <a:extLst>
                      <a:ext uri="{FF2B5EF4-FFF2-40B4-BE49-F238E27FC236}">
                        <a16:creationId xmlns:a16="http://schemas.microsoft.com/office/drawing/2014/main" id="{C6056F38-52A9-4D4E-AA62-CAE8CC2D1D66}"/>
                      </a:ext>
                    </a:extLst>
                  </p:cNvPr>
                  <p:cNvSpPr/>
                  <p:nvPr/>
                </p:nvSpPr>
                <p:spPr>
                  <a:xfrm>
                    <a:off x="2360209" y="3043471"/>
                    <a:ext cx="135576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channel[4:0]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11" name="직사각형 10">
                    <a:extLst>
                      <a:ext uri="{FF2B5EF4-FFF2-40B4-BE49-F238E27FC236}">
                        <a16:creationId xmlns:a16="http://schemas.microsoft.com/office/drawing/2014/main" id="{C1A19EDA-3128-7E43-96F3-2225F4968754}"/>
                      </a:ext>
                    </a:extLst>
                  </p:cNvPr>
                  <p:cNvSpPr/>
                  <p:nvPr/>
                </p:nvSpPr>
                <p:spPr>
                  <a:xfrm>
                    <a:off x="2258270" y="2681088"/>
                    <a:ext cx="1609075" cy="1872849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payload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" name="직사각형 11">
                    <a:extLst>
                      <a:ext uri="{FF2B5EF4-FFF2-40B4-BE49-F238E27FC236}">
                        <a16:creationId xmlns:a16="http://schemas.microsoft.com/office/drawing/2014/main" id="{54DD4419-99AE-6445-A4FF-921013578F9A}"/>
                      </a:ext>
                    </a:extLst>
                  </p:cNvPr>
                  <p:cNvSpPr/>
                  <p:nvPr/>
                </p:nvSpPr>
                <p:spPr>
                  <a:xfrm>
                    <a:off x="2346785" y="3418612"/>
                    <a:ext cx="135576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timestamp[63:0]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13" name="직사각형 12">
                    <a:extLst>
                      <a:ext uri="{FF2B5EF4-FFF2-40B4-BE49-F238E27FC236}">
                        <a16:creationId xmlns:a16="http://schemas.microsoft.com/office/drawing/2014/main" id="{FB899507-7BDD-1C4E-B95B-861F2F44E1B9}"/>
                      </a:ext>
                    </a:extLst>
                  </p:cNvPr>
                  <p:cNvSpPr/>
                  <p:nvPr/>
                </p:nvSpPr>
                <p:spPr>
                  <a:xfrm>
                    <a:off x="2360209" y="3788469"/>
                    <a:ext cx="135576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address[7:0]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14" name="직사각형 13">
                    <a:extLst>
                      <a:ext uri="{FF2B5EF4-FFF2-40B4-BE49-F238E27FC236}">
                        <a16:creationId xmlns:a16="http://schemas.microsoft.com/office/drawing/2014/main" id="{6066CE93-03F6-1948-A6D2-F21E28A5F275}"/>
                      </a:ext>
                    </a:extLst>
                  </p:cNvPr>
                  <p:cNvSpPr/>
                  <p:nvPr/>
                </p:nvSpPr>
                <p:spPr>
                  <a:xfrm>
                    <a:off x="2360209" y="4161611"/>
                    <a:ext cx="135576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data[31:0]</a:t>
                    </a:r>
                    <a:endParaRPr kumimoji="1" lang="ko-Kore-KR" altLang="en-US" sz="1100" dirty="0"/>
                  </a:p>
                </p:txBody>
              </p:sp>
            </p:grpSp>
          </p:grp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BB3515F-1C33-5E4E-9DCF-6CC37F86934F}"/>
                  </a:ext>
                </a:extLst>
              </p:cNvPr>
              <p:cNvSpPr/>
              <p:nvPr/>
            </p:nvSpPr>
            <p:spPr>
              <a:xfrm>
                <a:off x="273377" y="804894"/>
                <a:ext cx="1752539" cy="414949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output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E6218C8-F13F-254A-B27D-00E08E928BA6}"/>
                </a:ext>
              </a:extLst>
            </p:cNvPr>
            <p:cNvGrpSpPr/>
            <p:nvPr/>
          </p:nvGrpSpPr>
          <p:grpSpPr>
            <a:xfrm>
              <a:off x="2215268" y="370702"/>
              <a:ext cx="3880731" cy="6106297"/>
              <a:chOff x="2215268" y="370702"/>
              <a:chExt cx="3880731" cy="6106297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124F3063-BB54-8E43-82E8-7A7537D52A48}"/>
                  </a:ext>
                </a:extLst>
              </p:cNvPr>
              <p:cNvGrpSpPr/>
              <p:nvPr/>
            </p:nvGrpSpPr>
            <p:grpSpPr>
              <a:xfrm>
                <a:off x="2215268" y="370702"/>
                <a:ext cx="3880731" cy="6106297"/>
                <a:chOff x="194393" y="370703"/>
                <a:chExt cx="3880731" cy="6106297"/>
              </a:xfrm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FDE35F00-EACF-1A41-9A45-A844944C3FF9}"/>
                    </a:ext>
                  </a:extLst>
                </p:cNvPr>
                <p:cNvGrpSpPr/>
                <p:nvPr/>
              </p:nvGrpSpPr>
              <p:grpSpPr>
                <a:xfrm>
                  <a:off x="194393" y="370703"/>
                  <a:ext cx="3880731" cy="6106297"/>
                  <a:chOff x="2099392" y="636130"/>
                  <a:chExt cx="3880731" cy="6106297"/>
                </a:xfrm>
              </p:grpSpPr>
              <p:sp>
                <p:nvSpPr>
                  <p:cNvPr id="31" name="직사각형 30">
                    <a:extLst>
                      <a:ext uri="{FF2B5EF4-FFF2-40B4-BE49-F238E27FC236}">
                        <a16:creationId xmlns:a16="http://schemas.microsoft.com/office/drawing/2014/main" id="{AABBF731-8AFC-4341-9FB9-1963EBA73F8E}"/>
                      </a:ext>
                    </a:extLst>
                  </p:cNvPr>
                  <p:cNvSpPr/>
                  <p:nvPr/>
                </p:nvSpPr>
                <p:spPr>
                  <a:xfrm>
                    <a:off x="2099392" y="636130"/>
                    <a:ext cx="3880731" cy="610629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FIFOs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" name="직사각형 31">
                    <a:extLst>
                      <a:ext uri="{FF2B5EF4-FFF2-40B4-BE49-F238E27FC236}">
                        <a16:creationId xmlns:a16="http://schemas.microsoft.com/office/drawing/2014/main" id="{169C9380-E73F-E249-9D6A-98A420FB5262}"/>
                      </a:ext>
                    </a:extLst>
                  </p:cNvPr>
                  <p:cNvSpPr/>
                  <p:nvPr/>
                </p:nvSpPr>
                <p:spPr>
                  <a:xfrm>
                    <a:off x="2277124" y="1427268"/>
                    <a:ext cx="75690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we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33" name="직사각형 32">
                    <a:extLst>
                      <a:ext uri="{FF2B5EF4-FFF2-40B4-BE49-F238E27FC236}">
                        <a16:creationId xmlns:a16="http://schemas.microsoft.com/office/drawing/2014/main" id="{BF3B3261-5844-C547-840C-9E43CCE306A5}"/>
                      </a:ext>
                    </a:extLst>
                  </p:cNvPr>
                  <p:cNvSpPr/>
                  <p:nvPr/>
                </p:nvSpPr>
                <p:spPr>
                  <a:xfrm>
                    <a:off x="2277124" y="1803955"/>
                    <a:ext cx="75690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writable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809F7A4F-5F31-8142-80E0-9633B84DFB89}"/>
                      </a:ext>
                    </a:extLst>
                  </p:cNvPr>
                  <p:cNvSpPr/>
                  <p:nvPr/>
                </p:nvSpPr>
                <p:spPr>
                  <a:xfrm>
                    <a:off x="2284487" y="2208557"/>
                    <a:ext cx="1348399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 err="1"/>
                      <a:t>seqn</a:t>
                    </a:r>
                    <a:r>
                      <a:rPr kumimoji="1" lang="en-US" altLang="ko-Kore-KR" sz="1100" dirty="0"/>
                      <a:t>[11:0]</a:t>
                    </a:r>
                    <a:endParaRPr kumimoji="1" lang="ko-Kore-KR" altLang="en-US" sz="1100" dirty="0"/>
                  </a:p>
                </p:txBody>
              </p:sp>
              <p:grpSp>
                <p:nvGrpSpPr>
                  <p:cNvPr id="35" name="그룹 34">
                    <a:extLst>
                      <a:ext uri="{FF2B5EF4-FFF2-40B4-BE49-F238E27FC236}">
                        <a16:creationId xmlns:a16="http://schemas.microsoft.com/office/drawing/2014/main" id="{B326A2D6-2E6F-5C42-9C23-123B02854AE3}"/>
                      </a:ext>
                    </a:extLst>
                  </p:cNvPr>
                  <p:cNvGrpSpPr/>
                  <p:nvPr/>
                </p:nvGrpSpPr>
                <p:grpSpPr>
                  <a:xfrm>
                    <a:off x="2258270" y="2681088"/>
                    <a:ext cx="1609075" cy="1872849"/>
                    <a:chOff x="2258270" y="2681088"/>
                    <a:chExt cx="1609075" cy="1872849"/>
                  </a:xfrm>
                </p:grpSpPr>
                <p:sp>
                  <p:nvSpPr>
                    <p:cNvPr id="36" name="직사각형 35">
                      <a:extLst>
                        <a:ext uri="{FF2B5EF4-FFF2-40B4-BE49-F238E27FC236}">
                          <a16:creationId xmlns:a16="http://schemas.microsoft.com/office/drawing/2014/main" id="{7F06AFAF-A249-7A4B-AB4B-6628382F9D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60209" y="3043471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channel[4:0]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37" name="직사각형 36">
                      <a:extLst>
                        <a:ext uri="{FF2B5EF4-FFF2-40B4-BE49-F238E27FC236}">
                          <a16:creationId xmlns:a16="http://schemas.microsoft.com/office/drawing/2014/main" id="{D6A868F1-9EFB-2D49-B276-82D0464DAB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58270" y="2681088"/>
                      <a:ext cx="1609075" cy="1872849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kumimoji="1" lang="en-US" altLang="ko-Kore-KR" dirty="0">
                          <a:solidFill>
                            <a:schemeClr val="tx1"/>
                          </a:solidFill>
                        </a:rPr>
                        <a:t>payload</a:t>
                      </a:r>
                      <a:endParaRPr kumimoji="1" lang="ko-Kore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8" name="직사각형 37">
                      <a:extLst>
                        <a:ext uri="{FF2B5EF4-FFF2-40B4-BE49-F238E27FC236}">
                          <a16:creationId xmlns:a16="http://schemas.microsoft.com/office/drawing/2014/main" id="{56B2457D-7C55-A841-8EC0-D3C0D07011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46785" y="3418612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timestamp[63:0]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39" name="직사각형 38">
                      <a:extLst>
                        <a:ext uri="{FF2B5EF4-FFF2-40B4-BE49-F238E27FC236}">
                          <a16:creationId xmlns:a16="http://schemas.microsoft.com/office/drawing/2014/main" id="{4C2BA1AA-4F3F-CC48-8C5F-A618131336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60209" y="3788469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address[7:0]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40" name="직사각형 39">
                      <a:extLst>
                        <a:ext uri="{FF2B5EF4-FFF2-40B4-BE49-F238E27FC236}">
                          <a16:creationId xmlns:a16="http://schemas.microsoft.com/office/drawing/2014/main" id="{20D71E10-6DDF-7C4A-A8F7-7A8735A81D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60209" y="4161611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data[31:0]</a:t>
                      </a:r>
                      <a:endParaRPr kumimoji="1" lang="ko-Kore-KR" altLang="en-US" sz="1100" dirty="0"/>
                    </a:p>
                  </p:txBody>
                </p:sp>
              </p:grpSp>
            </p:grp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507ACF27-DA50-BF49-AE4D-7354A1FAA28D}"/>
                    </a:ext>
                  </a:extLst>
                </p:cNvPr>
                <p:cNvSpPr/>
                <p:nvPr/>
              </p:nvSpPr>
              <p:spPr>
                <a:xfrm>
                  <a:off x="273377" y="804894"/>
                  <a:ext cx="1752539" cy="414949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input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50DDDDD3-68EE-EA4D-B6C1-49C035948DFE}"/>
                  </a:ext>
                </a:extLst>
              </p:cNvPr>
              <p:cNvSpPr/>
              <p:nvPr/>
            </p:nvSpPr>
            <p:spPr>
              <a:xfrm>
                <a:off x="4125775" y="804893"/>
                <a:ext cx="1752539" cy="414949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output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C9BBE616-D4E1-1A42-8925-1863B4EE6309}"/>
                  </a:ext>
                </a:extLst>
              </p:cNvPr>
              <p:cNvSpPr/>
              <p:nvPr/>
            </p:nvSpPr>
            <p:spPr>
              <a:xfrm>
                <a:off x="4250612" y="1151777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</a:t>
                </a:r>
                <a:endParaRPr kumimoji="1" lang="ko-Kore-KR" altLang="en-US" sz="1100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3B886C5D-F3B0-EB4C-81DC-E0D6FF20E150}"/>
                  </a:ext>
                </a:extLst>
              </p:cNvPr>
              <p:cNvSpPr/>
              <p:nvPr/>
            </p:nvSpPr>
            <p:spPr>
              <a:xfrm>
                <a:off x="4250612" y="1528464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readable</a:t>
                </a:r>
                <a:endParaRPr kumimoji="1" lang="ko-Kore-KR" altLang="en-US" sz="1100" dirty="0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1C375D0-A29D-AA46-A80D-D370B5C4FDF1}"/>
                  </a:ext>
                </a:extLst>
              </p:cNvPr>
              <p:cNvSpPr/>
              <p:nvPr/>
            </p:nvSpPr>
            <p:spPr>
              <a:xfrm>
                <a:off x="4257975" y="1933066"/>
                <a:ext cx="1348399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seqn</a:t>
                </a:r>
                <a:r>
                  <a:rPr kumimoji="1" lang="en-US" altLang="ko-Kore-KR" sz="1100" dirty="0"/>
                  <a:t>[11:0]</a:t>
                </a:r>
                <a:endParaRPr kumimoji="1" lang="ko-Kore-KR" altLang="en-US" sz="1100" dirty="0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D6E4FB25-1E28-2742-99B7-13D4DB1406C2}"/>
                  </a:ext>
                </a:extLst>
              </p:cNvPr>
              <p:cNvSpPr/>
              <p:nvPr/>
            </p:nvSpPr>
            <p:spPr>
              <a:xfrm>
                <a:off x="4333697" y="2767980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channel[4:0]</a:t>
                </a:r>
                <a:endParaRPr kumimoji="1" lang="ko-Kore-KR" altLang="en-US" sz="1100" dirty="0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E023691A-FCB7-E944-9C91-3A61B4F9D83A}"/>
                  </a:ext>
                </a:extLst>
              </p:cNvPr>
              <p:cNvSpPr/>
              <p:nvPr/>
            </p:nvSpPr>
            <p:spPr>
              <a:xfrm>
                <a:off x="4231758" y="2405597"/>
                <a:ext cx="1609075" cy="187284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payload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DF158EF6-57BB-774E-8368-50F96EAED6BB}"/>
                  </a:ext>
                </a:extLst>
              </p:cNvPr>
              <p:cNvSpPr/>
              <p:nvPr/>
            </p:nvSpPr>
            <p:spPr>
              <a:xfrm>
                <a:off x="4320273" y="3143121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timestamp[63:0]</a:t>
                </a:r>
                <a:endParaRPr kumimoji="1" lang="ko-Kore-KR" altLang="en-US" sz="1100" dirty="0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36C6FFC7-EAD2-4F47-9062-A967EABC8F04}"/>
                  </a:ext>
                </a:extLst>
              </p:cNvPr>
              <p:cNvSpPr/>
              <p:nvPr/>
            </p:nvSpPr>
            <p:spPr>
              <a:xfrm>
                <a:off x="4333697" y="3512978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address[7:0]</a:t>
                </a:r>
                <a:endParaRPr kumimoji="1" lang="ko-Kore-KR" altLang="en-US" sz="1100" dirty="0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B453B8B-B974-8C42-AEB3-609C3B887401}"/>
                  </a:ext>
                </a:extLst>
              </p:cNvPr>
              <p:cNvSpPr/>
              <p:nvPr/>
            </p:nvSpPr>
            <p:spPr>
              <a:xfrm>
                <a:off x="4333697" y="3886120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data[31:0]</a:t>
                </a:r>
                <a:endParaRPr kumimoji="1" lang="ko-Kore-KR" altLang="en-US" sz="1100" dirty="0"/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5EB35003-17B8-4847-8CE9-DA14735FE777}"/>
                </a:ext>
              </a:extLst>
            </p:cNvPr>
            <p:cNvGrpSpPr/>
            <p:nvPr/>
          </p:nvGrpSpPr>
          <p:grpSpPr>
            <a:xfrm>
              <a:off x="6177766" y="370701"/>
              <a:ext cx="3880731" cy="6106297"/>
              <a:chOff x="6177766" y="370701"/>
              <a:chExt cx="3880731" cy="6106297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9E182469-69D2-7844-95BD-A82661128AF1}"/>
                  </a:ext>
                </a:extLst>
              </p:cNvPr>
              <p:cNvGrpSpPr/>
              <p:nvPr/>
            </p:nvGrpSpPr>
            <p:grpSpPr>
              <a:xfrm>
                <a:off x="6177766" y="370701"/>
                <a:ext cx="3880731" cy="6106297"/>
                <a:chOff x="2215268" y="370702"/>
                <a:chExt cx="3880731" cy="6106297"/>
              </a:xfrm>
            </p:grpSpPr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283C8DF3-8FA3-404F-BBA5-BFCBD6A4BAA1}"/>
                    </a:ext>
                  </a:extLst>
                </p:cNvPr>
                <p:cNvGrpSpPr/>
                <p:nvPr/>
              </p:nvGrpSpPr>
              <p:grpSpPr>
                <a:xfrm>
                  <a:off x="2215268" y="370702"/>
                  <a:ext cx="3880731" cy="6106297"/>
                  <a:chOff x="194393" y="370703"/>
                  <a:chExt cx="3880731" cy="6106297"/>
                </a:xfrm>
              </p:grpSpPr>
              <p:grpSp>
                <p:nvGrpSpPr>
                  <p:cNvPr id="62" name="그룹 61">
                    <a:extLst>
                      <a:ext uri="{FF2B5EF4-FFF2-40B4-BE49-F238E27FC236}">
                        <a16:creationId xmlns:a16="http://schemas.microsoft.com/office/drawing/2014/main" id="{F8289FE2-56AD-614C-8D17-8CEF214D3A60}"/>
                      </a:ext>
                    </a:extLst>
                  </p:cNvPr>
                  <p:cNvGrpSpPr/>
                  <p:nvPr/>
                </p:nvGrpSpPr>
                <p:grpSpPr>
                  <a:xfrm>
                    <a:off x="194393" y="370703"/>
                    <a:ext cx="3880731" cy="6106297"/>
                    <a:chOff x="2099392" y="636130"/>
                    <a:chExt cx="3880731" cy="6106297"/>
                  </a:xfrm>
                </p:grpSpPr>
                <p:sp>
                  <p:nvSpPr>
                    <p:cNvPr id="64" name="직사각형 63">
                      <a:extLst>
                        <a:ext uri="{FF2B5EF4-FFF2-40B4-BE49-F238E27FC236}">
                          <a16:creationId xmlns:a16="http://schemas.microsoft.com/office/drawing/2014/main" id="{BE57C3EE-AADF-1345-9A43-649A085C69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9392" y="636130"/>
                      <a:ext cx="3880731" cy="6106297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kumimoji="1" lang="en-US" altLang="ko-Kore-KR" dirty="0">
                          <a:solidFill>
                            <a:schemeClr val="tx1"/>
                          </a:solidFill>
                        </a:rPr>
                        <a:t>gates</a:t>
                      </a:r>
                      <a:endParaRPr kumimoji="1" lang="ko-Kore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5" name="직사각형 64">
                      <a:extLst>
                        <a:ext uri="{FF2B5EF4-FFF2-40B4-BE49-F238E27FC236}">
                          <a16:creationId xmlns:a16="http://schemas.microsoft.com/office/drawing/2014/main" id="{76249A87-35CE-F947-8DAD-13FEF5C490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77124" y="1415393"/>
                      <a:ext cx="75690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re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66" name="직사각형 65">
                      <a:extLst>
                        <a:ext uri="{FF2B5EF4-FFF2-40B4-BE49-F238E27FC236}">
                          <a16:creationId xmlns:a16="http://schemas.microsoft.com/office/drawing/2014/main" id="{037F597C-C58C-3F4C-A801-B1BE51F3AE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77124" y="1792080"/>
                      <a:ext cx="75690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readable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67" name="직사각형 66">
                      <a:extLst>
                        <a:ext uri="{FF2B5EF4-FFF2-40B4-BE49-F238E27FC236}">
                          <a16:creationId xmlns:a16="http://schemas.microsoft.com/office/drawing/2014/main" id="{FC58F703-7E0A-7448-ABFE-DC0BC9AF56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84487" y="2196682"/>
                      <a:ext cx="1348399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 err="1"/>
                        <a:t>seqn</a:t>
                      </a:r>
                      <a:r>
                        <a:rPr kumimoji="1" lang="en-US" altLang="ko-Kore-KR" sz="1100" dirty="0"/>
                        <a:t>[11:0]</a:t>
                      </a:r>
                      <a:endParaRPr kumimoji="1" lang="ko-Kore-KR" altLang="en-US" sz="1100" dirty="0"/>
                    </a:p>
                  </p:txBody>
                </p:sp>
                <p:grpSp>
                  <p:nvGrpSpPr>
                    <p:cNvPr id="68" name="그룹 67">
                      <a:extLst>
                        <a:ext uri="{FF2B5EF4-FFF2-40B4-BE49-F238E27FC236}">
                          <a16:creationId xmlns:a16="http://schemas.microsoft.com/office/drawing/2014/main" id="{B4332FC7-8D85-8B4C-B2DF-E20374D717C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258270" y="2669213"/>
                      <a:ext cx="1609075" cy="1872849"/>
                      <a:chOff x="2258270" y="2669213"/>
                      <a:chExt cx="1609075" cy="1872849"/>
                    </a:xfrm>
                  </p:grpSpPr>
                  <p:sp>
                    <p:nvSpPr>
                      <p:cNvPr id="69" name="직사각형 68">
                        <a:extLst>
                          <a:ext uri="{FF2B5EF4-FFF2-40B4-BE49-F238E27FC236}">
                            <a16:creationId xmlns:a16="http://schemas.microsoft.com/office/drawing/2014/main" id="{7B0799FD-51C6-134B-A3C6-1C62494783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60209" y="3031596"/>
                        <a:ext cx="1355763" cy="3048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>
                            <a:shade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ko-Kore-KR" sz="1100" dirty="0"/>
                          <a:t>channel[4:0]</a:t>
                        </a:r>
                        <a:endParaRPr kumimoji="1" lang="ko-Kore-KR" altLang="en-US" sz="1100" dirty="0"/>
                      </a:p>
                    </p:txBody>
                  </p:sp>
                  <p:sp>
                    <p:nvSpPr>
                      <p:cNvPr id="70" name="직사각형 69">
                        <a:extLst>
                          <a:ext uri="{FF2B5EF4-FFF2-40B4-BE49-F238E27FC236}">
                            <a16:creationId xmlns:a16="http://schemas.microsoft.com/office/drawing/2014/main" id="{0D137C0F-31E0-7049-9914-0CA9A31252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58270" y="2669213"/>
                        <a:ext cx="1609075" cy="1872849"/>
                      </a:xfrm>
                      <a:prstGeom prst="rect">
                        <a:avLst/>
                      </a:prstGeom>
                      <a:no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t"/>
                      <a:lstStyle/>
                      <a:p>
                        <a:pPr algn="ctr"/>
                        <a:r>
                          <a:rPr kumimoji="1" lang="en-US" altLang="ko-Kore-KR" dirty="0">
                            <a:solidFill>
                              <a:schemeClr val="tx1"/>
                            </a:solidFill>
                          </a:rPr>
                          <a:t>payload</a:t>
                        </a:r>
                        <a:endParaRPr kumimoji="1" lang="ko-Kore-KR" alt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71" name="직사각형 70">
                        <a:extLst>
                          <a:ext uri="{FF2B5EF4-FFF2-40B4-BE49-F238E27FC236}">
                            <a16:creationId xmlns:a16="http://schemas.microsoft.com/office/drawing/2014/main" id="{0240D5E3-870A-7F47-9176-D1E454EA2C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46785" y="3406737"/>
                        <a:ext cx="1355763" cy="3048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>
                            <a:shade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ko-Kore-KR" sz="1100" dirty="0"/>
                          <a:t>timestamp[63:0]</a:t>
                        </a:r>
                        <a:endParaRPr kumimoji="1" lang="ko-Kore-KR" altLang="en-US" sz="1100" dirty="0"/>
                      </a:p>
                    </p:txBody>
                  </p:sp>
                  <p:sp>
                    <p:nvSpPr>
                      <p:cNvPr id="72" name="직사각형 71">
                        <a:extLst>
                          <a:ext uri="{FF2B5EF4-FFF2-40B4-BE49-F238E27FC236}">
                            <a16:creationId xmlns:a16="http://schemas.microsoft.com/office/drawing/2014/main" id="{4A4FB301-A3CC-7A4B-A82D-0EB6DC4665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60209" y="3776594"/>
                        <a:ext cx="1355763" cy="3048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>
                            <a:shade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ko-Kore-KR" sz="1100" dirty="0"/>
                          <a:t>address[7:0]</a:t>
                        </a:r>
                        <a:endParaRPr kumimoji="1" lang="ko-Kore-KR" altLang="en-US" sz="1100" dirty="0"/>
                      </a:p>
                    </p:txBody>
                  </p:sp>
                  <p:sp>
                    <p:nvSpPr>
                      <p:cNvPr id="73" name="직사각형 72">
                        <a:extLst>
                          <a:ext uri="{FF2B5EF4-FFF2-40B4-BE49-F238E27FC236}">
                            <a16:creationId xmlns:a16="http://schemas.microsoft.com/office/drawing/2014/main" id="{EFC2B514-F232-7648-943E-2FF8B2AF69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60209" y="4149736"/>
                        <a:ext cx="1355763" cy="3048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>
                            <a:shade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ko-Kore-KR" sz="1100" dirty="0"/>
                          <a:t>data[31:0]</a:t>
                        </a:r>
                        <a:endParaRPr kumimoji="1" lang="ko-Kore-KR" altLang="en-US" sz="1100" dirty="0"/>
                      </a:p>
                    </p:txBody>
                  </p:sp>
                </p:grpSp>
              </p:grpSp>
              <p:sp>
                <p:nvSpPr>
                  <p:cNvPr id="63" name="직사각형 62">
                    <a:extLst>
                      <a:ext uri="{FF2B5EF4-FFF2-40B4-BE49-F238E27FC236}">
                        <a16:creationId xmlns:a16="http://schemas.microsoft.com/office/drawing/2014/main" id="{BF854B0F-63F2-774F-9F6A-B3EE69D35CFC}"/>
                      </a:ext>
                    </a:extLst>
                  </p:cNvPr>
                  <p:cNvSpPr/>
                  <p:nvPr/>
                </p:nvSpPr>
                <p:spPr>
                  <a:xfrm>
                    <a:off x="273377" y="804894"/>
                    <a:ext cx="1752539" cy="4149493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input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36A9DAC4-6E88-554B-9424-FD205804B0FB}"/>
                    </a:ext>
                  </a:extLst>
                </p:cNvPr>
                <p:cNvSpPr/>
                <p:nvPr/>
              </p:nvSpPr>
              <p:spPr>
                <a:xfrm>
                  <a:off x="4125775" y="804893"/>
                  <a:ext cx="1752539" cy="414949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output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B9634FFD-0E36-274A-A02D-FC7135DAB37D}"/>
                    </a:ext>
                  </a:extLst>
                </p:cNvPr>
                <p:cNvSpPr/>
                <p:nvPr/>
              </p:nvSpPr>
              <p:spPr>
                <a:xfrm>
                  <a:off x="4250612" y="1151777"/>
                  <a:ext cx="75690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valid</a:t>
                  </a:r>
                  <a:endParaRPr kumimoji="1" lang="ko-Kore-KR" altLang="en-US" sz="1100" dirty="0"/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8CBC2F32-0E67-354A-9D74-3B1F16166D35}"/>
                    </a:ext>
                  </a:extLst>
                </p:cNvPr>
                <p:cNvSpPr/>
                <p:nvPr/>
              </p:nvSpPr>
              <p:spPr>
                <a:xfrm>
                  <a:off x="4250612" y="1528464"/>
                  <a:ext cx="1348399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replace_occured</a:t>
                  </a:r>
                  <a:endParaRPr kumimoji="1" lang="ko-Kore-KR" altLang="en-US" sz="1100" dirty="0"/>
                </a:p>
              </p:txBody>
            </p:sp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5341BEFF-2B1F-7346-863F-7CC70CB5E143}"/>
                    </a:ext>
                  </a:extLst>
                </p:cNvPr>
                <p:cNvSpPr/>
                <p:nvPr/>
              </p:nvSpPr>
              <p:spPr>
                <a:xfrm>
                  <a:off x="4257976" y="1933066"/>
                  <a:ext cx="1341036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nondata_replace</a:t>
                  </a:r>
                  <a:r>
                    <a:rPr kumimoji="1" lang="en-US" altLang="ko-Kore-KR" sz="1100" dirty="0"/>
                    <a:t>_</a:t>
                  </a:r>
                </a:p>
                <a:p>
                  <a:pPr algn="ctr"/>
                  <a:r>
                    <a:rPr kumimoji="1" lang="en-US" altLang="ko-Kore-KR" sz="1100" dirty="0" err="1"/>
                    <a:t>occured</a:t>
                  </a:r>
                  <a:endParaRPr kumimoji="1" lang="ko-Kore-KR" altLang="en-US" sz="1100" dirty="0"/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587193C4-A818-2241-B44A-507AB618E1F0}"/>
                    </a:ext>
                  </a:extLst>
                </p:cNvPr>
                <p:cNvSpPr/>
                <p:nvPr/>
              </p:nvSpPr>
              <p:spPr>
                <a:xfrm>
                  <a:off x="4333697" y="3350783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channel[4:0]</a:t>
                  </a:r>
                  <a:endParaRPr kumimoji="1" lang="ko-Kore-KR" altLang="en-US" sz="1100" dirty="0"/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D925A75F-8C78-124C-B0A4-A6D870275ECD}"/>
                    </a:ext>
                  </a:extLst>
                </p:cNvPr>
                <p:cNvSpPr/>
                <p:nvPr/>
              </p:nvSpPr>
              <p:spPr>
                <a:xfrm>
                  <a:off x="4231758" y="2988400"/>
                  <a:ext cx="1609075" cy="187284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payload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040DE22C-3E3B-F345-81C9-E54457075326}"/>
                    </a:ext>
                  </a:extLst>
                </p:cNvPr>
                <p:cNvSpPr/>
                <p:nvPr/>
              </p:nvSpPr>
              <p:spPr>
                <a:xfrm>
                  <a:off x="4320273" y="3725924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timestamp[63:0]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5BC4B96F-9C55-534D-991C-C9CD2DFE8454}"/>
                    </a:ext>
                  </a:extLst>
                </p:cNvPr>
                <p:cNvSpPr/>
                <p:nvPr/>
              </p:nvSpPr>
              <p:spPr>
                <a:xfrm>
                  <a:off x="4333697" y="4095781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address[7:0]</a:t>
                  </a:r>
                  <a:endParaRPr kumimoji="1" lang="ko-Kore-KR" altLang="en-US" sz="1100" dirty="0"/>
                </a:p>
              </p:txBody>
            </p:sp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D50505D4-2468-DC4E-BDA5-E9DFA7906FE6}"/>
                    </a:ext>
                  </a:extLst>
                </p:cNvPr>
                <p:cNvSpPr/>
                <p:nvPr/>
              </p:nvSpPr>
              <p:spPr>
                <a:xfrm>
                  <a:off x="4333697" y="4468923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data[31:0]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242D64BC-1210-3547-BDD2-8F0B0F9CD05E}"/>
                  </a:ext>
                </a:extLst>
              </p:cNvPr>
              <p:cNvSpPr/>
              <p:nvPr/>
            </p:nvSpPr>
            <p:spPr>
              <a:xfrm>
                <a:off x="8220473" y="2335109"/>
                <a:ext cx="1348399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seqn</a:t>
                </a:r>
                <a:r>
                  <a:rPr kumimoji="1" lang="en-US" altLang="ko-Kore-KR" sz="1100" dirty="0"/>
                  <a:t>[11:0]</a:t>
                </a:r>
                <a:endParaRPr kumimoji="1" lang="ko-Kore-KR" altLang="en-US" sz="1100" dirty="0"/>
              </a:p>
            </p:txBody>
          </p:sp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C457964A-A517-824D-809F-D40C818226A2}"/>
                </a:ext>
              </a:extLst>
            </p:cNvPr>
            <p:cNvGrpSpPr/>
            <p:nvPr/>
          </p:nvGrpSpPr>
          <p:grpSpPr>
            <a:xfrm>
              <a:off x="10157245" y="377920"/>
              <a:ext cx="1920156" cy="6106297"/>
              <a:chOff x="10157245" y="377920"/>
              <a:chExt cx="1920156" cy="6106297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E425AF79-1A6C-A742-8440-52C333BB6214}"/>
                  </a:ext>
                </a:extLst>
              </p:cNvPr>
              <p:cNvSpPr/>
              <p:nvPr/>
            </p:nvSpPr>
            <p:spPr>
              <a:xfrm>
                <a:off x="10157245" y="377920"/>
                <a:ext cx="1920156" cy="610629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 err="1">
                    <a:solidFill>
                      <a:schemeClr val="tx1"/>
                    </a:solidFill>
                  </a:rPr>
                  <a:t>output_driver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14C6ECC-F89B-3648-8C30-8A0E32E90E24}"/>
                  </a:ext>
                </a:extLst>
              </p:cNvPr>
              <p:cNvSpPr/>
              <p:nvPr/>
            </p:nvSpPr>
            <p:spPr>
              <a:xfrm>
                <a:off x="10265741" y="1151776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valid</a:t>
                </a:r>
                <a:endParaRPr kumimoji="1" lang="ko-Kore-KR" altLang="en-US" sz="1100" dirty="0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EBBFACF1-3372-D94E-89E7-924965082390}"/>
                  </a:ext>
                </a:extLst>
              </p:cNvPr>
              <p:cNvSpPr/>
              <p:nvPr/>
            </p:nvSpPr>
            <p:spPr>
              <a:xfrm>
                <a:off x="10265741" y="1528463"/>
                <a:ext cx="1348399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replace_occured</a:t>
                </a:r>
                <a:endParaRPr kumimoji="1" lang="ko-Kore-KR" altLang="en-US" sz="1100" dirty="0"/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51799993-4C63-AE4C-86B9-DB577BAD8E95}"/>
                  </a:ext>
                </a:extLst>
              </p:cNvPr>
              <p:cNvSpPr/>
              <p:nvPr/>
            </p:nvSpPr>
            <p:spPr>
              <a:xfrm>
                <a:off x="10265485" y="1933065"/>
                <a:ext cx="1341036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nondata_replace</a:t>
                </a:r>
                <a:r>
                  <a:rPr kumimoji="1" lang="en-US" altLang="ko-Kore-KR" sz="1100" dirty="0"/>
                  <a:t>_</a:t>
                </a:r>
              </a:p>
              <a:p>
                <a:pPr algn="ctr"/>
                <a:r>
                  <a:rPr kumimoji="1" lang="en-US" altLang="ko-Kore-KR" sz="1100" dirty="0" err="1"/>
                  <a:t>occured</a:t>
                </a:r>
                <a:endParaRPr kumimoji="1" lang="ko-Kore-KR" altLang="en-US" sz="1100" dirty="0"/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222FB13C-11B1-B345-B96E-7F9C956588F0}"/>
                  </a:ext>
                </a:extLst>
              </p:cNvPr>
              <p:cNvSpPr/>
              <p:nvPr/>
            </p:nvSpPr>
            <p:spPr>
              <a:xfrm>
                <a:off x="10260057" y="2757013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channel[4:0]</a:t>
                </a:r>
                <a:endParaRPr kumimoji="1" lang="ko-Kore-KR" altLang="en-US" sz="1100" dirty="0"/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2B7A07A0-FF5B-A74A-9A81-42F7075315C2}"/>
                  </a:ext>
                </a:extLst>
              </p:cNvPr>
              <p:cNvSpPr/>
              <p:nvPr/>
            </p:nvSpPr>
            <p:spPr>
              <a:xfrm>
                <a:off x="10261873" y="3132154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timestamp[63:0]</a:t>
                </a:r>
                <a:endParaRPr kumimoji="1" lang="ko-Kore-KR" altLang="en-US" sz="1100" dirty="0"/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CADFAC40-4129-D445-A4DA-955240ED2C8F}"/>
                  </a:ext>
                </a:extLst>
              </p:cNvPr>
              <p:cNvSpPr/>
              <p:nvPr/>
            </p:nvSpPr>
            <p:spPr>
              <a:xfrm>
                <a:off x="10260057" y="3502011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address[7:0]</a:t>
                </a:r>
                <a:endParaRPr kumimoji="1" lang="ko-Kore-KR" altLang="en-US" sz="1100" dirty="0"/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0F4DF962-D910-1746-B95B-0490C1BFF3FE}"/>
                  </a:ext>
                </a:extLst>
              </p:cNvPr>
              <p:cNvSpPr/>
              <p:nvPr/>
            </p:nvSpPr>
            <p:spPr>
              <a:xfrm>
                <a:off x="10260057" y="3875153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data[31:0]</a:t>
                </a:r>
                <a:endParaRPr kumimoji="1" lang="ko-Kore-KR" altLang="en-US" sz="1100" dirty="0"/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4635CED4-AAC6-E447-B2CB-84704C835BD5}"/>
                  </a:ext>
                </a:extLst>
              </p:cNvPr>
              <p:cNvSpPr/>
              <p:nvPr/>
            </p:nvSpPr>
            <p:spPr>
              <a:xfrm>
                <a:off x="10265484" y="2335109"/>
                <a:ext cx="1348399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seqn</a:t>
                </a:r>
                <a:r>
                  <a:rPr kumimoji="1" lang="en-US" altLang="ko-Kore-KR" sz="1100" dirty="0"/>
                  <a:t>[11:0]</a:t>
                </a:r>
                <a:endParaRPr kumimoji="1" lang="ko-Kore-KR" altLang="en-US" sz="1100" dirty="0"/>
              </a:p>
            </p:txBody>
          </p:sp>
        </p:grp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D7534CF1-8369-764D-91F0-4C3CE17CD44C}"/>
                </a:ext>
              </a:extLst>
            </p:cNvPr>
            <p:cNvCxnSpPr>
              <a:stCxn id="6" idx="3"/>
              <a:endCxn id="32" idx="1"/>
            </p:cNvCxnSpPr>
            <p:nvPr/>
          </p:nvCxnSpPr>
          <p:spPr>
            <a:xfrm flipV="1">
              <a:off x="1129028" y="1314240"/>
              <a:ext cx="1263972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id="{82C7531A-FA77-5B47-8A3B-7F4F08729347}"/>
                </a:ext>
              </a:extLst>
            </p:cNvPr>
            <p:cNvCxnSpPr>
              <a:cxnSpLocks/>
              <a:stCxn id="8" idx="3"/>
              <a:endCxn id="34" idx="1"/>
            </p:cNvCxnSpPr>
            <p:nvPr/>
          </p:nvCxnSpPr>
          <p:spPr>
            <a:xfrm flipV="1">
              <a:off x="1727887" y="2095529"/>
              <a:ext cx="672476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3526D7DD-8217-454C-8D30-823D98C580D3}"/>
                </a:ext>
              </a:extLst>
            </p:cNvPr>
            <p:cNvCxnSpPr>
              <a:cxnSpLocks/>
              <a:stCxn id="10" idx="3"/>
              <a:endCxn id="36" idx="1"/>
            </p:cNvCxnSpPr>
            <p:nvPr/>
          </p:nvCxnSpPr>
          <p:spPr>
            <a:xfrm flipV="1">
              <a:off x="1810973" y="2930443"/>
              <a:ext cx="665112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>
              <a:extLst>
                <a:ext uri="{FF2B5EF4-FFF2-40B4-BE49-F238E27FC236}">
                  <a16:creationId xmlns:a16="http://schemas.microsoft.com/office/drawing/2014/main" id="{01AB5DC2-F936-2240-9C08-E11467A3B063}"/>
                </a:ext>
              </a:extLst>
            </p:cNvPr>
            <p:cNvCxnSpPr>
              <a:cxnSpLocks/>
              <a:stCxn id="12" idx="3"/>
              <a:endCxn id="38" idx="1"/>
            </p:cNvCxnSpPr>
            <p:nvPr/>
          </p:nvCxnSpPr>
          <p:spPr>
            <a:xfrm flipV="1">
              <a:off x="1797549" y="3305584"/>
              <a:ext cx="665112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id="{4CF0E31C-EBC3-C845-A203-84967EBFF1B1}"/>
                </a:ext>
              </a:extLst>
            </p:cNvPr>
            <p:cNvCxnSpPr>
              <a:cxnSpLocks/>
              <a:stCxn id="13" idx="3"/>
              <a:endCxn id="39" idx="1"/>
            </p:cNvCxnSpPr>
            <p:nvPr/>
          </p:nvCxnSpPr>
          <p:spPr>
            <a:xfrm flipV="1">
              <a:off x="1810973" y="3675441"/>
              <a:ext cx="665112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id="{FF3E9942-68E1-DC40-9121-584192D781E6}"/>
                </a:ext>
              </a:extLst>
            </p:cNvPr>
            <p:cNvCxnSpPr>
              <a:cxnSpLocks/>
              <a:stCxn id="14" idx="3"/>
              <a:endCxn id="40" idx="1"/>
            </p:cNvCxnSpPr>
            <p:nvPr/>
          </p:nvCxnSpPr>
          <p:spPr>
            <a:xfrm flipV="1">
              <a:off x="1810973" y="4048583"/>
              <a:ext cx="665112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꺾인 연결선[E] 115">
              <a:extLst>
                <a:ext uri="{FF2B5EF4-FFF2-40B4-BE49-F238E27FC236}">
                  <a16:creationId xmlns:a16="http://schemas.microsoft.com/office/drawing/2014/main" id="{253622BD-347B-2A46-9266-DB957D346C87}"/>
                </a:ext>
              </a:extLst>
            </p:cNvPr>
            <p:cNvCxnSpPr>
              <a:stCxn id="43" idx="3"/>
              <a:endCxn id="66" idx="1"/>
            </p:cNvCxnSpPr>
            <p:nvPr/>
          </p:nvCxnSpPr>
          <p:spPr>
            <a:xfrm flipV="1">
              <a:off x="5007515" y="1679051"/>
              <a:ext cx="1347983" cy="1813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꺾인 연결선[E] 117">
              <a:extLst>
                <a:ext uri="{FF2B5EF4-FFF2-40B4-BE49-F238E27FC236}">
                  <a16:creationId xmlns:a16="http://schemas.microsoft.com/office/drawing/2014/main" id="{16543B83-88B6-EA4D-B1F3-D44B515B9403}"/>
                </a:ext>
              </a:extLst>
            </p:cNvPr>
            <p:cNvCxnSpPr>
              <a:stCxn id="44" idx="3"/>
              <a:endCxn id="67" idx="1"/>
            </p:cNvCxnSpPr>
            <p:nvPr/>
          </p:nvCxnSpPr>
          <p:spPr>
            <a:xfrm flipV="1">
              <a:off x="5606374" y="2083653"/>
              <a:ext cx="756487" cy="1813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꺾인 연결선[E] 119">
              <a:extLst>
                <a:ext uri="{FF2B5EF4-FFF2-40B4-BE49-F238E27FC236}">
                  <a16:creationId xmlns:a16="http://schemas.microsoft.com/office/drawing/2014/main" id="{051D1D95-DE03-9746-99CD-3B65B2098D72}"/>
                </a:ext>
              </a:extLst>
            </p:cNvPr>
            <p:cNvCxnSpPr>
              <a:stCxn id="45" idx="3"/>
              <a:endCxn id="69" idx="1"/>
            </p:cNvCxnSpPr>
            <p:nvPr/>
          </p:nvCxnSpPr>
          <p:spPr>
            <a:xfrm flipV="1">
              <a:off x="5689460" y="2918567"/>
              <a:ext cx="749123" cy="1813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꺾인 연결선[E] 121">
              <a:extLst>
                <a:ext uri="{FF2B5EF4-FFF2-40B4-BE49-F238E27FC236}">
                  <a16:creationId xmlns:a16="http://schemas.microsoft.com/office/drawing/2014/main" id="{D464A1D6-A899-0D45-B14B-612030038E89}"/>
                </a:ext>
              </a:extLst>
            </p:cNvPr>
            <p:cNvCxnSpPr>
              <a:stCxn id="47" idx="3"/>
              <a:endCxn id="71" idx="1"/>
            </p:cNvCxnSpPr>
            <p:nvPr/>
          </p:nvCxnSpPr>
          <p:spPr>
            <a:xfrm flipV="1">
              <a:off x="5676036" y="3293708"/>
              <a:ext cx="749123" cy="1813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꺾인 연결선[E] 123">
              <a:extLst>
                <a:ext uri="{FF2B5EF4-FFF2-40B4-BE49-F238E27FC236}">
                  <a16:creationId xmlns:a16="http://schemas.microsoft.com/office/drawing/2014/main" id="{28A2E94D-C103-9146-8C6F-776DF9017470}"/>
                </a:ext>
              </a:extLst>
            </p:cNvPr>
            <p:cNvCxnSpPr>
              <a:stCxn id="48" idx="3"/>
              <a:endCxn id="72" idx="1"/>
            </p:cNvCxnSpPr>
            <p:nvPr/>
          </p:nvCxnSpPr>
          <p:spPr>
            <a:xfrm flipV="1">
              <a:off x="5689460" y="3663565"/>
              <a:ext cx="749123" cy="1813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꺾인 연결선[E] 125">
              <a:extLst>
                <a:ext uri="{FF2B5EF4-FFF2-40B4-BE49-F238E27FC236}">
                  <a16:creationId xmlns:a16="http://schemas.microsoft.com/office/drawing/2014/main" id="{36FD1D9D-49B8-304A-B935-CE2BC37331A4}"/>
                </a:ext>
              </a:extLst>
            </p:cNvPr>
            <p:cNvCxnSpPr>
              <a:stCxn id="49" idx="3"/>
              <a:endCxn id="73" idx="1"/>
            </p:cNvCxnSpPr>
            <p:nvPr/>
          </p:nvCxnSpPr>
          <p:spPr>
            <a:xfrm flipV="1">
              <a:off x="5689460" y="4036707"/>
              <a:ext cx="749123" cy="1813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꺾인 연결선[E] 128">
              <a:extLst>
                <a:ext uri="{FF2B5EF4-FFF2-40B4-BE49-F238E27FC236}">
                  <a16:creationId xmlns:a16="http://schemas.microsoft.com/office/drawing/2014/main" id="{98B7CB15-31B3-154F-A876-D7560910CD8A}"/>
                </a:ext>
              </a:extLst>
            </p:cNvPr>
            <p:cNvCxnSpPr>
              <a:cxnSpLocks/>
              <a:stCxn id="57" idx="3"/>
              <a:endCxn id="92" idx="1"/>
            </p:cNvCxnSpPr>
            <p:nvPr/>
          </p:nvCxnSpPr>
          <p:spPr>
            <a:xfrm flipV="1">
              <a:off x="9651958" y="2909413"/>
              <a:ext cx="608099" cy="593769"/>
            </a:xfrm>
            <a:prstGeom prst="bentConnector3">
              <a:avLst>
                <a:gd name="adj1" fmla="val 40236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꺾인 연결선[E] 129">
              <a:extLst>
                <a:ext uri="{FF2B5EF4-FFF2-40B4-BE49-F238E27FC236}">
                  <a16:creationId xmlns:a16="http://schemas.microsoft.com/office/drawing/2014/main" id="{94F0FDE5-6EA0-2346-97CF-DA4F225E1383}"/>
                </a:ext>
              </a:extLst>
            </p:cNvPr>
            <p:cNvCxnSpPr>
              <a:cxnSpLocks/>
              <a:stCxn id="59" idx="3"/>
              <a:endCxn id="93" idx="1"/>
            </p:cNvCxnSpPr>
            <p:nvPr/>
          </p:nvCxnSpPr>
          <p:spPr>
            <a:xfrm flipV="1">
              <a:off x="9638534" y="3284554"/>
              <a:ext cx="623339" cy="593769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꺾인 연결선[E] 130">
              <a:extLst>
                <a:ext uri="{FF2B5EF4-FFF2-40B4-BE49-F238E27FC236}">
                  <a16:creationId xmlns:a16="http://schemas.microsoft.com/office/drawing/2014/main" id="{3B664AC0-5BAF-CA44-89A6-5B48F9D21F76}"/>
                </a:ext>
              </a:extLst>
            </p:cNvPr>
            <p:cNvCxnSpPr>
              <a:cxnSpLocks/>
              <a:stCxn id="60" idx="3"/>
              <a:endCxn id="94" idx="1"/>
            </p:cNvCxnSpPr>
            <p:nvPr/>
          </p:nvCxnSpPr>
          <p:spPr>
            <a:xfrm flipV="1">
              <a:off x="9651958" y="3654411"/>
              <a:ext cx="608099" cy="593769"/>
            </a:xfrm>
            <a:prstGeom prst="bentConnector3">
              <a:avLst>
                <a:gd name="adj1" fmla="val 57811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꺾인 연결선[E] 131">
              <a:extLst>
                <a:ext uri="{FF2B5EF4-FFF2-40B4-BE49-F238E27FC236}">
                  <a16:creationId xmlns:a16="http://schemas.microsoft.com/office/drawing/2014/main" id="{24570BB9-01BE-784B-9DDD-8C9D587FD10C}"/>
                </a:ext>
              </a:extLst>
            </p:cNvPr>
            <p:cNvCxnSpPr>
              <a:cxnSpLocks/>
              <a:stCxn id="61" idx="3"/>
              <a:endCxn id="95" idx="1"/>
            </p:cNvCxnSpPr>
            <p:nvPr/>
          </p:nvCxnSpPr>
          <p:spPr>
            <a:xfrm flipV="1">
              <a:off x="9651958" y="4027553"/>
              <a:ext cx="608099" cy="593769"/>
            </a:xfrm>
            <a:prstGeom prst="bentConnector3">
              <a:avLst>
                <a:gd name="adj1" fmla="val 75387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화살표 연결선 148">
              <a:extLst>
                <a:ext uri="{FF2B5EF4-FFF2-40B4-BE49-F238E27FC236}">
                  <a16:creationId xmlns:a16="http://schemas.microsoft.com/office/drawing/2014/main" id="{993722CD-5B97-DB49-B25B-3230FB5EB226}"/>
                </a:ext>
              </a:extLst>
            </p:cNvPr>
            <p:cNvCxnSpPr>
              <a:stCxn id="74" idx="3"/>
              <a:endCxn id="96" idx="1"/>
            </p:cNvCxnSpPr>
            <p:nvPr/>
          </p:nvCxnSpPr>
          <p:spPr>
            <a:xfrm>
              <a:off x="9568872" y="2487509"/>
              <a:ext cx="69661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화살표 연결선 150">
              <a:extLst>
                <a:ext uri="{FF2B5EF4-FFF2-40B4-BE49-F238E27FC236}">
                  <a16:creationId xmlns:a16="http://schemas.microsoft.com/office/drawing/2014/main" id="{DFB8971C-611B-8740-B093-B1879AFD987C}"/>
                </a:ext>
              </a:extLst>
            </p:cNvPr>
            <p:cNvCxnSpPr>
              <a:stCxn id="56" idx="3"/>
              <a:endCxn id="91" idx="1"/>
            </p:cNvCxnSpPr>
            <p:nvPr/>
          </p:nvCxnSpPr>
          <p:spPr>
            <a:xfrm>
              <a:off x="9561510" y="2085465"/>
              <a:ext cx="70397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0B708CA2-28CC-7041-B7E1-E28C216F5B3E}"/>
                </a:ext>
              </a:extLst>
            </p:cNvPr>
            <p:cNvCxnSpPr>
              <a:stCxn id="55" idx="3"/>
              <a:endCxn id="90" idx="1"/>
            </p:cNvCxnSpPr>
            <p:nvPr/>
          </p:nvCxnSpPr>
          <p:spPr>
            <a:xfrm>
              <a:off x="9561509" y="1680863"/>
              <a:ext cx="70423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화살표 연결선 154">
              <a:extLst>
                <a:ext uri="{FF2B5EF4-FFF2-40B4-BE49-F238E27FC236}">
                  <a16:creationId xmlns:a16="http://schemas.microsoft.com/office/drawing/2014/main" id="{2A491B8A-8CF1-A149-A765-5425E0004815}"/>
                </a:ext>
              </a:extLst>
            </p:cNvPr>
            <p:cNvCxnSpPr>
              <a:stCxn id="54" idx="3"/>
              <a:endCxn id="89" idx="1"/>
            </p:cNvCxnSpPr>
            <p:nvPr/>
          </p:nvCxnSpPr>
          <p:spPr>
            <a:xfrm>
              <a:off x="8970013" y="1304176"/>
              <a:ext cx="129572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꺾인 연결선[E] 155">
              <a:extLst>
                <a:ext uri="{FF2B5EF4-FFF2-40B4-BE49-F238E27FC236}">
                  <a16:creationId xmlns:a16="http://schemas.microsoft.com/office/drawing/2014/main" id="{90D19BB4-91B0-554E-BEFC-C9152ABA8DC6}"/>
                </a:ext>
              </a:extLst>
            </p:cNvPr>
            <p:cNvCxnSpPr>
              <a:cxnSpLocks/>
              <a:stCxn id="33" idx="1"/>
              <a:endCxn id="7" idx="3"/>
            </p:cNvCxnSpPr>
            <p:nvPr/>
          </p:nvCxnSpPr>
          <p:spPr>
            <a:xfrm rot="10800000" flipV="1">
              <a:off x="1129028" y="1690926"/>
              <a:ext cx="1263972" cy="1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꺾인 연결선[E] 156">
              <a:extLst>
                <a:ext uri="{FF2B5EF4-FFF2-40B4-BE49-F238E27FC236}">
                  <a16:creationId xmlns:a16="http://schemas.microsoft.com/office/drawing/2014/main" id="{4B6DC035-064E-AB4D-8457-2E5B23D4C9EC}"/>
                </a:ext>
              </a:extLst>
            </p:cNvPr>
            <p:cNvCxnSpPr>
              <a:cxnSpLocks/>
              <a:stCxn id="65" idx="1"/>
              <a:endCxn id="42" idx="3"/>
            </p:cNvCxnSpPr>
            <p:nvPr/>
          </p:nvCxnSpPr>
          <p:spPr>
            <a:xfrm rot="10800000" flipV="1">
              <a:off x="5007516" y="1302363"/>
              <a:ext cx="1347983" cy="1813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A35980F5-89DB-D143-BCD0-B71AF51F8B1A}"/>
                </a:ext>
              </a:extLst>
            </p:cNvPr>
            <p:cNvSpPr/>
            <p:nvPr/>
          </p:nvSpPr>
          <p:spPr>
            <a:xfrm>
              <a:off x="114599" y="58926"/>
              <a:ext cx="12007745" cy="65413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SED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날짜 개체 틀 15">
            <a:extLst>
              <a:ext uri="{FF2B5EF4-FFF2-40B4-BE49-F238E27FC236}">
                <a16:creationId xmlns:a16="http://schemas.microsoft.com/office/drawing/2014/main" id="{8B2B86DA-A069-284E-9343-8E94CBF71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17" name="바닥글 개체 틀 16">
            <a:extLst>
              <a:ext uri="{FF2B5EF4-FFF2-40B4-BE49-F238E27FC236}">
                <a16:creationId xmlns:a16="http://schemas.microsoft.com/office/drawing/2014/main" id="{AFAFDA39-DF62-C444-A851-BD64CD1D1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0BE79F1D-66CC-1F49-9FC7-08CC8AB50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95633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A696ABB-3405-374B-85FC-5C91C6D87559}"/>
              </a:ext>
            </a:extLst>
          </p:cNvPr>
          <p:cNvGrpSpPr/>
          <p:nvPr/>
        </p:nvGrpSpPr>
        <p:grpSpPr>
          <a:xfrm>
            <a:off x="111821" y="636130"/>
            <a:ext cx="1815833" cy="5585739"/>
            <a:chOff x="1285713" y="843936"/>
            <a:chExt cx="1815833" cy="558573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13DDF4E-8005-5C4B-8BEE-FE64ACCB288A}"/>
                </a:ext>
              </a:extLst>
            </p:cNvPr>
            <p:cNvSpPr/>
            <p:nvPr/>
          </p:nvSpPr>
          <p:spPr>
            <a:xfrm>
              <a:off x="1285713" y="843936"/>
              <a:ext cx="1815833" cy="55857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cri (interface)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738024B-3BE2-2841-91DB-B22DFF0000FD}"/>
                </a:ext>
              </a:extLst>
            </p:cNvPr>
            <p:cNvSpPr/>
            <p:nvPr/>
          </p:nvSpPr>
          <p:spPr>
            <a:xfrm>
              <a:off x="1457459" y="1308483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cmd</a:t>
              </a:r>
              <a:r>
                <a:rPr kumimoji="1" lang="en-US" altLang="ko-Kore-KR" sz="1100" dirty="0"/>
                <a:t>[1:0]</a:t>
              </a:r>
              <a:endParaRPr kumimoji="1" lang="ko-Kore-KR" altLang="en-US" sz="11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398768D-0600-5345-B466-E97742D5ABB4}"/>
                </a:ext>
              </a:extLst>
            </p:cNvPr>
            <p:cNvSpPr/>
            <p:nvPr/>
          </p:nvSpPr>
          <p:spPr>
            <a:xfrm>
              <a:off x="1457454" y="1688714"/>
              <a:ext cx="1075676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chan_sel</a:t>
              </a:r>
              <a:r>
                <a:rPr kumimoji="1" lang="en-US" altLang="ko-Kore-KR" sz="1100" dirty="0"/>
                <a:t>[23:0]</a:t>
              </a:r>
              <a:endParaRPr kumimoji="1" lang="ko-Kore-KR" altLang="en-US" sz="11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21D4DD2-5BC2-A14E-83ED-4673EF562430}"/>
                </a:ext>
              </a:extLst>
            </p:cNvPr>
            <p:cNvSpPr/>
            <p:nvPr/>
          </p:nvSpPr>
          <p:spPr>
            <a:xfrm>
              <a:off x="1457454" y="2068945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E88F591-5126-394D-BF21-428AF3F968A2}"/>
                </a:ext>
              </a:extLst>
            </p:cNvPr>
            <p:cNvSpPr/>
            <p:nvPr/>
          </p:nvSpPr>
          <p:spPr>
            <a:xfrm>
              <a:off x="1457453" y="2436301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o_data</a:t>
              </a:r>
              <a:r>
                <a:rPr kumimoji="1" lang="en-US" altLang="ko-Kore-KR" sz="1100" dirty="0"/>
                <a:t>[511:0]</a:t>
              </a:r>
              <a:endParaRPr kumimoji="1" lang="ko-Kore-KR" altLang="en-US" sz="11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9EE1A8-6274-AF48-90FC-B1CF2109448D}"/>
                </a:ext>
              </a:extLst>
            </p:cNvPr>
            <p:cNvSpPr/>
            <p:nvPr/>
          </p:nvSpPr>
          <p:spPr>
            <a:xfrm>
              <a:off x="1457453" y="2813474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o_address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603353B-56F4-8C4B-A5AB-644496A04F7E}"/>
                </a:ext>
              </a:extLst>
            </p:cNvPr>
            <p:cNvSpPr/>
            <p:nvPr/>
          </p:nvSpPr>
          <p:spPr>
            <a:xfrm>
              <a:off x="1457452" y="3189237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o_status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0E0C21C-7434-3D43-80EC-72237A69AB7A}"/>
                </a:ext>
              </a:extLst>
            </p:cNvPr>
            <p:cNvSpPr/>
            <p:nvPr/>
          </p:nvSpPr>
          <p:spPr>
            <a:xfrm>
              <a:off x="1457454" y="358078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o_buffer_space_valid</a:t>
              </a:r>
              <a:endParaRPr kumimoji="1" lang="ko-Kore-KR" altLang="en-US" sz="11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D5E83FF-447C-C540-91D6-7229A6A989B7}"/>
                </a:ext>
              </a:extLst>
            </p:cNvPr>
            <p:cNvSpPr/>
            <p:nvPr/>
          </p:nvSpPr>
          <p:spPr>
            <a:xfrm>
              <a:off x="1457452" y="397875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1F9DC1-1366-8F45-B627-48DBED31D053}"/>
                </a:ext>
              </a:extLst>
            </p:cNvPr>
            <p:cNvSpPr/>
            <p:nvPr/>
          </p:nvSpPr>
          <p:spPr>
            <a:xfrm>
              <a:off x="1457447" y="437672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i_timeout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C2CF9A5-CAAA-3A48-B4B8-88D063F13AF4}"/>
                </a:ext>
              </a:extLst>
            </p:cNvPr>
            <p:cNvSpPr/>
            <p:nvPr/>
          </p:nvSpPr>
          <p:spPr>
            <a:xfrm>
              <a:off x="1457447" y="4765191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i_data</a:t>
              </a:r>
              <a:r>
                <a:rPr kumimoji="1" lang="en-US" altLang="ko-Kore-KR" sz="1100" dirty="0"/>
                <a:t>[31:0]</a:t>
              </a:r>
              <a:endParaRPr kumimoji="1" lang="ko-Kore-KR" altLang="en-US" sz="11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8470328-43ED-A841-A46D-437214C7EABD}"/>
                </a:ext>
              </a:extLst>
            </p:cNvPr>
            <p:cNvSpPr/>
            <p:nvPr/>
          </p:nvSpPr>
          <p:spPr>
            <a:xfrm>
              <a:off x="1457447" y="5149089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90F6DB0-CF9E-C940-982D-1F294FA170FF}"/>
                </a:ext>
              </a:extLst>
            </p:cNvPr>
            <p:cNvSpPr/>
            <p:nvPr/>
          </p:nvSpPr>
          <p:spPr>
            <a:xfrm>
              <a:off x="1457447" y="5545410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</a:t>
              </a:r>
              <a:r>
                <a:rPr kumimoji="1" lang="en-US" altLang="ko-Kore-KR" sz="1100" dirty="0"/>
                <a:t>[3:0]</a:t>
              </a:r>
              <a:endParaRPr kumimoji="1" lang="ko-Kore-KR" altLang="en-US" sz="1100" dirty="0"/>
            </a:p>
          </p:txBody>
        </p:sp>
      </p:grpSp>
      <p:sp>
        <p:nvSpPr>
          <p:cNvPr id="19" name="날짜 개체 틀 18">
            <a:extLst>
              <a:ext uri="{FF2B5EF4-FFF2-40B4-BE49-F238E27FC236}">
                <a16:creationId xmlns:a16="http://schemas.microsoft.com/office/drawing/2014/main" id="{F2099EEB-DA4C-AB42-891D-B7769CFD0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0" name="바닥글 개체 틀 19">
            <a:extLst>
              <a:ext uri="{FF2B5EF4-FFF2-40B4-BE49-F238E27FC236}">
                <a16:creationId xmlns:a16="http://schemas.microsoft.com/office/drawing/2014/main" id="{8251810C-2DFF-E54E-8A0D-4C304AE1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1854" y="6576930"/>
            <a:ext cx="4114800" cy="365125"/>
          </a:xfrm>
        </p:spPr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253E4C2F-1529-3B42-A1E3-7E729521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71</a:t>
            </a:fld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94345C-7825-3D4D-A6D1-34133CE8F8F0}"/>
              </a:ext>
            </a:extLst>
          </p:cNvPr>
          <p:cNvSpPr/>
          <p:nvPr/>
        </p:nvSpPr>
        <p:spPr>
          <a:xfrm>
            <a:off x="2087322" y="1481640"/>
            <a:ext cx="757248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sel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BB2FF9-8616-DF47-BA06-D244C4471CBD}"/>
              </a:ext>
            </a:extLst>
          </p:cNvPr>
          <p:cNvSpPr/>
          <p:nvPr/>
        </p:nvSpPr>
        <p:spPr>
          <a:xfrm>
            <a:off x="1975631" y="1101034"/>
            <a:ext cx="13250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i_status_raw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EC9C265-E833-684F-B767-1C08F58EAEAA}"/>
              </a:ext>
            </a:extLst>
          </p:cNvPr>
          <p:cNvSpPr/>
          <p:nvPr/>
        </p:nvSpPr>
        <p:spPr>
          <a:xfrm>
            <a:off x="1967680" y="339109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input_timeout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9AF848-D87E-7441-826A-0770CAA282AA}"/>
              </a:ext>
            </a:extLst>
          </p:cNvPr>
          <p:cNvSpPr/>
          <p:nvPr/>
        </p:nvSpPr>
        <p:spPr>
          <a:xfrm>
            <a:off x="1967679" y="716261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input_pending</a:t>
            </a:r>
            <a:r>
              <a:rPr kumimoji="1" lang="en-US" altLang="ko-Kore-KR" sz="1100" dirty="0"/>
              <a:t>[0:0]</a:t>
            </a:r>
            <a:endParaRPr kumimoji="1" lang="ko-Kore-KR" altLang="en-US" sz="1100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BC4B70A-0128-DB4C-8BD1-AC2739E9208D}"/>
              </a:ext>
            </a:extLst>
          </p:cNvPr>
          <p:cNvGrpSpPr/>
          <p:nvPr/>
        </p:nvGrpSpPr>
        <p:grpSpPr>
          <a:xfrm>
            <a:off x="3319890" y="97836"/>
            <a:ext cx="8760289" cy="5820914"/>
            <a:chOff x="5863408" y="250624"/>
            <a:chExt cx="8760289" cy="582091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F7B2486-FCBB-D841-8DF8-A0BF24F7C040}"/>
                </a:ext>
              </a:extLst>
            </p:cNvPr>
            <p:cNvSpPr/>
            <p:nvPr/>
          </p:nvSpPr>
          <p:spPr>
            <a:xfrm>
              <a:off x="5863408" y="250624"/>
              <a:ext cx="8760289" cy="58209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output_port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1CF2FD5-E8A6-1745-8B94-493C46B1974B}"/>
                </a:ext>
              </a:extLst>
            </p:cNvPr>
            <p:cNvSpPr/>
            <p:nvPr/>
          </p:nvSpPr>
          <p:spPr>
            <a:xfrm>
              <a:off x="6404076" y="505432"/>
              <a:ext cx="2027935" cy="3057050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</a:t>
              </a:r>
              <a:r>
                <a:rPr kumimoji="1" lang="en-US" altLang="ko-Kore-KR" dirty="0">
                  <a:solidFill>
                    <a:schemeClr val="tx1"/>
                  </a:solidFill>
                </a:rPr>
                <a:t>=</a:t>
              </a:r>
              <a:r>
                <a:rPr kumimoji="1" lang="en-US" altLang="ko-Kore-KR" dirty="0" err="1">
                  <a:solidFill>
                    <a:schemeClr val="tx1"/>
                  </a:solidFill>
                </a:rPr>
                <a:t>AsyncFIFO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1BE5190-BA37-314F-9BB2-99C9315EF7D9}"/>
                </a:ext>
              </a:extLst>
            </p:cNvPr>
            <p:cNvGrpSpPr/>
            <p:nvPr/>
          </p:nvGrpSpPr>
          <p:grpSpPr>
            <a:xfrm>
              <a:off x="6568103" y="872997"/>
              <a:ext cx="1737931" cy="2511475"/>
              <a:chOff x="5754783" y="873160"/>
              <a:chExt cx="1737931" cy="2511475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79D3BDF-2BC2-C94D-8208-B9022E5F97E2}"/>
                  </a:ext>
                </a:extLst>
              </p:cNvPr>
              <p:cNvSpPr/>
              <p:nvPr/>
            </p:nvSpPr>
            <p:spPr>
              <a:xfrm>
                <a:off x="5754783" y="873160"/>
                <a:ext cx="1737931" cy="251147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_</a:t>
                </a:r>
                <a:r>
                  <a:rPr kumimoji="1" lang="en-US" altLang="ko-Kore-KR" dirty="0" err="1">
                    <a:solidFill>
                      <a:schemeClr val="tx1"/>
                    </a:solidFill>
                  </a:rPr>
                  <a:t>FIFOInterface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F0EE571-F70B-B448-85C8-803CE9903492}"/>
                  </a:ext>
                </a:extLst>
              </p:cNvPr>
              <p:cNvSpPr/>
              <p:nvPr/>
            </p:nvSpPr>
            <p:spPr>
              <a:xfrm>
                <a:off x="5898299" y="1265676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we</a:t>
                </a:r>
                <a:endParaRPr kumimoji="1" lang="ko-Kore-KR" altLang="en-US" sz="1100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609FB28-2640-9649-9647-E5BF7F26816B}"/>
                  </a:ext>
                </a:extLst>
              </p:cNvPr>
              <p:cNvSpPr/>
              <p:nvPr/>
            </p:nvSpPr>
            <p:spPr>
              <a:xfrm>
                <a:off x="5898299" y="1605660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writable</a:t>
                </a:r>
                <a:endParaRPr kumimoji="1" lang="ko-Kore-KR" altLang="en-US" sz="1100" dirty="0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140D5DD2-2837-FE44-ABAF-6D4093C23B04}"/>
                  </a:ext>
                </a:extLst>
              </p:cNvPr>
              <p:cNvSpPr/>
              <p:nvPr/>
            </p:nvSpPr>
            <p:spPr>
              <a:xfrm>
                <a:off x="5898299" y="1947653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</a:t>
                </a:r>
                <a:endParaRPr kumimoji="1" lang="ko-Kore-KR" altLang="en-US" sz="1100" dirty="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F35EA193-6FBC-E34E-AA89-089ABAEFFC3D}"/>
                  </a:ext>
                </a:extLst>
              </p:cNvPr>
              <p:cNvSpPr/>
              <p:nvPr/>
            </p:nvSpPr>
            <p:spPr>
              <a:xfrm>
                <a:off x="5898298" y="2283428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readable</a:t>
                </a:r>
                <a:endParaRPr kumimoji="1" lang="ko-Kore-KR" altLang="en-US" sz="1100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C21C862-0541-3F46-94E2-2F98EBFDE9E6}"/>
                  </a:ext>
                </a:extLst>
              </p:cNvPr>
              <p:cNvSpPr/>
              <p:nvPr/>
            </p:nvSpPr>
            <p:spPr>
              <a:xfrm>
                <a:off x="5898299" y="2613282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din[32:0]</a:t>
                </a:r>
                <a:endParaRPr kumimoji="1" lang="ko-Kore-KR" altLang="en-US" sz="1100" dirty="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AD61D2D4-ACF1-0A44-A48A-471596AF87F8}"/>
                  </a:ext>
                </a:extLst>
              </p:cNvPr>
              <p:cNvSpPr/>
              <p:nvPr/>
            </p:nvSpPr>
            <p:spPr>
              <a:xfrm>
                <a:off x="5898299" y="2950031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dout</a:t>
                </a:r>
                <a:r>
                  <a:rPr kumimoji="1" lang="en-US" altLang="ko-Kore-KR" sz="1100" dirty="0"/>
                  <a:t>[32:0]</a:t>
                </a:r>
                <a:endParaRPr kumimoji="1" lang="ko-Kore-KR" altLang="en-US" sz="1100" dirty="0"/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F1F905A-1651-2043-B00D-1FA68E874997}"/>
              </a:ext>
            </a:extLst>
          </p:cNvPr>
          <p:cNvGrpSpPr/>
          <p:nvPr/>
        </p:nvGrpSpPr>
        <p:grpSpPr>
          <a:xfrm>
            <a:off x="8726265" y="1694186"/>
            <a:ext cx="1737931" cy="986060"/>
            <a:chOff x="7141829" y="1027839"/>
            <a:chExt cx="1737931" cy="98606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29A8BD7-950F-C548-B226-A74E3E6A7E44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fifo_in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72CBAEE-167B-E94A-BFCB-4B9D381556F7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050" dirty="0"/>
                <a:t>data[31:0]</a:t>
              </a:r>
              <a:endParaRPr kumimoji="1" lang="ko-Kore-KR" altLang="en-US" sz="105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7B8605-2CF4-E049-9170-D59944E3EEFD}"/>
              </a:ext>
            </a:extLst>
          </p:cNvPr>
          <p:cNvGrpSpPr/>
          <p:nvPr/>
        </p:nvGrpSpPr>
        <p:grpSpPr>
          <a:xfrm>
            <a:off x="8726264" y="2766779"/>
            <a:ext cx="1737931" cy="986060"/>
            <a:chOff x="7141829" y="1027839"/>
            <a:chExt cx="1737931" cy="98606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21171DA-C27E-854C-8EE5-91388412FD6B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fifo_out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9903A32-DA89-7245-B5C9-E1DA3004FDF4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050" dirty="0"/>
                <a:t>data[31:0]</a:t>
              </a:r>
              <a:endParaRPr kumimoji="1" lang="ko-Kore-KR" altLang="en-US" sz="1050" dirty="0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80B4B39-DF29-2446-97A5-0A7F59EDA336}"/>
              </a:ext>
            </a:extLst>
          </p:cNvPr>
          <p:cNvSpPr/>
          <p:nvPr/>
        </p:nvSpPr>
        <p:spPr>
          <a:xfrm>
            <a:off x="10532440" y="557546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counter_rtio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1130C9A-6416-5943-9199-D48425FF046B}"/>
              </a:ext>
            </a:extLst>
          </p:cNvPr>
          <p:cNvGrpSpPr/>
          <p:nvPr/>
        </p:nvGrpSpPr>
        <p:grpSpPr>
          <a:xfrm>
            <a:off x="5999453" y="374761"/>
            <a:ext cx="2189016" cy="1624900"/>
            <a:chOff x="4952812" y="2861461"/>
            <a:chExt cx="2189016" cy="162490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59A7AAB-AABE-7641-9D8B-326D57CD51B5}"/>
                </a:ext>
              </a:extLst>
            </p:cNvPr>
            <p:cNvSpPr/>
            <p:nvPr/>
          </p:nvSpPr>
          <p:spPr>
            <a:xfrm>
              <a:off x="4952812" y="2861461"/>
              <a:ext cx="2189016" cy="1624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IInterface</a:t>
              </a:r>
              <a:r>
                <a:rPr kumimoji="1" lang="en-US" altLang="ko-Kore-KR" sz="1100" dirty="0">
                  <a:solidFill>
                    <a:schemeClr val="tx1"/>
                  </a:solidFill>
                </a:rPr>
                <a:t> = </a:t>
              </a:r>
              <a:r>
                <a:rPr kumimoji="1" lang="en-US" altLang="ko-Kore-KR" sz="1100" dirty="0" err="1">
                  <a:solidFill>
                    <a:schemeClr val="tx1"/>
                  </a:solidFill>
                </a:rPr>
                <a:t>i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2AEFDA1-7928-5444-B4B9-3DA9A3569FBF}"/>
                </a:ext>
              </a:extLst>
            </p:cNvPr>
            <p:cNvSpPr/>
            <p:nvPr/>
          </p:nvSpPr>
          <p:spPr>
            <a:xfrm>
              <a:off x="4992146" y="3144851"/>
              <a:ext cx="456452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stb</a:t>
              </a:r>
              <a:endParaRPr kumimoji="1" lang="ko-Kore-KR" altLang="en-US" sz="1100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F6EAEC-F9BD-9E4B-B389-F114A4B9A399}"/>
                </a:ext>
              </a:extLst>
            </p:cNvPr>
            <p:cNvSpPr/>
            <p:nvPr/>
          </p:nvSpPr>
          <p:spPr>
            <a:xfrm>
              <a:off x="4992145" y="3467998"/>
              <a:ext cx="1221135" cy="32314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</a:t>
              </a:r>
            </a:p>
            <a:p>
              <a:pPr algn="ctr"/>
              <a:r>
                <a:rPr kumimoji="1" lang="en-US" altLang="ko-Kore-KR" sz="1100" dirty="0"/>
                <a:t>stamped</a:t>
              </a:r>
              <a:endParaRPr kumimoji="1" lang="ko-Kore-KR" altLang="en-US" sz="11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8868910-2140-2B4C-A63A-FFFD93CB6087}"/>
                </a:ext>
              </a:extLst>
            </p:cNvPr>
            <p:cNvSpPr/>
            <p:nvPr/>
          </p:nvSpPr>
          <p:spPr>
            <a:xfrm>
              <a:off x="4992146" y="383090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data[31:0]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E0EB4D5-ACA4-DE41-9FC9-51E5307B9033}"/>
                </a:ext>
              </a:extLst>
            </p:cNvPr>
            <p:cNvSpPr/>
            <p:nvPr/>
          </p:nvSpPr>
          <p:spPr>
            <a:xfrm>
              <a:off x="4992146" y="415253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[0:0]</a:t>
              </a:r>
            </a:p>
          </p:txBody>
        </p:sp>
        <p:sp>
          <p:nvSpPr>
            <p:cNvPr id="71" name="삼각형 70">
              <a:extLst>
                <a:ext uri="{FF2B5EF4-FFF2-40B4-BE49-F238E27FC236}">
                  <a16:creationId xmlns:a16="http://schemas.microsoft.com/office/drawing/2014/main" id="{9E627AD0-7C3C-024E-8673-74AD16B0D9B9}"/>
                </a:ext>
              </a:extLst>
            </p:cNvPr>
            <p:cNvSpPr/>
            <p:nvPr/>
          </p:nvSpPr>
          <p:spPr>
            <a:xfrm rot="16200000">
              <a:off x="5793351" y="404675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B115B3D-087B-BE44-9497-E1D17582A7EA}"/>
                </a:ext>
              </a:extLst>
            </p:cNvPr>
            <p:cNvSpPr txBox="1"/>
            <p:nvPr/>
          </p:nvSpPr>
          <p:spPr>
            <a:xfrm>
              <a:off x="6037140" y="394938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12F00D63-F14F-CB4B-AF54-2C7811960404}"/>
                </a:ext>
              </a:extLst>
            </p:cNvPr>
            <p:cNvCxnSpPr>
              <a:cxnSpLocks/>
              <a:stCxn id="72" idx="1"/>
              <a:endCxn id="71" idx="3"/>
            </p:cNvCxnSpPr>
            <p:nvPr/>
          </p:nvCxnSpPr>
          <p:spPr>
            <a:xfrm rot="10800000">
              <a:off x="5841270" y="4071067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AFD0BE9B-EED1-D34E-8EF8-B49738639E0D}"/>
                </a:ext>
              </a:extLst>
            </p:cNvPr>
            <p:cNvSpPr/>
            <p:nvPr/>
          </p:nvSpPr>
          <p:spPr>
            <a:xfrm rot="16200000">
              <a:off x="5398039" y="335593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349DB74-71B6-4848-9B34-9F3FEF2F9C97}"/>
                </a:ext>
              </a:extLst>
            </p:cNvPr>
            <p:cNvSpPr txBox="1"/>
            <p:nvPr/>
          </p:nvSpPr>
          <p:spPr>
            <a:xfrm>
              <a:off x="5641828" y="325855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6" name="꺾인 연결선[E] 75">
              <a:extLst>
                <a:ext uri="{FF2B5EF4-FFF2-40B4-BE49-F238E27FC236}">
                  <a16:creationId xmlns:a16="http://schemas.microsoft.com/office/drawing/2014/main" id="{D35358B8-7C17-0046-B38C-293F0A15EBDB}"/>
                </a:ext>
              </a:extLst>
            </p:cNvPr>
            <p:cNvCxnSpPr>
              <a:cxnSpLocks/>
              <a:stCxn id="75" idx="1"/>
              <a:endCxn id="74" idx="3"/>
            </p:cNvCxnSpPr>
            <p:nvPr/>
          </p:nvCxnSpPr>
          <p:spPr>
            <a:xfrm rot="10800000">
              <a:off x="5445958" y="338023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삼각형 76">
              <a:extLst>
                <a:ext uri="{FF2B5EF4-FFF2-40B4-BE49-F238E27FC236}">
                  <a16:creationId xmlns:a16="http://schemas.microsoft.com/office/drawing/2014/main" id="{DD14ED02-34A6-6442-91D5-D6A34048DF37}"/>
                </a:ext>
              </a:extLst>
            </p:cNvPr>
            <p:cNvSpPr/>
            <p:nvPr/>
          </p:nvSpPr>
          <p:spPr>
            <a:xfrm rot="16200000">
              <a:off x="5791022" y="433751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C33410B-D694-A748-BD83-0024A950984B}"/>
                </a:ext>
              </a:extLst>
            </p:cNvPr>
            <p:cNvSpPr txBox="1"/>
            <p:nvPr/>
          </p:nvSpPr>
          <p:spPr>
            <a:xfrm>
              <a:off x="6034811" y="424013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9" name="꺾인 연결선[E] 78">
              <a:extLst>
                <a:ext uri="{FF2B5EF4-FFF2-40B4-BE49-F238E27FC236}">
                  <a16:creationId xmlns:a16="http://schemas.microsoft.com/office/drawing/2014/main" id="{44C6F4A3-E723-9A48-99B8-E53CA483B4A2}"/>
                </a:ext>
              </a:extLst>
            </p:cNvPr>
            <p:cNvCxnSpPr>
              <a:cxnSpLocks/>
              <a:stCxn id="78" idx="1"/>
              <a:endCxn id="77" idx="3"/>
            </p:cNvCxnSpPr>
            <p:nvPr/>
          </p:nvCxnSpPr>
          <p:spPr>
            <a:xfrm rot="10800000">
              <a:off x="5838941" y="4361820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773A114-7C7B-0A4E-9C40-A97E7A2C19ED}"/>
              </a:ext>
            </a:extLst>
          </p:cNvPr>
          <p:cNvSpPr/>
          <p:nvPr/>
        </p:nvSpPr>
        <p:spPr>
          <a:xfrm>
            <a:off x="7387293" y="557844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overflow_io</a:t>
            </a:r>
            <a:endParaRPr kumimoji="1" lang="ko-Kore-KR" altLang="en-US" sz="11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906854-146C-CA4E-B561-BC1296CF1638}"/>
              </a:ext>
            </a:extLst>
          </p:cNvPr>
          <p:cNvGrpSpPr/>
          <p:nvPr/>
        </p:nvGrpSpPr>
        <p:grpSpPr>
          <a:xfrm>
            <a:off x="9724211" y="4100854"/>
            <a:ext cx="1053256" cy="508881"/>
            <a:chOff x="4818490" y="5658288"/>
            <a:chExt cx="1320622" cy="527692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16459C1-DD6F-A648-84CF-CE823071D921}"/>
                </a:ext>
              </a:extLst>
            </p:cNvPr>
            <p:cNvSpPr/>
            <p:nvPr/>
          </p:nvSpPr>
          <p:spPr>
            <a:xfrm>
              <a:off x="4818490" y="5658288"/>
              <a:ext cx="1320622" cy="527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BlindTransfer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C23A481-3EAE-DB46-8A63-1A7927882130}"/>
                </a:ext>
              </a:extLst>
            </p:cNvPr>
            <p:cNvSpPr/>
            <p:nvPr/>
          </p:nvSpPr>
          <p:spPr>
            <a:xfrm>
              <a:off x="5023557" y="5877577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i</a:t>
              </a:r>
              <a:endParaRPr kumimoji="1" lang="ko-Kore-KR" altLang="en-US" sz="1100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B02EE17-9CE1-8347-9875-37444138E176}"/>
                </a:ext>
              </a:extLst>
            </p:cNvPr>
            <p:cNvSpPr/>
            <p:nvPr/>
          </p:nvSpPr>
          <p:spPr>
            <a:xfrm>
              <a:off x="5561687" y="5880068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</a:t>
              </a:r>
              <a:endParaRPr kumimoji="1" lang="ko-Kore-KR" altLang="en-US" sz="1100" dirty="0"/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2467E58-0D00-EE48-90D5-8B17B021A6E4}"/>
              </a:ext>
            </a:extLst>
          </p:cNvPr>
          <p:cNvSpPr/>
          <p:nvPr/>
        </p:nvSpPr>
        <p:spPr>
          <a:xfrm>
            <a:off x="3855524" y="3533740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i_datas</a:t>
            </a:r>
            <a:r>
              <a:rPr kumimoji="1" lang="en-US" altLang="ko-Kore-KR" sz="1100" dirty="0"/>
              <a:t>[31:0]</a:t>
            </a:r>
            <a:endParaRPr kumimoji="1" lang="ko-Kore-KR" altLang="en-US" sz="11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7D34EB7-3F41-D046-A6A8-DA9C69B47336}"/>
              </a:ext>
            </a:extLst>
          </p:cNvPr>
          <p:cNvSpPr/>
          <p:nvPr/>
        </p:nvSpPr>
        <p:spPr>
          <a:xfrm>
            <a:off x="3855524" y="4816966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i_timestamp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FAB36D8-66AD-5448-8DD9-F8E41003793A}"/>
              </a:ext>
            </a:extLst>
          </p:cNvPr>
          <p:cNvSpPr/>
          <p:nvPr/>
        </p:nvSpPr>
        <p:spPr>
          <a:xfrm>
            <a:off x="3855524" y="3881953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i_statuses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D817672-CC2F-2140-98EA-1654DED1C140}"/>
              </a:ext>
            </a:extLst>
          </p:cNvPr>
          <p:cNvSpPr/>
          <p:nvPr/>
        </p:nvSpPr>
        <p:spPr>
          <a:xfrm>
            <a:off x="5403192" y="4842981"/>
            <a:ext cx="460159" cy="27878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149C2979-662C-AF4E-800A-3D0B3DBB8B9B}"/>
              </a:ext>
            </a:extLst>
          </p:cNvPr>
          <p:cNvCxnSpPr>
            <a:cxnSpLocks/>
            <a:endCxn id="100" idx="3"/>
          </p:cNvCxnSpPr>
          <p:nvPr/>
        </p:nvCxnSpPr>
        <p:spPr>
          <a:xfrm rot="10800000">
            <a:off x="5258676" y="4969367"/>
            <a:ext cx="144323" cy="14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6D0AF8-B6E5-3842-BE29-A4521FBDEB7B}"/>
              </a:ext>
            </a:extLst>
          </p:cNvPr>
          <p:cNvSpPr/>
          <p:nvPr/>
        </p:nvSpPr>
        <p:spPr>
          <a:xfrm>
            <a:off x="3855524" y="5220421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selected</a:t>
            </a:r>
            <a:endParaRPr kumimoji="1" lang="ko-Kore-KR" altLang="en-US" sz="1100" dirty="0"/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0A76B9AD-2DCD-914F-B33A-F720D495E85F}"/>
              </a:ext>
            </a:extLst>
          </p:cNvPr>
          <p:cNvGrpSpPr/>
          <p:nvPr/>
        </p:nvGrpSpPr>
        <p:grpSpPr>
          <a:xfrm>
            <a:off x="5397487" y="4232054"/>
            <a:ext cx="445934" cy="291600"/>
            <a:chOff x="4747737" y="4069123"/>
            <a:chExt cx="445934" cy="290333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A1C20751-7609-8149-94BE-422FAD2A5120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5934" cy="290333"/>
              <a:chOff x="5838368" y="4971788"/>
              <a:chExt cx="445934" cy="290333"/>
            </a:xfrm>
          </p:grpSpPr>
          <p:sp>
            <p:nvSpPr>
              <p:cNvPr id="113" name="지연 112">
                <a:extLst>
                  <a:ext uri="{FF2B5EF4-FFF2-40B4-BE49-F238E27FC236}">
                    <a16:creationId xmlns:a16="http://schemas.microsoft.com/office/drawing/2014/main" id="{16288F56-210E-BD44-A583-73CD3FE2D0C2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BB799859-770B-AB42-8F63-85E9C609B124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84016F5E-048E-9F46-8A17-EBB15C1506C0}"/>
                  </a:ext>
                </a:extLst>
              </p:cNvPr>
              <p:cNvSpPr/>
              <p:nvPr/>
            </p:nvSpPr>
            <p:spPr>
              <a:xfrm>
                <a:off x="5838368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DF9BAE47-C6E8-0948-B208-74213F1E0492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E4AB8B55-9839-B64E-8BA1-0A747A709042}"/>
              </a:ext>
            </a:extLst>
          </p:cNvPr>
          <p:cNvCxnSpPr>
            <a:cxnSpLocks/>
            <a:stCxn id="108" idx="0"/>
            <a:endCxn id="115" idx="2"/>
          </p:cNvCxnSpPr>
          <p:nvPr/>
        </p:nvCxnSpPr>
        <p:spPr>
          <a:xfrm rot="16200000" flipH="1" flipV="1">
            <a:off x="6469962" y="3807262"/>
            <a:ext cx="35075" cy="1288157"/>
          </a:xfrm>
          <a:prstGeom prst="bentConnector4">
            <a:avLst>
              <a:gd name="adj1" fmla="val -651746"/>
              <a:gd name="adj2" fmla="val 613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[E] 49">
            <a:extLst>
              <a:ext uri="{FF2B5EF4-FFF2-40B4-BE49-F238E27FC236}">
                <a16:creationId xmlns:a16="http://schemas.microsoft.com/office/drawing/2014/main" id="{5555952E-F587-4648-805E-9B7922D12F55}"/>
              </a:ext>
            </a:extLst>
          </p:cNvPr>
          <p:cNvCxnSpPr>
            <a:stCxn id="36" idx="3"/>
            <a:endCxn id="114" idx="2"/>
          </p:cNvCxnSpPr>
          <p:nvPr/>
        </p:nvCxnSpPr>
        <p:spPr>
          <a:xfrm>
            <a:off x="4925003" y="2282877"/>
            <a:ext cx="845840" cy="2005728"/>
          </a:xfrm>
          <a:prstGeom prst="bentConnector3">
            <a:avLst>
              <a:gd name="adj1" fmla="val 1270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1715A84D-15D9-CB43-B40C-CDE1C8B8A529}"/>
              </a:ext>
            </a:extLst>
          </p:cNvPr>
          <p:cNvGrpSpPr/>
          <p:nvPr/>
        </p:nvGrpSpPr>
        <p:grpSpPr>
          <a:xfrm>
            <a:off x="3856022" y="4280634"/>
            <a:ext cx="1403151" cy="205237"/>
            <a:chOff x="3856022" y="4833288"/>
            <a:chExt cx="1403151" cy="304800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90787BDF-ABE6-1742-9200-B7089D2E4056}"/>
                </a:ext>
              </a:extLst>
            </p:cNvPr>
            <p:cNvSpPr/>
            <p:nvPr/>
          </p:nvSpPr>
          <p:spPr>
            <a:xfrm>
              <a:off x="3856022" y="4833288"/>
              <a:ext cx="1403151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1071DFE-748C-3447-B123-FE973979B74B}"/>
                </a:ext>
              </a:extLst>
            </p:cNvPr>
            <p:cNvSpPr/>
            <p:nvPr/>
          </p:nvSpPr>
          <p:spPr>
            <a:xfrm>
              <a:off x="3894182" y="4869805"/>
              <a:ext cx="655697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[1]</a:t>
              </a:r>
              <a:endParaRPr kumimoji="1" lang="ko-Kore-KR" altLang="en-US" sz="1100" dirty="0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3769F91D-7E30-7A48-AD6C-2D10FACA793E}"/>
                </a:ext>
              </a:extLst>
            </p:cNvPr>
            <p:cNvSpPr/>
            <p:nvPr/>
          </p:nvSpPr>
          <p:spPr>
            <a:xfrm>
              <a:off x="4592422" y="4869939"/>
              <a:ext cx="630415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[0]</a:t>
              </a:r>
              <a:endParaRPr kumimoji="1" lang="ko-Kore-KR" altLang="en-US" sz="1100" dirty="0"/>
            </a:p>
          </p:txBody>
        </p:sp>
      </p:grpSp>
      <p:cxnSp>
        <p:nvCxnSpPr>
          <p:cNvPr id="63" name="꺾인 연결선[E] 62">
            <a:extLst>
              <a:ext uri="{FF2B5EF4-FFF2-40B4-BE49-F238E27FC236}">
                <a16:creationId xmlns:a16="http://schemas.microsoft.com/office/drawing/2014/main" id="{9B3577A4-26BE-EA43-85E9-6B922119E7FF}"/>
              </a:ext>
            </a:extLst>
          </p:cNvPr>
          <p:cNvCxnSpPr>
            <a:stCxn id="113" idx="3"/>
            <a:endCxn id="117" idx="3"/>
          </p:cNvCxnSpPr>
          <p:nvPr/>
        </p:nvCxnSpPr>
        <p:spPr>
          <a:xfrm rot="10800000" flipV="1">
            <a:off x="5222837" y="4377853"/>
            <a:ext cx="174650" cy="53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[E] 118">
            <a:extLst>
              <a:ext uri="{FF2B5EF4-FFF2-40B4-BE49-F238E27FC236}">
                <a16:creationId xmlns:a16="http://schemas.microsoft.com/office/drawing/2014/main" id="{94A6268B-3DEC-4B4F-A97F-5F417707B93F}"/>
              </a:ext>
            </a:extLst>
          </p:cNvPr>
          <p:cNvCxnSpPr>
            <a:stCxn id="108" idx="1"/>
            <a:endCxn id="58" idx="2"/>
          </p:cNvCxnSpPr>
          <p:nvPr/>
        </p:nvCxnSpPr>
        <p:spPr>
          <a:xfrm rot="10800000">
            <a:off x="4222032" y="4461102"/>
            <a:ext cx="2207971" cy="1251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6AFD222A-4C27-E745-A348-AF7E14CA73BB}"/>
              </a:ext>
            </a:extLst>
          </p:cNvPr>
          <p:cNvSpPr/>
          <p:nvPr/>
        </p:nvSpPr>
        <p:spPr>
          <a:xfrm>
            <a:off x="8844756" y="5580341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overflow_trigger</a:t>
            </a:r>
            <a:endParaRPr kumimoji="1" lang="ko-Kore-KR" altLang="en-US" sz="1100" dirty="0"/>
          </a:p>
        </p:txBody>
      </p:sp>
      <p:cxnSp>
        <p:nvCxnSpPr>
          <p:cNvPr id="126" name="꺾인 연결선[E] 125">
            <a:extLst>
              <a:ext uri="{FF2B5EF4-FFF2-40B4-BE49-F238E27FC236}">
                <a16:creationId xmlns:a16="http://schemas.microsoft.com/office/drawing/2014/main" id="{9BD0C1EA-C03C-1A4A-B491-E94D5277FFCB}"/>
              </a:ext>
            </a:extLst>
          </p:cNvPr>
          <p:cNvCxnSpPr>
            <a:cxnSpLocks/>
            <a:stCxn id="81" idx="0"/>
            <a:endCxn id="97" idx="2"/>
          </p:cNvCxnSpPr>
          <p:nvPr/>
        </p:nvCxnSpPr>
        <p:spPr>
          <a:xfrm rot="5400000" flipH="1" flipV="1">
            <a:off x="8560153" y="4098170"/>
            <a:ext cx="1008988" cy="19515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꺾인 연결선[E] 127">
            <a:extLst>
              <a:ext uri="{FF2B5EF4-FFF2-40B4-BE49-F238E27FC236}">
                <a16:creationId xmlns:a16="http://schemas.microsoft.com/office/drawing/2014/main" id="{FBDA2E92-5DF8-F14D-A462-FA164B1B943C}"/>
              </a:ext>
            </a:extLst>
          </p:cNvPr>
          <p:cNvCxnSpPr>
            <a:cxnSpLocks/>
            <a:stCxn id="98" idx="2"/>
            <a:endCxn id="124" idx="3"/>
          </p:cNvCxnSpPr>
          <p:nvPr/>
        </p:nvCxnSpPr>
        <p:spPr>
          <a:xfrm rot="5400000">
            <a:off x="9778316" y="5041448"/>
            <a:ext cx="1160885" cy="22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14650F1F-9D60-024F-B052-77CF086957A8}"/>
              </a:ext>
            </a:extLst>
          </p:cNvPr>
          <p:cNvCxnSpPr>
            <a:stCxn id="55" idx="1"/>
            <a:endCxn id="99" idx="3"/>
          </p:cNvCxnSpPr>
          <p:nvPr/>
        </p:nvCxnSpPr>
        <p:spPr>
          <a:xfrm rot="10800000" flipV="1">
            <a:off x="5258676" y="3220298"/>
            <a:ext cx="3579651" cy="465842"/>
          </a:xfrm>
          <a:prstGeom prst="bentConnector3">
            <a:avLst>
              <a:gd name="adj1" fmla="val 808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C27B8AAE-4D51-C24C-8B2D-A8F1CCFD618B}"/>
              </a:ext>
            </a:extLst>
          </p:cNvPr>
          <p:cNvCxnSpPr>
            <a:cxnSpLocks/>
            <a:stCxn id="116" idx="0"/>
            <a:endCxn id="101" idx="2"/>
          </p:cNvCxnSpPr>
          <p:nvPr/>
        </p:nvCxnSpPr>
        <p:spPr>
          <a:xfrm flipH="1" flipV="1">
            <a:off x="4557100" y="4186753"/>
            <a:ext cx="498" cy="93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꺾인 연결선[E] 147">
            <a:extLst>
              <a:ext uri="{FF2B5EF4-FFF2-40B4-BE49-F238E27FC236}">
                <a16:creationId xmlns:a16="http://schemas.microsoft.com/office/drawing/2014/main" id="{538F7421-F535-0641-8B8E-E61106788931}"/>
              </a:ext>
            </a:extLst>
          </p:cNvPr>
          <p:cNvCxnSpPr>
            <a:cxnSpLocks/>
            <a:stCxn id="62" idx="3"/>
            <a:endCxn id="57" idx="2"/>
          </p:cNvCxnSpPr>
          <p:nvPr/>
        </p:nvCxnSpPr>
        <p:spPr>
          <a:xfrm flipV="1">
            <a:off x="10925004" y="5880264"/>
            <a:ext cx="309012" cy="6547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0F055E4-5AF2-B049-8EB0-9E29FAC53460}"/>
              </a:ext>
            </a:extLst>
          </p:cNvPr>
          <p:cNvGrpSpPr/>
          <p:nvPr/>
        </p:nvGrpSpPr>
        <p:grpSpPr>
          <a:xfrm>
            <a:off x="6184491" y="2501249"/>
            <a:ext cx="2033769" cy="220603"/>
            <a:chOff x="3856022" y="4833288"/>
            <a:chExt cx="1034892" cy="304800"/>
          </a:xfrm>
        </p:grpSpPr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19768A87-7F18-3446-BDDD-B7C2DE7BC9C7}"/>
                </a:ext>
              </a:extLst>
            </p:cNvPr>
            <p:cNvSpPr/>
            <p:nvPr/>
          </p:nvSpPr>
          <p:spPr>
            <a:xfrm>
              <a:off x="3856022" y="4833288"/>
              <a:ext cx="1034892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4696138F-85B4-8040-81A4-9293887A7C4E}"/>
                </a:ext>
              </a:extLst>
            </p:cNvPr>
            <p:cNvSpPr/>
            <p:nvPr/>
          </p:nvSpPr>
          <p:spPr>
            <a:xfrm>
              <a:off x="3871062" y="4874391"/>
              <a:ext cx="1005643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data[31:0]</a:t>
              </a:r>
              <a:endParaRPr kumimoji="1" lang="ko-Kore-KR" altLang="en-US" sz="1100" dirty="0"/>
            </a:p>
          </p:txBody>
        </p:sp>
      </p:grpSp>
      <p:cxnSp>
        <p:nvCxnSpPr>
          <p:cNvPr id="157" name="꺾인 연결선[E] 156">
            <a:extLst>
              <a:ext uri="{FF2B5EF4-FFF2-40B4-BE49-F238E27FC236}">
                <a16:creationId xmlns:a16="http://schemas.microsoft.com/office/drawing/2014/main" id="{F2A1C419-9A94-E74D-B5B2-F693D49279E8}"/>
              </a:ext>
            </a:extLst>
          </p:cNvPr>
          <p:cNvCxnSpPr>
            <a:cxnSpLocks/>
            <a:stCxn id="49" idx="1"/>
            <a:endCxn id="151" idx="3"/>
          </p:cNvCxnSpPr>
          <p:nvPr/>
        </p:nvCxnSpPr>
        <p:spPr>
          <a:xfrm rot="10800000" flipV="1">
            <a:off x="8218261" y="2147705"/>
            <a:ext cx="620067" cy="4638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꺾인 연결선[E] 165">
            <a:extLst>
              <a:ext uri="{FF2B5EF4-FFF2-40B4-BE49-F238E27FC236}">
                <a16:creationId xmlns:a16="http://schemas.microsoft.com/office/drawing/2014/main" id="{A0356501-3F57-F341-951D-F4EA84228DDE}"/>
              </a:ext>
            </a:extLst>
          </p:cNvPr>
          <p:cNvCxnSpPr>
            <a:stCxn id="151" idx="1"/>
            <a:endCxn id="37" idx="3"/>
          </p:cNvCxnSpPr>
          <p:nvPr/>
        </p:nvCxnSpPr>
        <p:spPr>
          <a:xfrm rot="10800000" flipV="1">
            <a:off x="5571253" y="2611551"/>
            <a:ext cx="613239" cy="11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꺾인 연결선[E] 167">
            <a:extLst>
              <a:ext uri="{FF2B5EF4-FFF2-40B4-BE49-F238E27FC236}">
                <a16:creationId xmlns:a16="http://schemas.microsoft.com/office/drawing/2014/main" id="{3AC16C05-1A25-FE4E-A374-E8F2A7C1CF30}"/>
              </a:ext>
            </a:extLst>
          </p:cNvPr>
          <p:cNvCxnSpPr>
            <a:cxnSpLocks/>
            <a:stCxn id="38" idx="3"/>
            <a:endCxn id="162" idx="1"/>
          </p:cNvCxnSpPr>
          <p:nvPr/>
        </p:nvCxnSpPr>
        <p:spPr>
          <a:xfrm flipV="1">
            <a:off x="5571252" y="2946887"/>
            <a:ext cx="613238" cy="25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꺾인 연결선[E] 173">
            <a:extLst>
              <a:ext uri="{FF2B5EF4-FFF2-40B4-BE49-F238E27FC236}">
                <a16:creationId xmlns:a16="http://schemas.microsoft.com/office/drawing/2014/main" id="{B4AE0F85-6A33-234D-B05E-79EFC310E4FB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8183308" y="2950206"/>
            <a:ext cx="1033470" cy="1176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꺾인 연결선[E] 178">
            <a:extLst>
              <a:ext uri="{FF2B5EF4-FFF2-40B4-BE49-F238E27FC236}">
                <a16:creationId xmlns:a16="http://schemas.microsoft.com/office/drawing/2014/main" id="{FD1C42F4-43C7-E841-8D0E-D24237CF5F56}"/>
              </a:ext>
            </a:extLst>
          </p:cNvPr>
          <p:cNvCxnSpPr>
            <a:cxnSpLocks/>
            <a:stCxn id="69" idx="3"/>
            <a:endCxn id="49" idx="0"/>
          </p:cNvCxnSpPr>
          <p:nvPr/>
        </p:nvCxnSpPr>
        <p:spPr>
          <a:xfrm>
            <a:off x="6891352" y="1483361"/>
            <a:ext cx="2325427" cy="5119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꺾인 연결선[E] 180">
            <a:extLst>
              <a:ext uri="{FF2B5EF4-FFF2-40B4-BE49-F238E27FC236}">
                <a16:creationId xmlns:a16="http://schemas.microsoft.com/office/drawing/2014/main" id="{520D3082-BA60-5947-9682-EADC6878FC79}"/>
              </a:ext>
            </a:extLst>
          </p:cNvPr>
          <p:cNvCxnSpPr>
            <a:cxnSpLocks/>
            <a:stCxn id="67" idx="1"/>
            <a:endCxn id="33" idx="0"/>
          </p:cNvCxnSpPr>
          <p:nvPr/>
        </p:nvCxnSpPr>
        <p:spPr>
          <a:xfrm rot="10800000" flipV="1">
            <a:off x="4546553" y="797311"/>
            <a:ext cx="1492234" cy="3154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5B575114-FC17-9845-ADF5-1E3E22CD968D}"/>
              </a:ext>
            </a:extLst>
          </p:cNvPr>
          <p:cNvGrpSpPr/>
          <p:nvPr/>
        </p:nvGrpSpPr>
        <p:grpSpPr>
          <a:xfrm rot="16200000">
            <a:off x="3304604" y="4451716"/>
            <a:ext cx="445934" cy="291600"/>
            <a:chOff x="4747737" y="4069123"/>
            <a:chExt cx="445934" cy="290333"/>
          </a:xfrm>
        </p:grpSpPr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58F1662D-ECDB-2547-B111-749BF5B4B17B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5934" cy="290333"/>
              <a:chOff x="5838368" y="4971788"/>
              <a:chExt cx="445934" cy="290333"/>
            </a:xfrm>
          </p:grpSpPr>
          <p:sp>
            <p:nvSpPr>
              <p:cNvPr id="189" name="지연 188">
                <a:extLst>
                  <a:ext uri="{FF2B5EF4-FFF2-40B4-BE49-F238E27FC236}">
                    <a16:creationId xmlns:a16="http://schemas.microsoft.com/office/drawing/2014/main" id="{E55348B3-5796-3742-9305-3A9E3211F0E1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22CBDB56-0D79-3B47-BB7D-C6701207A4E8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170D071B-2877-4842-8DDB-5AEB952CEC95}"/>
                  </a:ext>
                </a:extLst>
              </p:cNvPr>
              <p:cNvSpPr/>
              <p:nvPr/>
            </p:nvSpPr>
            <p:spPr>
              <a:xfrm>
                <a:off x="5838368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DB3866DF-F72B-FC41-A5E9-5898061C4733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93" name="꺾인 연결선[E] 192">
            <a:extLst>
              <a:ext uri="{FF2B5EF4-FFF2-40B4-BE49-F238E27FC236}">
                <a16:creationId xmlns:a16="http://schemas.microsoft.com/office/drawing/2014/main" id="{5370D079-0DEB-B048-B151-5CFE5DFBC174}"/>
              </a:ext>
            </a:extLst>
          </p:cNvPr>
          <p:cNvCxnSpPr>
            <a:cxnSpLocks/>
            <a:stCxn id="34" idx="1"/>
            <a:endCxn id="191" idx="2"/>
          </p:cNvCxnSpPr>
          <p:nvPr/>
        </p:nvCxnSpPr>
        <p:spPr>
          <a:xfrm rot="10800000" flipV="1">
            <a:off x="3618597" y="1605109"/>
            <a:ext cx="549505" cy="27694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꺾인 연결선[E] 195">
            <a:extLst>
              <a:ext uri="{FF2B5EF4-FFF2-40B4-BE49-F238E27FC236}">
                <a16:creationId xmlns:a16="http://schemas.microsoft.com/office/drawing/2014/main" id="{B7AAE84D-CD27-3644-82EC-6F77F0E9EF10}"/>
              </a:ext>
            </a:extLst>
          </p:cNvPr>
          <p:cNvCxnSpPr>
            <a:stCxn id="33" idx="1"/>
            <a:endCxn id="190" idx="2"/>
          </p:cNvCxnSpPr>
          <p:nvPr/>
        </p:nvCxnSpPr>
        <p:spPr>
          <a:xfrm rot="10800000" flipV="1">
            <a:off x="3438323" y="1265125"/>
            <a:ext cx="729779" cy="31820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꺾인 연결선[E] 203">
            <a:extLst>
              <a:ext uri="{FF2B5EF4-FFF2-40B4-BE49-F238E27FC236}">
                <a16:creationId xmlns:a16="http://schemas.microsoft.com/office/drawing/2014/main" id="{80DC304E-B403-3346-9259-86215C74A16A}"/>
              </a:ext>
            </a:extLst>
          </p:cNvPr>
          <p:cNvCxnSpPr>
            <a:stCxn id="189" idx="3"/>
            <a:endCxn id="81" idx="1"/>
          </p:cNvCxnSpPr>
          <p:nvPr/>
        </p:nvCxnSpPr>
        <p:spPr>
          <a:xfrm rot="16200000" flipH="1">
            <a:off x="5002253" y="3345801"/>
            <a:ext cx="910359" cy="38597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0" name="그룹 209">
            <a:extLst>
              <a:ext uri="{FF2B5EF4-FFF2-40B4-BE49-F238E27FC236}">
                <a16:creationId xmlns:a16="http://schemas.microsoft.com/office/drawing/2014/main" id="{79E091F1-6216-4341-9951-51EE8945A832}"/>
              </a:ext>
            </a:extLst>
          </p:cNvPr>
          <p:cNvGrpSpPr/>
          <p:nvPr/>
        </p:nvGrpSpPr>
        <p:grpSpPr>
          <a:xfrm rot="5400000">
            <a:off x="2212629" y="5809985"/>
            <a:ext cx="826513" cy="544317"/>
            <a:chOff x="2883373" y="5392849"/>
            <a:chExt cx="962915" cy="724984"/>
          </a:xfrm>
        </p:grpSpPr>
        <p:sp>
          <p:nvSpPr>
            <p:cNvPr id="211" name="사다리꼴[T] 210">
              <a:extLst>
                <a:ext uri="{FF2B5EF4-FFF2-40B4-BE49-F238E27FC236}">
                  <a16:creationId xmlns:a16="http://schemas.microsoft.com/office/drawing/2014/main" id="{B506EAB4-9303-D745-BA68-F95371CD0F3F}"/>
                </a:ext>
              </a:extLst>
            </p:cNvPr>
            <p:cNvSpPr/>
            <p:nvPr/>
          </p:nvSpPr>
          <p:spPr>
            <a:xfrm>
              <a:off x="2883373" y="5392849"/>
              <a:ext cx="962915" cy="688700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EQUAL?</a:t>
              </a:r>
              <a:endParaRPr kumimoji="1" lang="ko-Kore-KR" altLang="en-US" sz="1300" dirty="0"/>
            </a:p>
          </p:txBody>
        </p:sp>
        <p:sp>
          <p:nvSpPr>
            <p:cNvPr id="212" name="삼각형 211">
              <a:extLst>
                <a:ext uri="{FF2B5EF4-FFF2-40B4-BE49-F238E27FC236}">
                  <a16:creationId xmlns:a16="http://schemas.microsoft.com/office/drawing/2014/main" id="{F65FAF84-97D7-0348-ABBD-AB4770D020E5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EDDDCEE1-C4DB-E744-80DA-EF821938DD61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EB71D28E-5A55-2C4D-B081-972BC6723793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43F154CE-0FD2-AA4E-9D3C-771095D44285}"/>
              </a:ext>
            </a:extLst>
          </p:cNvPr>
          <p:cNvSpPr/>
          <p:nvPr/>
        </p:nvSpPr>
        <p:spPr>
          <a:xfrm>
            <a:off x="1971594" y="6189079"/>
            <a:ext cx="247916" cy="27878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n</a:t>
            </a:r>
            <a:endParaRPr kumimoji="1" lang="ko-Kore-KR" altLang="en-US" sz="1100" dirty="0"/>
          </a:p>
        </p:txBody>
      </p:sp>
      <p:cxnSp>
        <p:nvCxnSpPr>
          <p:cNvPr id="217" name="꺾인 연결선[E] 216">
            <a:extLst>
              <a:ext uri="{FF2B5EF4-FFF2-40B4-BE49-F238E27FC236}">
                <a16:creationId xmlns:a16="http://schemas.microsoft.com/office/drawing/2014/main" id="{F8DD6DA2-AE2A-9B4C-947B-DAABDD6CB27F}"/>
              </a:ext>
            </a:extLst>
          </p:cNvPr>
          <p:cNvCxnSpPr>
            <a:stCxn id="215" idx="3"/>
            <a:endCxn id="213" idx="4"/>
          </p:cNvCxnSpPr>
          <p:nvPr/>
        </p:nvCxnSpPr>
        <p:spPr>
          <a:xfrm>
            <a:off x="2219510" y="6328472"/>
            <a:ext cx="165087" cy="35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[E] 218">
            <a:extLst>
              <a:ext uri="{FF2B5EF4-FFF2-40B4-BE49-F238E27FC236}">
                <a16:creationId xmlns:a16="http://schemas.microsoft.com/office/drawing/2014/main" id="{BEE40A82-8A84-2B43-9647-CEDB283B4145}"/>
              </a:ext>
            </a:extLst>
          </p:cNvPr>
          <p:cNvCxnSpPr>
            <a:stCxn id="7" idx="3"/>
            <a:endCxn id="214" idx="4"/>
          </p:cNvCxnSpPr>
          <p:nvPr/>
        </p:nvCxnSpPr>
        <p:spPr>
          <a:xfrm>
            <a:off x="1359238" y="1633308"/>
            <a:ext cx="1027312" cy="4221712"/>
          </a:xfrm>
          <a:prstGeom prst="bentConnector3">
            <a:avLst>
              <a:gd name="adj1" fmla="val 590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꺾인 연결선[E] 220">
            <a:extLst>
              <a:ext uri="{FF2B5EF4-FFF2-40B4-BE49-F238E27FC236}">
                <a16:creationId xmlns:a16="http://schemas.microsoft.com/office/drawing/2014/main" id="{21FED38D-A944-F946-BEB0-FFB3C66E28CC}"/>
              </a:ext>
            </a:extLst>
          </p:cNvPr>
          <p:cNvCxnSpPr>
            <a:cxnSpLocks/>
            <a:stCxn id="211" idx="0"/>
            <a:endCxn id="109" idx="2"/>
          </p:cNvCxnSpPr>
          <p:nvPr/>
        </p:nvCxnSpPr>
        <p:spPr>
          <a:xfrm flipV="1">
            <a:off x="2898044" y="5525221"/>
            <a:ext cx="1659056" cy="5569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2DF17B8C-8E4B-B249-AEE7-0254564AA141}"/>
              </a:ext>
            </a:extLst>
          </p:cNvPr>
          <p:cNvGrpSpPr/>
          <p:nvPr/>
        </p:nvGrpSpPr>
        <p:grpSpPr>
          <a:xfrm rot="5400000">
            <a:off x="2699179" y="3394423"/>
            <a:ext cx="444074" cy="291600"/>
            <a:chOff x="4747737" y="4069123"/>
            <a:chExt cx="444074" cy="290333"/>
          </a:xfrm>
        </p:grpSpPr>
        <p:grpSp>
          <p:nvGrpSpPr>
            <p:cNvPr id="226" name="그룹 225">
              <a:extLst>
                <a:ext uri="{FF2B5EF4-FFF2-40B4-BE49-F238E27FC236}">
                  <a16:creationId xmlns:a16="http://schemas.microsoft.com/office/drawing/2014/main" id="{B39B3E72-7940-F147-B6B8-8FAB6E07982E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4074" cy="290333"/>
              <a:chOff x="5840228" y="4971788"/>
              <a:chExt cx="444074" cy="290333"/>
            </a:xfrm>
          </p:grpSpPr>
          <p:sp>
            <p:nvSpPr>
              <p:cNvPr id="228" name="지연 227">
                <a:extLst>
                  <a:ext uri="{FF2B5EF4-FFF2-40B4-BE49-F238E27FC236}">
                    <a16:creationId xmlns:a16="http://schemas.microsoft.com/office/drawing/2014/main" id="{545F4CF2-D54C-6141-8ED1-7B88D247E4E1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29" name="타원 228">
                <a:extLst>
                  <a:ext uri="{FF2B5EF4-FFF2-40B4-BE49-F238E27FC236}">
                    <a16:creationId xmlns:a16="http://schemas.microsoft.com/office/drawing/2014/main" id="{9C73DED8-2E84-9145-B19F-F1166A1CE04F}"/>
                  </a:ext>
                </a:extLst>
              </p:cNvPr>
              <p:cNvSpPr/>
              <p:nvPr/>
            </p:nvSpPr>
            <p:spPr>
              <a:xfrm>
                <a:off x="584022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30" name="타원 229">
                <a:extLst>
                  <a:ext uri="{FF2B5EF4-FFF2-40B4-BE49-F238E27FC236}">
                    <a16:creationId xmlns:a16="http://schemas.microsoft.com/office/drawing/2014/main" id="{BE35184E-1413-CA4D-B5DC-B7A2434022C7}"/>
                  </a:ext>
                </a:extLst>
              </p:cNvPr>
              <p:cNvSpPr/>
              <p:nvPr/>
            </p:nvSpPr>
            <p:spPr>
              <a:xfrm>
                <a:off x="5908707" y="49937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6305383F-AE8A-5A45-8024-A0F078A7F6E8}"/>
                </a:ext>
              </a:extLst>
            </p:cNvPr>
            <p:cNvSpPr/>
            <p:nvPr/>
          </p:nvSpPr>
          <p:spPr>
            <a:xfrm rot="10800000">
              <a:off x="5060400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32" name="꺾인 연결선[E] 231">
            <a:extLst>
              <a:ext uri="{FF2B5EF4-FFF2-40B4-BE49-F238E27FC236}">
                <a16:creationId xmlns:a16="http://schemas.microsoft.com/office/drawing/2014/main" id="{055EFADE-BE6A-1943-80BD-186A5A9A4165}"/>
              </a:ext>
            </a:extLst>
          </p:cNvPr>
          <p:cNvCxnSpPr>
            <a:stCxn id="22" idx="2"/>
            <a:endCxn id="230" idx="2"/>
          </p:cNvCxnSpPr>
          <p:nvPr/>
        </p:nvCxnSpPr>
        <p:spPr>
          <a:xfrm rot="16200000" flipH="1">
            <a:off x="1889965" y="2753559"/>
            <a:ext cx="1522393" cy="358050"/>
          </a:xfrm>
          <a:prstGeom prst="bentConnector3">
            <a:avLst>
              <a:gd name="adj1" fmla="val 1151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꺾인 연결선[E] 233">
            <a:extLst>
              <a:ext uri="{FF2B5EF4-FFF2-40B4-BE49-F238E27FC236}">
                <a16:creationId xmlns:a16="http://schemas.microsoft.com/office/drawing/2014/main" id="{03985BC8-E992-DB4F-9320-B4FAEB13BD99}"/>
              </a:ext>
            </a:extLst>
          </p:cNvPr>
          <p:cNvCxnSpPr>
            <a:stCxn id="109" idx="1"/>
            <a:endCxn id="227" idx="2"/>
          </p:cNvCxnSpPr>
          <p:nvPr/>
        </p:nvCxnSpPr>
        <p:spPr>
          <a:xfrm rot="10800000">
            <a:off x="2922896" y="3693805"/>
            <a:ext cx="932629" cy="16790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꺾인 연결선[E] 238">
            <a:extLst>
              <a:ext uri="{FF2B5EF4-FFF2-40B4-BE49-F238E27FC236}">
                <a16:creationId xmlns:a16="http://schemas.microsoft.com/office/drawing/2014/main" id="{B7C57AB3-3A90-4841-9755-6F42C6910DAD}"/>
              </a:ext>
            </a:extLst>
          </p:cNvPr>
          <p:cNvCxnSpPr>
            <a:stCxn id="108" idx="2"/>
            <a:endCxn id="229" idx="2"/>
          </p:cNvCxnSpPr>
          <p:nvPr/>
        </p:nvCxnSpPr>
        <p:spPr>
          <a:xfrm rot="5400000" flipH="1">
            <a:off x="4582850" y="2189876"/>
            <a:ext cx="976344" cy="4121113"/>
          </a:xfrm>
          <a:prstGeom prst="bentConnector3">
            <a:avLst>
              <a:gd name="adj1" fmla="val -1668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꺾인 연결선[E] 241">
            <a:extLst>
              <a:ext uri="{FF2B5EF4-FFF2-40B4-BE49-F238E27FC236}">
                <a16:creationId xmlns:a16="http://schemas.microsoft.com/office/drawing/2014/main" id="{34D5B4D9-554E-8142-9E43-9988DF0C7226}"/>
              </a:ext>
            </a:extLst>
          </p:cNvPr>
          <p:cNvCxnSpPr>
            <a:stCxn id="228" idx="3"/>
            <a:endCxn id="35" idx="1"/>
          </p:cNvCxnSpPr>
          <p:nvPr/>
        </p:nvCxnSpPr>
        <p:spPr>
          <a:xfrm rot="5400000" flipH="1" flipV="1">
            <a:off x="2859116" y="2009202"/>
            <a:ext cx="1371084" cy="12468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F5B58380-79D1-9345-B66B-BC7B1FF1D465}"/>
              </a:ext>
            </a:extLst>
          </p:cNvPr>
          <p:cNvGrpSpPr/>
          <p:nvPr/>
        </p:nvGrpSpPr>
        <p:grpSpPr>
          <a:xfrm>
            <a:off x="6430002" y="4433804"/>
            <a:ext cx="2418523" cy="381894"/>
            <a:chOff x="6430002" y="4433804"/>
            <a:chExt cx="2418523" cy="38189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B56564F-0A71-6047-AADD-AF03ED732AF0}"/>
                </a:ext>
              </a:extLst>
            </p:cNvPr>
            <p:cNvSpPr/>
            <p:nvPr/>
          </p:nvSpPr>
          <p:spPr>
            <a:xfrm>
              <a:off x="6430002" y="4433804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overflow</a:t>
              </a:r>
              <a:endParaRPr kumimoji="1" lang="ko-Kore-KR" altLang="en-US" sz="1100" dirty="0"/>
            </a:p>
          </p:txBody>
        </p:sp>
        <p:sp>
          <p:nvSpPr>
            <p:cNvPr id="249" name="삼각형 248">
              <a:extLst>
                <a:ext uri="{FF2B5EF4-FFF2-40B4-BE49-F238E27FC236}">
                  <a16:creationId xmlns:a16="http://schemas.microsoft.com/office/drawing/2014/main" id="{B03B678E-A534-8843-929B-DD66728BA214}"/>
                </a:ext>
              </a:extLst>
            </p:cNvPr>
            <p:cNvSpPr/>
            <p:nvPr/>
          </p:nvSpPr>
          <p:spPr>
            <a:xfrm rot="16200000">
              <a:off x="7792397" y="466685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A43B036-B8E0-E440-B4E4-CDA16697209A}"/>
                </a:ext>
              </a:extLst>
            </p:cNvPr>
            <p:cNvSpPr txBox="1"/>
            <p:nvPr/>
          </p:nvSpPr>
          <p:spPr>
            <a:xfrm>
              <a:off x="8036186" y="456947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1" name="꺾인 연결선[E] 250">
              <a:extLst>
                <a:ext uri="{FF2B5EF4-FFF2-40B4-BE49-F238E27FC236}">
                  <a16:creationId xmlns:a16="http://schemas.microsoft.com/office/drawing/2014/main" id="{B7B5723D-F7EC-E84A-ABB5-CF9FB73E7A37}"/>
                </a:ext>
              </a:extLst>
            </p:cNvPr>
            <p:cNvCxnSpPr>
              <a:cxnSpLocks/>
              <a:stCxn id="250" idx="1"/>
              <a:endCxn id="249" idx="3"/>
            </p:cNvCxnSpPr>
            <p:nvPr/>
          </p:nvCxnSpPr>
          <p:spPr>
            <a:xfrm rot="10800000">
              <a:off x="7840316" y="469115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D0FA9D00-6046-3F4F-90BC-87EF892A3574}"/>
              </a:ext>
            </a:extLst>
          </p:cNvPr>
          <p:cNvCxnSpPr>
            <a:cxnSpLocks/>
            <a:stCxn id="7" idx="3"/>
            <a:endCxn id="23" idx="1"/>
          </p:cNvCxnSpPr>
          <p:nvPr/>
        </p:nvCxnSpPr>
        <p:spPr>
          <a:xfrm>
            <a:off x="1359238" y="1633308"/>
            <a:ext cx="728084" cy="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C4C1983D-0364-994B-BE3A-F3D2B94CF990}"/>
              </a:ext>
            </a:extLst>
          </p:cNvPr>
          <p:cNvGrpSpPr/>
          <p:nvPr/>
        </p:nvGrpSpPr>
        <p:grpSpPr>
          <a:xfrm rot="16200000">
            <a:off x="2172891" y="3950421"/>
            <a:ext cx="321703" cy="529936"/>
            <a:chOff x="8048377" y="3244496"/>
            <a:chExt cx="321703" cy="529936"/>
          </a:xfrm>
        </p:grpSpPr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45F153F0-74FF-004F-8CCE-B5208741540A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B42D5-DB7B-BA49-89BA-B85B6738853B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59" name="그룹 258">
              <a:extLst>
                <a:ext uri="{FF2B5EF4-FFF2-40B4-BE49-F238E27FC236}">
                  <a16:creationId xmlns:a16="http://schemas.microsoft.com/office/drawing/2014/main" id="{34FD3FC9-D3BA-DE47-A221-4FA609024387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60" name="타원 259">
                <a:extLst>
                  <a:ext uri="{FF2B5EF4-FFF2-40B4-BE49-F238E27FC236}">
                    <a16:creationId xmlns:a16="http://schemas.microsoft.com/office/drawing/2014/main" id="{6A9C7194-0D40-2E43-AE3A-48508932B41B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61" name="사다리꼴[T] 260">
                <a:extLst>
                  <a:ext uri="{FF2B5EF4-FFF2-40B4-BE49-F238E27FC236}">
                    <a16:creationId xmlns:a16="http://schemas.microsoft.com/office/drawing/2014/main" id="{1451F516-36B9-2240-8FEA-1CD40A28D766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MUX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63" name="꺾인 연결선[E] 262">
            <a:extLst>
              <a:ext uri="{FF2B5EF4-FFF2-40B4-BE49-F238E27FC236}">
                <a16:creationId xmlns:a16="http://schemas.microsoft.com/office/drawing/2014/main" id="{76E55069-4509-9D43-94CC-CA5C54845B35}"/>
              </a:ext>
            </a:extLst>
          </p:cNvPr>
          <p:cNvCxnSpPr>
            <a:stCxn id="101" idx="1"/>
            <a:endCxn id="261" idx="2"/>
          </p:cNvCxnSpPr>
          <p:nvPr/>
        </p:nvCxnSpPr>
        <p:spPr>
          <a:xfrm rot="10800000" flipV="1">
            <a:off x="2333742" y="4034352"/>
            <a:ext cx="1521782" cy="331911"/>
          </a:xfrm>
          <a:prstGeom prst="bentConnector4">
            <a:avLst>
              <a:gd name="adj1" fmla="val 43039"/>
              <a:gd name="adj2" fmla="val 1688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꺾인 연결선[E] 264">
            <a:extLst>
              <a:ext uri="{FF2B5EF4-FFF2-40B4-BE49-F238E27FC236}">
                <a16:creationId xmlns:a16="http://schemas.microsoft.com/office/drawing/2014/main" id="{CBEBFAF0-4C9E-0B40-8AC6-E416C6177F0C}"/>
              </a:ext>
            </a:extLst>
          </p:cNvPr>
          <p:cNvCxnSpPr>
            <a:cxnSpLocks/>
            <a:stCxn id="23" idx="3"/>
            <a:endCxn id="261" idx="3"/>
          </p:cNvCxnSpPr>
          <p:nvPr/>
        </p:nvCxnSpPr>
        <p:spPr>
          <a:xfrm flipH="1">
            <a:off x="2559744" y="1634040"/>
            <a:ext cx="284826" cy="2576361"/>
          </a:xfrm>
          <a:prstGeom prst="bentConnector3">
            <a:avLst>
              <a:gd name="adj1" fmla="val -893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꺾인 연결선[E] 268">
            <a:extLst>
              <a:ext uri="{FF2B5EF4-FFF2-40B4-BE49-F238E27FC236}">
                <a16:creationId xmlns:a16="http://schemas.microsoft.com/office/drawing/2014/main" id="{37F73F4C-0CBF-8B4E-9748-6CA5BDE82A1E}"/>
              </a:ext>
            </a:extLst>
          </p:cNvPr>
          <p:cNvCxnSpPr>
            <a:stCxn id="261" idx="0"/>
            <a:endCxn id="26" idx="1"/>
          </p:cNvCxnSpPr>
          <p:nvPr/>
        </p:nvCxnSpPr>
        <p:spPr>
          <a:xfrm rot="16200000" flipV="1">
            <a:off x="754136" y="2474930"/>
            <a:ext cx="2801103" cy="358111"/>
          </a:xfrm>
          <a:prstGeom prst="bentConnector4">
            <a:avLst>
              <a:gd name="adj1" fmla="val 28527"/>
              <a:gd name="adj2" fmla="val 1638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AFF91765-B5C5-564B-AF41-30F64DC38DD7}"/>
              </a:ext>
            </a:extLst>
          </p:cNvPr>
          <p:cNvGrpSpPr/>
          <p:nvPr/>
        </p:nvGrpSpPr>
        <p:grpSpPr>
          <a:xfrm>
            <a:off x="2093684" y="1866588"/>
            <a:ext cx="900408" cy="736823"/>
            <a:chOff x="2047190" y="1866588"/>
            <a:chExt cx="900408" cy="73682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CBE51FF-ED9F-9748-8D76-63538A8BAB7A}"/>
                </a:ext>
              </a:extLst>
            </p:cNvPr>
            <p:cNvSpPr/>
            <p:nvPr/>
          </p:nvSpPr>
          <p:spPr>
            <a:xfrm>
              <a:off x="2047190" y="186658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i_ack</a:t>
              </a:r>
              <a:endParaRPr kumimoji="1" lang="ko-Kore-KR" altLang="en-US" sz="1100" dirty="0"/>
            </a:p>
          </p:txBody>
        </p:sp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E2B6A1ED-D8AE-B142-A9C5-1D91DD05FC0D}"/>
                </a:ext>
              </a:extLst>
            </p:cNvPr>
            <p:cNvGrpSpPr/>
            <p:nvPr/>
          </p:nvGrpSpPr>
          <p:grpSpPr>
            <a:xfrm>
              <a:off x="2333555" y="2119279"/>
              <a:ext cx="614043" cy="484132"/>
              <a:chOff x="2523700" y="6647871"/>
              <a:chExt cx="614043" cy="484132"/>
            </a:xfrm>
          </p:grpSpPr>
          <p:sp>
            <p:nvSpPr>
              <p:cNvPr id="270" name="삼각형 269">
                <a:extLst>
                  <a:ext uri="{FF2B5EF4-FFF2-40B4-BE49-F238E27FC236}">
                    <a16:creationId xmlns:a16="http://schemas.microsoft.com/office/drawing/2014/main" id="{2149ABBA-BBBC-6447-A9DD-D2E699B4C4C3}"/>
                  </a:ext>
                </a:extLst>
              </p:cNvPr>
              <p:cNvSpPr/>
              <p:nvPr/>
            </p:nvSpPr>
            <p:spPr>
              <a:xfrm>
                <a:off x="2673514" y="6647871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FC207B9B-60AA-5340-9E8C-A6446E9BFF6F}"/>
                  </a:ext>
                </a:extLst>
              </p:cNvPr>
              <p:cNvSpPr txBox="1"/>
              <p:nvPr/>
            </p:nvSpPr>
            <p:spPr>
              <a:xfrm>
                <a:off x="2523700" y="6885782"/>
                <a:ext cx="61404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72" name="꺾인 연결선[E] 271">
                <a:extLst>
                  <a:ext uri="{FF2B5EF4-FFF2-40B4-BE49-F238E27FC236}">
                    <a16:creationId xmlns:a16="http://schemas.microsoft.com/office/drawing/2014/main" id="{9222F36F-5836-2140-A014-C608C38DB247}"/>
                  </a:ext>
                </a:extLst>
              </p:cNvPr>
              <p:cNvCxnSpPr>
                <a:cxnSpLocks/>
                <a:stCxn id="271" idx="0"/>
                <a:endCxn id="270" idx="3"/>
              </p:cNvCxnSpPr>
              <p:nvPr/>
            </p:nvCxnSpPr>
            <p:spPr>
              <a:xfrm rot="16200000" flipV="1">
                <a:off x="2669276" y="6724336"/>
                <a:ext cx="189296" cy="133596"/>
              </a:xfrm>
              <a:prstGeom prst="bentConnector3">
                <a:avLst>
                  <a:gd name="adj1" fmla="val 31421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45C81493-CF9E-3E4E-9125-E5065ACEBC25}"/>
              </a:ext>
            </a:extLst>
          </p:cNvPr>
          <p:cNvGrpSpPr/>
          <p:nvPr/>
        </p:nvGrpSpPr>
        <p:grpSpPr>
          <a:xfrm>
            <a:off x="3252706" y="1032160"/>
            <a:ext cx="804570" cy="246221"/>
            <a:chOff x="2672818" y="6550498"/>
            <a:chExt cx="804570" cy="246221"/>
          </a:xfrm>
        </p:grpSpPr>
        <p:sp>
          <p:nvSpPr>
            <p:cNvPr id="282" name="삼각형 281">
              <a:extLst>
                <a:ext uri="{FF2B5EF4-FFF2-40B4-BE49-F238E27FC236}">
                  <a16:creationId xmlns:a16="http://schemas.microsoft.com/office/drawing/2014/main" id="{05800A43-BE98-9045-98FE-DC7720690D61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40D45053-3F22-D44B-A07D-7315E35EF984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84" name="꺾인 연결선[E] 283">
              <a:extLst>
                <a:ext uri="{FF2B5EF4-FFF2-40B4-BE49-F238E27FC236}">
                  <a16:creationId xmlns:a16="http://schemas.microsoft.com/office/drawing/2014/main" id="{FDE14425-75B0-C14F-B69A-E6D64F25825C}"/>
                </a:ext>
              </a:extLst>
            </p:cNvPr>
            <p:cNvCxnSpPr>
              <a:cxnSpLocks/>
              <a:stCxn id="283" idx="1"/>
              <a:endCxn id="282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8C0CCE89-6342-7E47-8629-186810C05916}"/>
              </a:ext>
            </a:extLst>
          </p:cNvPr>
          <p:cNvGrpSpPr/>
          <p:nvPr/>
        </p:nvGrpSpPr>
        <p:grpSpPr>
          <a:xfrm>
            <a:off x="3260761" y="652843"/>
            <a:ext cx="804570" cy="246221"/>
            <a:chOff x="2672818" y="6550498"/>
            <a:chExt cx="804570" cy="246221"/>
          </a:xfrm>
        </p:grpSpPr>
        <p:sp>
          <p:nvSpPr>
            <p:cNvPr id="287" name="삼각형 286">
              <a:extLst>
                <a:ext uri="{FF2B5EF4-FFF2-40B4-BE49-F238E27FC236}">
                  <a16:creationId xmlns:a16="http://schemas.microsoft.com/office/drawing/2014/main" id="{D26E61CA-B1DA-FD4B-AED8-727999368791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CD970D5-9BDF-484C-8517-ABF79D54DB2D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89" name="꺾인 연결선[E] 288">
              <a:extLst>
                <a:ext uri="{FF2B5EF4-FFF2-40B4-BE49-F238E27FC236}">
                  <a16:creationId xmlns:a16="http://schemas.microsoft.com/office/drawing/2014/main" id="{9568447E-F0E2-C44F-8070-35B4A14A4ABE}"/>
                </a:ext>
              </a:extLst>
            </p:cNvPr>
            <p:cNvCxnSpPr>
              <a:cxnSpLocks/>
              <a:stCxn id="288" idx="1"/>
              <a:endCxn id="287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75733D93-22BE-E349-8ED8-B0E930984450}"/>
              </a:ext>
            </a:extLst>
          </p:cNvPr>
          <p:cNvGrpSpPr/>
          <p:nvPr/>
        </p:nvGrpSpPr>
        <p:grpSpPr>
          <a:xfrm>
            <a:off x="3262231" y="277889"/>
            <a:ext cx="804570" cy="246221"/>
            <a:chOff x="2672818" y="6550498"/>
            <a:chExt cx="804570" cy="246221"/>
          </a:xfrm>
        </p:grpSpPr>
        <p:sp>
          <p:nvSpPr>
            <p:cNvPr id="291" name="삼각형 290">
              <a:extLst>
                <a:ext uri="{FF2B5EF4-FFF2-40B4-BE49-F238E27FC236}">
                  <a16:creationId xmlns:a16="http://schemas.microsoft.com/office/drawing/2014/main" id="{0A635496-607F-994E-8D3F-A58F7DCAB1B9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8CF531A7-79F9-F046-9868-15675DC079E3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93" name="꺾인 연결선[E] 292">
              <a:extLst>
                <a:ext uri="{FF2B5EF4-FFF2-40B4-BE49-F238E27FC236}">
                  <a16:creationId xmlns:a16="http://schemas.microsoft.com/office/drawing/2014/main" id="{9B71DBB5-7D2E-554F-ACE1-BB7ADA66E1E5}"/>
                </a:ext>
              </a:extLst>
            </p:cNvPr>
            <p:cNvCxnSpPr>
              <a:cxnSpLocks/>
              <a:stCxn id="292" idx="1"/>
              <a:endCxn id="291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7D6838A6-4E08-AE4B-8AAA-B223CB242C12}"/>
              </a:ext>
            </a:extLst>
          </p:cNvPr>
          <p:cNvGrpSpPr/>
          <p:nvPr/>
        </p:nvGrpSpPr>
        <p:grpSpPr>
          <a:xfrm>
            <a:off x="7853752" y="5970302"/>
            <a:ext cx="3238644" cy="843857"/>
            <a:chOff x="7853752" y="5970302"/>
            <a:chExt cx="3238644" cy="843857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AB0CBF5D-20A4-2D4A-8D0E-7497EBC33DC5}"/>
                </a:ext>
              </a:extLst>
            </p:cNvPr>
            <p:cNvGrpSpPr/>
            <p:nvPr/>
          </p:nvGrpSpPr>
          <p:grpSpPr>
            <a:xfrm>
              <a:off x="7853752" y="5970302"/>
              <a:ext cx="3238644" cy="843857"/>
              <a:chOff x="5641117" y="1027839"/>
              <a:chExt cx="3238644" cy="84385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70B5FBE8-D286-6041-8990-6AFEF8416DBB}"/>
                  </a:ext>
                </a:extLst>
              </p:cNvPr>
              <p:cNvSpPr/>
              <p:nvPr/>
            </p:nvSpPr>
            <p:spPr>
              <a:xfrm>
                <a:off x="5641117" y="1027839"/>
                <a:ext cx="3238644" cy="84385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TSC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61A088BC-4986-8041-9DBF-FB42D097EC0C}"/>
                  </a:ext>
                </a:extLst>
              </p:cNvPr>
              <p:cNvSpPr/>
              <p:nvPr/>
            </p:nvSpPr>
            <p:spPr>
              <a:xfrm>
                <a:off x="7309218" y="1440106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coarse_ts</a:t>
                </a:r>
                <a:r>
                  <a:rPr kumimoji="1" lang="en-US" altLang="ko-Kore-KR" sz="1100" dirty="0"/>
                  <a:t>[60:0]</a:t>
                </a:r>
                <a:endParaRPr kumimoji="1" lang="ko-Kore-KR" altLang="en-US" sz="1100" dirty="0"/>
              </a:p>
            </p:txBody>
          </p:sp>
        </p:grp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B4A3656C-0321-5C4F-BD0F-E85B1E6811B3}"/>
                </a:ext>
              </a:extLst>
            </p:cNvPr>
            <p:cNvSpPr/>
            <p:nvPr/>
          </p:nvSpPr>
          <p:spPr>
            <a:xfrm>
              <a:off x="7998467" y="6379326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full_ts_cri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</p:grpSp>
      <p:grpSp>
        <p:nvGrpSpPr>
          <p:cNvPr id="306" name="그룹 305">
            <a:extLst>
              <a:ext uri="{FF2B5EF4-FFF2-40B4-BE49-F238E27FC236}">
                <a16:creationId xmlns:a16="http://schemas.microsoft.com/office/drawing/2014/main" id="{8CD83BA7-FA8E-7748-AA5F-5F4A3D55856A}"/>
              </a:ext>
            </a:extLst>
          </p:cNvPr>
          <p:cNvGrpSpPr/>
          <p:nvPr/>
        </p:nvGrpSpPr>
        <p:grpSpPr>
          <a:xfrm>
            <a:off x="1740716" y="5454667"/>
            <a:ext cx="786914" cy="246221"/>
            <a:chOff x="1740716" y="5454667"/>
            <a:chExt cx="786914" cy="246221"/>
          </a:xfrm>
        </p:grpSpPr>
        <p:sp>
          <p:nvSpPr>
            <p:cNvPr id="303" name="삼각형 302">
              <a:extLst>
                <a:ext uri="{FF2B5EF4-FFF2-40B4-BE49-F238E27FC236}">
                  <a16:creationId xmlns:a16="http://schemas.microsoft.com/office/drawing/2014/main" id="{6C482495-6B62-B945-BB02-C98908500B0C}"/>
                </a:ext>
              </a:extLst>
            </p:cNvPr>
            <p:cNvSpPr/>
            <p:nvPr/>
          </p:nvSpPr>
          <p:spPr>
            <a:xfrm rot="16200000">
              <a:off x="1741412" y="55520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39DD53DC-40C0-3E4E-A01D-7C53D867C24F}"/>
                </a:ext>
              </a:extLst>
            </p:cNvPr>
            <p:cNvSpPr txBox="1"/>
            <p:nvPr/>
          </p:nvSpPr>
          <p:spPr>
            <a:xfrm>
              <a:off x="1911389" y="545466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05" name="꺾인 연결선[E] 304">
              <a:extLst>
                <a:ext uri="{FF2B5EF4-FFF2-40B4-BE49-F238E27FC236}">
                  <a16:creationId xmlns:a16="http://schemas.microsoft.com/office/drawing/2014/main" id="{A753EA60-E1F8-5F45-8578-88CE6715BEC0}"/>
                </a:ext>
              </a:extLst>
            </p:cNvPr>
            <p:cNvCxnSpPr>
              <a:cxnSpLocks/>
              <a:stCxn id="304" idx="1"/>
              <a:endCxn id="303" idx="3"/>
            </p:cNvCxnSpPr>
            <p:nvPr/>
          </p:nvCxnSpPr>
          <p:spPr>
            <a:xfrm rot="10800000">
              <a:off x="1789331" y="5576348"/>
              <a:ext cx="122058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그룹 306">
            <a:extLst>
              <a:ext uri="{FF2B5EF4-FFF2-40B4-BE49-F238E27FC236}">
                <a16:creationId xmlns:a16="http://schemas.microsoft.com/office/drawing/2014/main" id="{8F31514F-0D3B-EB40-9CEC-6D440308E4BB}"/>
              </a:ext>
            </a:extLst>
          </p:cNvPr>
          <p:cNvGrpSpPr/>
          <p:nvPr/>
        </p:nvGrpSpPr>
        <p:grpSpPr>
          <a:xfrm>
            <a:off x="1738585" y="5065475"/>
            <a:ext cx="786914" cy="246221"/>
            <a:chOff x="1740716" y="5454667"/>
            <a:chExt cx="786914" cy="246221"/>
          </a:xfrm>
        </p:grpSpPr>
        <p:sp>
          <p:nvSpPr>
            <p:cNvPr id="308" name="삼각형 307">
              <a:extLst>
                <a:ext uri="{FF2B5EF4-FFF2-40B4-BE49-F238E27FC236}">
                  <a16:creationId xmlns:a16="http://schemas.microsoft.com/office/drawing/2014/main" id="{CC499315-8E44-EB4B-962A-78CE7E668EB3}"/>
                </a:ext>
              </a:extLst>
            </p:cNvPr>
            <p:cNvSpPr/>
            <p:nvPr/>
          </p:nvSpPr>
          <p:spPr>
            <a:xfrm rot="16200000">
              <a:off x="1741412" y="55520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2E1D0419-3133-6940-AFB7-6C097F6C4DD8}"/>
                </a:ext>
              </a:extLst>
            </p:cNvPr>
            <p:cNvSpPr txBox="1"/>
            <p:nvPr/>
          </p:nvSpPr>
          <p:spPr>
            <a:xfrm>
              <a:off x="1911389" y="545466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10" name="꺾인 연결선[E] 309">
              <a:extLst>
                <a:ext uri="{FF2B5EF4-FFF2-40B4-BE49-F238E27FC236}">
                  <a16:creationId xmlns:a16="http://schemas.microsoft.com/office/drawing/2014/main" id="{2BDFA924-C317-464C-B75A-72D0B6234AA7}"/>
                </a:ext>
              </a:extLst>
            </p:cNvPr>
            <p:cNvCxnSpPr>
              <a:cxnSpLocks/>
              <a:stCxn id="309" idx="1"/>
              <a:endCxn id="308" idx="3"/>
            </p:cNvCxnSpPr>
            <p:nvPr/>
          </p:nvCxnSpPr>
          <p:spPr>
            <a:xfrm rot="10800000">
              <a:off x="1789331" y="5576348"/>
              <a:ext cx="122058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CB581CCC-05B6-B84C-9EBF-4A9D719823D8}"/>
              </a:ext>
            </a:extLst>
          </p:cNvPr>
          <p:cNvGrpSpPr/>
          <p:nvPr/>
        </p:nvGrpSpPr>
        <p:grpSpPr>
          <a:xfrm>
            <a:off x="1745009" y="4684652"/>
            <a:ext cx="786914" cy="246221"/>
            <a:chOff x="1740716" y="5454667"/>
            <a:chExt cx="786914" cy="246221"/>
          </a:xfrm>
        </p:grpSpPr>
        <p:sp>
          <p:nvSpPr>
            <p:cNvPr id="312" name="삼각형 311">
              <a:extLst>
                <a:ext uri="{FF2B5EF4-FFF2-40B4-BE49-F238E27FC236}">
                  <a16:creationId xmlns:a16="http://schemas.microsoft.com/office/drawing/2014/main" id="{1A71BCB8-40BE-AE49-B482-5F15DFE85E0B}"/>
                </a:ext>
              </a:extLst>
            </p:cNvPr>
            <p:cNvSpPr/>
            <p:nvPr/>
          </p:nvSpPr>
          <p:spPr>
            <a:xfrm rot="16200000">
              <a:off x="1741412" y="55520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A1679C5F-4F6D-AF44-90F4-8BC102E8CD4C}"/>
                </a:ext>
              </a:extLst>
            </p:cNvPr>
            <p:cNvSpPr txBox="1"/>
            <p:nvPr/>
          </p:nvSpPr>
          <p:spPr>
            <a:xfrm>
              <a:off x="1911389" y="545466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14" name="꺾인 연결선[E] 313">
              <a:extLst>
                <a:ext uri="{FF2B5EF4-FFF2-40B4-BE49-F238E27FC236}">
                  <a16:creationId xmlns:a16="http://schemas.microsoft.com/office/drawing/2014/main" id="{AC299516-EF13-E542-9579-01839D2FC19B}"/>
                </a:ext>
              </a:extLst>
            </p:cNvPr>
            <p:cNvCxnSpPr>
              <a:cxnSpLocks/>
              <a:stCxn id="313" idx="1"/>
              <a:endCxn id="312" idx="3"/>
            </p:cNvCxnSpPr>
            <p:nvPr/>
          </p:nvCxnSpPr>
          <p:spPr>
            <a:xfrm rot="10800000">
              <a:off x="1789331" y="5576348"/>
              <a:ext cx="122058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5" name="삼각형 314">
            <a:extLst>
              <a:ext uri="{FF2B5EF4-FFF2-40B4-BE49-F238E27FC236}">
                <a16:creationId xmlns:a16="http://schemas.microsoft.com/office/drawing/2014/main" id="{5B0FC03E-EB24-F048-A419-9A1D21081B01}"/>
              </a:ext>
            </a:extLst>
          </p:cNvPr>
          <p:cNvSpPr/>
          <p:nvPr/>
        </p:nvSpPr>
        <p:spPr>
          <a:xfrm rot="10800000">
            <a:off x="10777964" y="6385298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AD17ECFA-5992-9A4A-8CE8-F7A202371182}"/>
              </a:ext>
            </a:extLst>
          </p:cNvPr>
          <p:cNvSpPr txBox="1"/>
          <p:nvPr/>
        </p:nvSpPr>
        <p:spPr>
          <a:xfrm>
            <a:off x="10040425" y="6134458"/>
            <a:ext cx="610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rtio_clk</a:t>
            </a:r>
            <a:endParaRPr kumimoji="1" lang="ko-Kore-KR" altLang="en-US" sz="1000" b="1" dirty="0"/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B215561D-F451-8A42-91B1-F7576C624EE1}"/>
              </a:ext>
            </a:extLst>
          </p:cNvPr>
          <p:cNvCxnSpPr>
            <a:cxnSpLocks/>
            <a:stCxn id="316" idx="3"/>
            <a:endCxn id="315" idx="3"/>
          </p:cNvCxnSpPr>
          <p:nvPr/>
        </p:nvCxnSpPr>
        <p:spPr>
          <a:xfrm>
            <a:off x="10651410" y="6257569"/>
            <a:ext cx="150165" cy="12772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>
            <a:extLst>
              <a:ext uri="{FF2B5EF4-FFF2-40B4-BE49-F238E27FC236}">
                <a16:creationId xmlns:a16="http://schemas.microsoft.com/office/drawing/2014/main" id="{F8320D38-F30F-1B43-BEFB-2E2A6C8D8A9B}"/>
              </a:ext>
            </a:extLst>
          </p:cNvPr>
          <p:cNvSpPr txBox="1"/>
          <p:nvPr/>
        </p:nvSpPr>
        <p:spPr>
          <a:xfrm>
            <a:off x="1067925" y="1281995"/>
            <a:ext cx="10182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chan_sel</a:t>
            </a:r>
            <a:r>
              <a:rPr kumimoji="1" lang="en-US" altLang="ko-Kore-KR" sz="1000" dirty="0"/>
              <a:t>[23:16]</a:t>
            </a:r>
            <a:endParaRPr kumimoji="1" lang="ko-Kore-KR" altLang="en-US" sz="1000" dirty="0"/>
          </a:p>
        </p:txBody>
      </p:sp>
      <p:cxnSp>
        <p:nvCxnSpPr>
          <p:cNvPr id="321" name="직선 연결선[R] 320">
            <a:extLst>
              <a:ext uri="{FF2B5EF4-FFF2-40B4-BE49-F238E27FC236}">
                <a16:creationId xmlns:a16="http://schemas.microsoft.com/office/drawing/2014/main" id="{B45ACABF-1D6E-D345-9880-42339B4A6E48}"/>
              </a:ext>
            </a:extLst>
          </p:cNvPr>
          <p:cNvCxnSpPr/>
          <p:nvPr/>
        </p:nvCxnSpPr>
        <p:spPr>
          <a:xfrm flipH="1">
            <a:off x="1577039" y="156252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TextBox 321">
            <a:extLst>
              <a:ext uri="{FF2B5EF4-FFF2-40B4-BE49-F238E27FC236}">
                <a16:creationId xmlns:a16="http://schemas.microsoft.com/office/drawing/2014/main" id="{DB7C998C-8325-4D4F-93E2-AED014B7356B}"/>
              </a:ext>
            </a:extLst>
          </p:cNvPr>
          <p:cNvSpPr txBox="1"/>
          <p:nvPr/>
        </p:nvSpPr>
        <p:spPr>
          <a:xfrm>
            <a:off x="1499674" y="162777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326" name="직선 연결선[R] 325">
            <a:extLst>
              <a:ext uri="{FF2B5EF4-FFF2-40B4-BE49-F238E27FC236}">
                <a16:creationId xmlns:a16="http://schemas.microsoft.com/office/drawing/2014/main" id="{7B52EFC1-AABE-D64C-83D9-A741134CA8F5}"/>
              </a:ext>
            </a:extLst>
          </p:cNvPr>
          <p:cNvCxnSpPr/>
          <p:nvPr/>
        </p:nvCxnSpPr>
        <p:spPr>
          <a:xfrm flipH="1">
            <a:off x="1798947" y="119986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TextBox 326">
            <a:extLst>
              <a:ext uri="{FF2B5EF4-FFF2-40B4-BE49-F238E27FC236}">
                <a16:creationId xmlns:a16="http://schemas.microsoft.com/office/drawing/2014/main" id="{37CCB65C-11C1-1A40-989A-14C2DEAD0E5B}"/>
              </a:ext>
            </a:extLst>
          </p:cNvPr>
          <p:cNvSpPr txBox="1"/>
          <p:nvPr/>
        </p:nvSpPr>
        <p:spPr>
          <a:xfrm>
            <a:off x="1712774" y="102380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28" name="직선 연결선[R] 327">
            <a:extLst>
              <a:ext uri="{FF2B5EF4-FFF2-40B4-BE49-F238E27FC236}">
                <a16:creationId xmlns:a16="http://schemas.microsoft.com/office/drawing/2014/main" id="{186409B7-16D6-444D-B3EA-9D5728554200}"/>
              </a:ext>
            </a:extLst>
          </p:cNvPr>
          <p:cNvCxnSpPr/>
          <p:nvPr/>
        </p:nvCxnSpPr>
        <p:spPr>
          <a:xfrm flipH="1">
            <a:off x="2474845" y="4545901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>
            <a:extLst>
              <a:ext uri="{FF2B5EF4-FFF2-40B4-BE49-F238E27FC236}">
                <a16:creationId xmlns:a16="http://schemas.microsoft.com/office/drawing/2014/main" id="{184371E5-1544-AC40-A04B-5A7FADBBCE5E}"/>
              </a:ext>
            </a:extLst>
          </p:cNvPr>
          <p:cNvSpPr txBox="1"/>
          <p:nvPr/>
        </p:nvSpPr>
        <p:spPr>
          <a:xfrm>
            <a:off x="2397480" y="461115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30" name="직선 연결선[R] 329">
            <a:extLst>
              <a:ext uri="{FF2B5EF4-FFF2-40B4-BE49-F238E27FC236}">
                <a16:creationId xmlns:a16="http://schemas.microsoft.com/office/drawing/2014/main" id="{261A87FF-68EF-6F48-92AA-897824AF9673}"/>
              </a:ext>
            </a:extLst>
          </p:cNvPr>
          <p:cNvCxnSpPr/>
          <p:nvPr/>
        </p:nvCxnSpPr>
        <p:spPr>
          <a:xfrm flipH="1">
            <a:off x="2679695" y="414994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TextBox 330">
            <a:extLst>
              <a:ext uri="{FF2B5EF4-FFF2-40B4-BE49-F238E27FC236}">
                <a16:creationId xmlns:a16="http://schemas.microsoft.com/office/drawing/2014/main" id="{A0050715-436B-824E-BC37-983B5E1AB27C}"/>
              </a:ext>
            </a:extLst>
          </p:cNvPr>
          <p:cNvSpPr txBox="1"/>
          <p:nvPr/>
        </p:nvSpPr>
        <p:spPr>
          <a:xfrm>
            <a:off x="2602330" y="421519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339" name="직선 연결선[R] 338">
            <a:extLst>
              <a:ext uri="{FF2B5EF4-FFF2-40B4-BE49-F238E27FC236}">
                <a16:creationId xmlns:a16="http://schemas.microsoft.com/office/drawing/2014/main" id="{37BC9ACC-D76F-334A-9D94-7D594B9D37FF}"/>
              </a:ext>
            </a:extLst>
          </p:cNvPr>
          <p:cNvCxnSpPr/>
          <p:nvPr/>
        </p:nvCxnSpPr>
        <p:spPr>
          <a:xfrm flipH="1">
            <a:off x="8358903" y="255217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" name="TextBox 339">
            <a:extLst>
              <a:ext uri="{FF2B5EF4-FFF2-40B4-BE49-F238E27FC236}">
                <a16:creationId xmlns:a16="http://schemas.microsoft.com/office/drawing/2014/main" id="{77372710-2216-1C4E-ACC4-4797A8AD8B0C}"/>
              </a:ext>
            </a:extLst>
          </p:cNvPr>
          <p:cNvSpPr txBox="1"/>
          <p:nvPr/>
        </p:nvSpPr>
        <p:spPr>
          <a:xfrm>
            <a:off x="8268158" y="261742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32</a:t>
            </a:r>
            <a:endParaRPr kumimoji="1" lang="ko-Kore-KR" altLang="en-US" sz="1000" dirty="0"/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6EF6B6A7-84AE-3845-B20F-953E150AA138}"/>
              </a:ext>
            </a:extLst>
          </p:cNvPr>
          <p:cNvSpPr txBox="1"/>
          <p:nvPr/>
        </p:nvSpPr>
        <p:spPr>
          <a:xfrm>
            <a:off x="10442569" y="250165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62</a:t>
            </a:r>
            <a:endParaRPr kumimoji="1" lang="ko-Kore-KR" altLang="en-US" sz="1000" dirty="0"/>
          </a:p>
        </p:txBody>
      </p:sp>
      <p:cxnSp>
        <p:nvCxnSpPr>
          <p:cNvPr id="348" name="직선 연결선[R] 347">
            <a:extLst>
              <a:ext uri="{FF2B5EF4-FFF2-40B4-BE49-F238E27FC236}">
                <a16:creationId xmlns:a16="http://schemas.microsoft.com/office/drawing/2014/main" id="{EE85AA61-46AA-7044-A9FA-228C7105C73E}"/>
              </a:ext>
            </a:extLst>
          </p:cNvPr>
          <p:cNvCxnSpPr/>
          <p:nvPr/>
        </p:nvCxnSpPr>
        <p:spPr>
          <a:xfrm flipH="1">
            <a:off x="2177441" y="5771746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>
            <a:extLst>
              <a:ext uri="{FF2B5EF4-FFF2-40B4-BE49-F238E27FC236}">
                <a16:creationId xmlns:a16="http://schemas.microsoft.com/office/drawing/2014/main" id="{C34E7FD7-7AEA-6B47-9FAA-3830ADD210DC}"/>
              </a:ext>
            </a:extLst>
          </p:cNvPr>
          <p:cNvSpPr txBox="1"/>
          <p:nvPr/>
        </p:nvSpPr>
        <p:spPr>
          <a:xfrm>
            <a:off x="2100076" y="583700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350" name="직선 연결선[R] 349">
            <a:extLst>
              <a:ext uri="{FF2B5EF4-FFF2-40B4-BE49-F238E27FC236}">
                <a16:creationId xmlns:a16="http://schemas.microsoft.com/office/drawing/2014/main" id="{42FBFC14-1AF8-704D-88A4-4B06E7E4B9EA}"/>
              </a:ext>
            </a:extLst>
          </p:cNvPr>
          <p:cNvCxnSpPr/>
          <p:nvPr/>
        </p:nvCxnSpPr>
        <p:spPr>
          <a:xfrm flipH="1">
            <a:off x="5320276" y="490720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TextBox 350">
            <a:extLst>
              <a:ext uri="{FF2B5EF4-FFF2-40B4-BE49-F238E27FC236}">
                <a16:creationId xmlns:a16="http://schemas.microsoft.com/office/drawing/2014/main" id="{81355B33-DB50-2B4C-9466-7CACDAA56DA0}"/>
              </a:ext>
            </a:extLst>
          </p:cNvPr>
          <p:cNvSpPr txBox="1"/>
          <p:nvPr/>
        </p:nvSpPr>
        <p:spPr>
          <a:xfrm>
            <a:off x="5176233" y="497835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54" name="직선 연결선[R] 353">
            <a:extLst>
              <a:ext uri="{FF2B5EF4-FFF2-40B4-BE49-F238E27FC236}">
                <a16:creationId xmlns:a16="http://schemas.microsoft.com/office/drawing/2014/main" id="{150C65C5-7B6D-3C43-819E-A88871FB7EBC}"/>
              </a:ext>
            </a:extLst>
          </p:cNvPr>
          <p:cNvCxnSpPr/>
          <p:nvPr/>
        </p:nvCxnSpPr>
        <p:spPr>
          <a:xfrm flipH="1">
            <a:off x="11196919" y="598662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TextBox 354">
            <a:extLst>
              <a:ext uri="{FF2B5EF4-FFF2-40B4-BE49-F238E27FC236}">
                <a16:creationId xmlns:a16="http://schemas.microsoft.com/office/drawing/2014/main" id="{0367DCD2-63FE-3649-B23E-7D843BED4E36}"/>
              </a:ext>
            </a:extLst>
          </p:cNvPr>
          <p:cNvSpPr txBox="1"/>
          <p:nvPr/>
        </p:nvSpPr>
        <p:spPr>
          <a:xfrm>
            <a:off x="11209218" y="597185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61</a:t>
            </a:r>
          </a:p>
        </p:txBody>
      </p:sp>
      <p:cxnSp>
        <p:nvCxnSpPr>
          <p:cNvPr id="358" name="직선 연결선[R] 357">
            <a:extLst>
              <a:ext uri="{FF2B5EF4-FFF2-40B4-BE49-F238E27FC236}">
                <a16:creationId xmlns:a16="http://schemas.microsoft.com/office/drawing/2014/main" id="{F8DBBCA5-FFF6-C54A-BFA5-8D5FF773B84A}"/>
              </a:ext>
            </a:extLst>
          </p:cNvPr>
          <p:cNvCxnSpPr/>
          <p:nvPr/>
        </p:nvCxnSpPr>
        <p:spPr>
          <a:xfrm flipH="1">
            <a:off x="6021383" y="288422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" name="TextBox 358">
            <a:extLst>
              <a:ext uri="{FF2B5EF4-FFF2-40B4-BE49-F238E27FC236}">
                <a16:creationId xmlns:a16="http://schemas.microsoft.com/office/drawing/2014/main" id="{89F9C6B1-34C5-5942-9493-EB76AB847C53}"/>
              </a:ext>
            </a:extLst>
          </p:cNvPr>
          <p:cNvSpPr txBox="1"/>
          <p:nvPr/>
        </p:nvSpPr>
        <p:spPr>
          <a:xfrm>
            <a:off x="5930638" y="294948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32</a:t>
            </a:r>
            <a:endParaRPr kumimoji="1" lang="ko-Kore-KR" altLang="en-US" sz="1000" dirty="0"/>
          </a:p>
        </p:txBody>
      </p:sp>
      <p:cxnSp>
        <p:nvCxnSpPr>
          <p:cNvPr id="360" name="직선 연결선[R] 359">
            <a:extLst>
              <a:ext uri="{FF2B5EF4-FFF2-40B4-BE49-F238E27FC236}">
                <a16:creationId xmlns:a16="http://schemas.microsoft.com/office/drawing/2014/main" id="{79F8276D-00B2-B040-A0F7-AC2165A0CDB7}"/>
              </a:ext>
            </a:extLst>
          </p:cNvPr>
          <p:cNvCxnSpPr/>
          <p:nvPr/>
        </p:nvCxnSpPr>
        <p:spPr>
          <a:xfrm flipH="1">
            <a:off x="6029846" y="256188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1" name="TextBox 360">
            <a:extLst>
              <a:ext uri="{FF2B5EF4-FFF2-40B4-BE49-F238E27FC236}">
                <a16:creationId xmlns:a16="http://schemas.microsoft.com/office/drawing/2014/main" id="{D03D65FE-770D-0E4C-AD2E-81F06E365A8A}"/>
              </a:ext>
            </a:extLst>
          </p:cNvPr>
          <p:cNvSpPr txBox="1"/>
          <p:nvPr/>
        </p:nvSpPr>
        <p:spPr>
          <a:xfrm>
            <a:off x="5939101" y="262713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32</a:t>
            </a:r>
            <a:endParaRPr kumimoji="1" lang="ko-Kore-KR" altLang="en-US" sz="1000" dirty="0"/>
          </a:p>
        </p:txBody>
      </p:sp>
      <p:sp>
        <p:nvSpPr>
          <p:cNvPr id="362" name="제목 1">
            <a:extLst>
              <a:ext uri="{FF2B5EF4-FFF2-40B4-BE49-F238E27FC236}">
                <a16:creationId xmlns:a16="http://schemas.microsoft.com/office/drawing/2014/main" id="{1AFC31D6-D139-D54F-8A89-7AF9F449F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9586" y="-59981"/>
            <a:ext cx="4529713" cy="421323"/>
          </a:xfrm>
        </p:spPr>
        <p:txBody>
          <a:bodyPr>
            <a:normAutofit/>
          </a:bodyPr>
          <a:lstStyle/>
          <a:p>
            <a:r>
              <a:rPr kumimoji="1" lang="en-US" altLang="ko-Kore-KR" sz="1100" dirty="0"/>
              <a:t>spi2.SPIMaster</a:t>
            </a:r>
            <a:endParaRPr kumimoji="1" lang="ko-Kore-KR" altLang="en-US" sz="1100" dirty="0"/>
          </a:p>
        </p:txBody>
      </p:sp>
      <p:cxnSp>
        <p:nvCxnSpPr>
          <p:cNvPr id="235" name="직선 연결선[R] 234">
            <a:extLst>
              <a:ext uri="{FF2B5EF4-FFF2-40B4-BE49-F238E27FC236}">
                <a16:creationId xmlns:a16="http://schemas.microsoft.com/office/drawing/2014/main" id="{9DD0F7E4-D1CA-014F-A19E-841FED291C12}"/>
              </a:ext>
            </a:extLst>
          </p:cNvPr>
          <p:cNvCxnSpPr/>
          <p:nvPr/>
        </p:nvCxnSpPr>
        <p:spPr>
          <a:xfrm flipH="1">
            <a:off x="9013243" y="142271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>
            <a:extLst>
              <a:ext uri="{FF2B5EF4-FFF2-40B4-BE49-F238E27FC236}">
                <a16:creationId xmlns:a16="http://schemas.microsoft.com/office/drawing/2014/main" id="{C1338957-8126-F746-9AE3-C91E27ECB4BC}"/>
              </a:ext>
            </a:extLst>
          </p:cNvPr>
          <p:cNvSpPr txBox="1"/>
          <p:nvPr/>
        </p:nvSpPr>
        <p:spPr>
          <a:xfrm>
            <a:off x="8922498" y="148797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32</a:t>
            </a:r>
            <a:endParaRPr kumimoji="1" lang="ko-Kore-KR" altLang="en-US" sz="1000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79522FE-D22D-314C-8B03-76C9151BCEB9}"/>
              </a:ext>
            </a:extLst>
          </p:cNvPr>
          <p:cNvGrpSpPr/>
          <p:nvPr/>
        </p:nvGrpSpPr>
        <p:grpSpPr>
          <a:xfrm>
            <a:off x="6184490" y="2836585"/>
            <a:ext cx="2033769" cy="220603"/>
            <a:chOff x="6184490" y="2836585"/>
            <a:chExt cx="2033769" cy="220603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4D35C33-9DFA-814F-A409-D17C82C0E361}"/>
                </a:ext>
              </a:extLst>
            </p:cNvPr>
            <p:cNvSpPr/>
            <p:nvPr/>
          </p:nvSpPr>
          <p:spPr>
            <a:xfrm>
              <a:off x="6184490" y="2836585"/>
              <a:ext cx="2033769" cy="220603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4F634463-EB44-1646-9B1C-DFB43530DAE2}"/>
                </a:ext>
              </a:extLst>
            </p:cNvPr>
            <p:cNvSpPr/>
            <p:nvPr/>
          </p:nvSpPr>
          <p:spPr>
            <a:xfrm>
              <a:off x="6213229" y="2863760"/>
              <a:ext cx="1976289" cy="1675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data[31:0]</a:t>
              </a:r>
              <a:endParaRPr kumimoji="1" lang="ko-Kore-KR" altLang="en-US" sz="1100" dirty="0"/>
            </a:p>
          </p:txBody>
        </p:sp>
      </p:grpSp>
      <p:cxnSp>
        <p:nvCxnSpPr>
          <p:cNvPr id="238" name="직선 연결선[R] 237">
            <a:extLst>
              <a:ext uri="{FF2B5EF4-FFF2-40B4-BE49-F238E27FC236}">
                <a16:creationId xmlns:a16="http://schemas.microsoft.com/office/drawing/2014/main" id="{AC2A7BF8-86FA-1946-871D-D11649AA8BB2}"/>
              </a:ext>
            </a:extLst>
          </p:cNvPr>
          <p:cNvCxnSpPr/>
          <p:nvPr/>
        </p:nvCxnSpPr>
        <p:spPr>
          <a:xfrm flipH="1">
            <a:off x="8358903" y="289060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TextBox 239">
            <a:extLst>
              <a:ext uri="{FF2B5EF4-FFF2-40B4-BE49-F238E27FC236}">
                <a16:creationId xmlns:a16="http://schemas.microsoft.com/office/drawing/2014/main" id="{7F0FADBF-4703-1242-A117-B4DC4FE85738}"/>
              </a:ext>
            </a:extLst>
          </p:cNvPr>
          <p:cNvSpPr txBox="1"/>
          <p:nvPr/>
        </p:nvSpPr>
        <p:spPr>
          <a:xfrm>
            <a:off x="8268158" y="295585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32</a:t>
            </a:r>
            <a:endParaRPr kumimoji="1" lang="ko-Kore-KR" altLang="en-US" sz="1000" dirty="0"/>
          </a:p>
        </p:txBody>
      </p:sp>
      <p:cxnSp>
        <p:nvCxnSpPr>
          <p:cNvPr id="241" name="직선 연결선[R] 240">
            <a:extLst>
              <a:ext uri="{FF2B5EF4-FFF2-40B4-BE49-F238E27FC236}">
                <a16:creationId xmlns:a16="http://schemas.microsoft.com/office/drawing/2014/main" id="{0574C08D-C894-104A-8E47-0B2495AD27CA}"/>
              </a:ext>
            </a:extLst>
          </p:cNvPr>
          <p:cNvCxnSpPr/>
          <p:nvPr/>
        </p:nvCxnSpPr>
        <p:spPr>
          <a:xfrm flipH="1">
            <a:off x="5426531" y="3624160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TextBox 242">
            <a:extLst>
              <a:ext uri="{FF2B5EF4-FFF2-40B4-BE49-F238E27FC236}">
                <a16:creationId xmlns:a16="http://schemas.microsoft.com/office/drawing/2014/main" id="{59271A5F-A5CA-F545-9319-1F72F8062D2E}"/>
              </a:ext>
            </a:extLst>
          </p:cNvPr>
          <p:cNvSpPr txBox="1"/>
          <p:nvPr/>
        </p:nvSpPr>
        <p:spPr>
          <a:xfrm>
            <a:off x="5335786" y="368941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32</a:t>
            </a:r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8191588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날짜 개체 틀 18">
            <a:extLst>
              <a:ext uri="{FF2B5EF4-FFF2-40B4-BE49-F238E27FC236}">
                <a16:creationId xmlns:a16="http://schemas.microsoft.com/office/drawing/2014/main" id="{F2099EEB-DA4C-AB42-891D-B7769CFD0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0" name="바닥글 개체 틀 19">
            <a:extLst>
              <a:ext uri="{FF2B5EF4-FFF2-40B4-BE49-F238E27FC236}">
                <a16:creationId xmlns:a16="http://schemas.microsoft.com/office/drawing/2014/main" id="{8251810C-2DFF-E54E-8A0D-4C304AE1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1854" y="6576930"/>
            <a:ext cx="4114800" cy="365125"/>
          </a:xfrm>
        </p:spPr>
        <p:txBody>
          <a:bodyPr/>
          <a:lstStyle/>
          <a:p>
            <a:r>
              <a:rPr kumimoji="1" lang="en-US" altLang="ko-Kore-KR" dirty="0" err="1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253E4C2F-1529-3B42-A1E3-7E729521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72</a:t>
            </a:fld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BB2FF9-8616-DF47-BA06-D244C4471CBD}"/>
              </a:ext>
            </a:extLst>
          </p:cNvPr>
          <p:cNvSpPr/>
          <p:nvPr/>
        </p:nvSpPr>
        <p:spPr>
          <a:xfrm>
            <a:off x="1967680" y="1101034"/>
            <a:ext cx="13250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i_status_raw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EC9C265-E833-684F-B767-1C08F58EAEAA}"/>
              </a:ext>
            </a:extLst>
          </p:cNvPr>
          <p:cNvSpPr/>
          <p:nvPr/>
        </p:nvSpPr>
        <p:spPr>
          <a:xfrm>
            <a:off x="1967680" y="339109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input_timeout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9AF848-D87E-7441-826A-0770CAA282AA}"/>
              </a:ext>
            </a:extLst>
          </p:cNvPr>
          <p:cNvSpPr/>
          <p:nvPr/>
        </p:nvSpPr>
        <p:spPr>
          <a:xfrm>
            <a:off x="1967679" y="716261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input_pending</a:t>
            </a:r>
            <a:r>
              <a:rPr kumimoji="1" lang="en-US" altLang="ko-Kore-KR" sz="1100" dirty="0"/>
              <a:t>[0:0]</a:t>
            </a:r>
            <a:endParaRPr kumimoji="1" lang="ko-Kore-KR" altLang="en-US" sz="11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F7B2486-FCBB-D841-8DF8-A0BF24F7C040}"/>
              </a:ext>
            </a:extLst>
          </p:cNvPr>
          <p:cNvSpPr/>
          <p:nvPr/>
        </p:nvSpPr>
        <p:spPr>
          <a:xfrm>
            <a:off x="6524231" y="100262"/>
            <a:ext cx="5555760" cy="58209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</a:rPr>
              <a:t>output_port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F1F905A-1651-2043-B00D-1FA68E874997}"/>
              </a:ext>
            </a:extLst>
          </p:cNvPr>
          <p:cNvGrpSpPr/>
          <p:nvPr/>
        </p:nvGrpSpPr>
        <p:grpSpPr>
          <a:xfrm>
            <a:off x="10238139" y="180818"/>
            <a:ext cx="1737931" cy="986060"/>
            <a:chOff x="7141829" y="1027839"/>
            <a:chExt cx="1737931" cy="98606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29A8BD7-950F-C548-B226-A74E3E6A7E44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fifo_in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72CBAEE-167B-E94A-BFCB-4B9D381556F7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9175483-1960-E747-B0CA-C41B86E03B0B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7B8605-2CF4-E049-9170-D59944E3EEFD}"/>
              </a:ext>
            </a:extLst>
          </p:cNvPr>
          <p:cNvGrpSpPr/>
          <p:nvPr/>
        </p:nvGrpSpPr>
        <p:grpSpPr>
          <a:xfrm>
            <a:off x="10238138" y="1244363"/>
            <a:ext cx="1737931" cy="986060"/>
            <a:chOff x="7141829" y="1027839"/>
            <a:chExt cx="1737931" cy="98606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21171DA-C27E-854C-8EE5-91388412FD6B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fifo_out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9903A32-DA89-7245-B5C9-E1DA3004FDF4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FF183EF-02CE-F744-8156-BE38BA1346DA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80B4B39-DF29-2446-97A5-0A7F59EDA336}"/>
              </a:ext>
            </a:extLst>
          </p:cNvPr>
          <p:cNvSpPr/>
          <p:nvPr/>
        </p:nvSpPr>
        <p:spPr>
          <a:xfrm>
            <a:off x="10532440" y="557546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counter_rtio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1130C9A-6416-5943-9199-D48425FF046B}"/>
              </a:ext>
            </a:extLst>
          </p:cNvPr>
          <p:cNvGrpSpPr/>
          <p:nvPr/>
        </p:nvGrpSpPr>
        <p:grpSpPr>
          <a:xfrm>
            <a:off x="9783292" y="2844308"/>
            <a:ext cx="2189016" cy="1624900"/>
            <a:chOff x="4952812" y="2861461"/>
            <a:chExt cx="2189016" cy="162490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59A7AAB-AABE-7641-9D8B-326D57CD51B5}"/>
                </a:ext>
              </a:extLst>
            </p:cNvPr>
            <p:cNvSpPr/>
            <p:nvPr/>
          </p:nvSpPr>
          <p:spPr>
            <a:xfrm>
              <a:off x="4952812" y="2861461"/>
              <a:ext cx="2189016" cy="1624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IInterface</a:t>
              </a:r>
              <a:r>
                <a:rPr kumimoji="1" lang="en-US" altLang="ko-Kore-KR" sz="1100" dirty="0">
                  <a:solidFill>
                    <a:schemeClr val="tx1"/>
                  </a:solidFill>
                </a:rPr>
                <a:t> = </a:t>
              </a:r>
              <a:r>
                <a:rPr kumimoji="1" lang="en-US" altLang="ko-Kore-KR" sz="1100" dirty="0" err="1">
                  <a:solidFill>
                    <a:schemeClr val="tx1"/>
                  </a:solidFill>
                </a:rPr>
                <a:t>i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2AEFDA1-7928-5444-B4B9-3DA9A3569FBF}"/>
                </a:ext>
              </a:extLst>
            </p:cNvPr>
            <p:cNvSpPr/>
            <p:nvPr/>
          </p:nvSpPr>
          <p:spPr>
            <a:xfrm>
              <a:off x="4992146" y="3144851"/>
              <a:ext cx="456452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stb</a:t>
              </a:r>
              <a:endParaRPr kumimoji="1" lang="ko-Kore-KR" altLang="en-US" sz="1100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F6EAEC-F9BD-9E4B-B389-F114A4B9A399}"/>
                </a:ext>
              </a:extLst>
            </p:cNvPr>
            <p:cNvSpPr/>
            <p:nvPr/>
          </p:nvSpPr>
          <p:spPr>
            <a:xfrm>
              <a:off x="4992145" y="3467998"/>
              <a:ext cx="1221135" cy="32314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</a:t>
              </a:r>
            </a:p>
            <a:p>
              <a:pPr algn="ctr"/>
              <a:r>
                <a:rPr kumimoji="1" lang="en-US" altLang="ko-Kore-KR" sz="1100" dirty="0"/>
                <a:t>stamped</a:t>
              </a:r>
              <a:endParaRPr kumimoji="1" lang="ko-Kore-KR" altLang="en-US" sz="11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8868910-2140-2B4C-A63A-FFFD93CB6087}"/>
                </a:ext>
              </a:extLst>
            </p:cNvPr>
            <p:cNvSpPr/>
            <p:nvPr/>
          </p:nvSpPr>
          <p:spPr>
            <a:xfrm>
              <a:off x="4992146" y="383090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</a:t>
              </a:r>
              <a:r>
                <a:rPr kumimoji="1" lang="en-US" altLang="ko-KR" sz="1100" dirty="0"/>
                <a:t>0</a:t>
              </a:r>
              <a:r>
                <a:rPr kumimoji="1" lang="en-US" altLang="ko-Kore-KR" sz="1100" dirty="0"/>
                <a:t>:0]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E0EB4D5-ACA4-DE41-9FC9-51E5307B9033}"/>
                </a:ext>
              </a:extLst>
            </p:cNvPr>
            <p:cNvSpPr/>
            <p:nvPr/>
          </p:nvSpPr>
          <p:spPr>
            <a:xfrm>
              <a:off x="4992146" y="415253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</a:p>
          </p:txBody>
        </p:sp>
        <p:sp>
          <p:nvSpPr>
            <p:cNvPr id="71" name="삼각형 70">
              <a:extLst>
                <a:ext uri="{FF2B5EF4-FFF2-40B4-BE49-F238E27FC236}">
                  <a16:creationId xmlns:a16="http://schemas.microsoft.com/office/drawing/2014/main" id="{9E627AD0-7C3C-024E-8673-74AD16B0D9B9}"/>
                </a:ext>
              </a:extLst>
            </p:cNvPr>
            <p:cNvSpPr/>
            <p:nvPr/>
          </p:nvSpPr>
          <p:spPr>
            <a:xfrm rot="16200000">
              <a:off x="5793351" y="404675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B115B3D-087B-BE44-9497-E1D17582A7EA}"/>
                </a:ext>
              </a:extLst>
            </p:cNvPr>
            <p:cNvSpPr txBox="1"/>
            <p:nvPr/>
          </p:nvSpPr>
          <p:spPr>
            <a:xfrm>
              <a:off x="6037140" y="394938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12F00D63-F14F-CB4B-AF54-2C7811960404}"/>
                </a:ext>
              </a:extLst>
            </p:cNvPr>
            <p:cNvCxnSpPr>
              <a:cxnSpLocks/>
              <a:stCxn id="72" idx="1"/>
              <a:endCxn id="71" idx="3"/>
            </p:cNvCxnSpPr>
            <p:nvPr/>
          </p:nvCxnSpPr>
          <p:spPr>
            <a:xfrm rot="10800000">
              <a:off x="5841270" y="4071067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AFD0BE9B-EED1-D34E-8EF8-B49738639E0D}"/>
                </a:ext>
              </a:extLst>
            </p:cNvPr>
            <p:cNvSpPr/>
            <p:nvPr/>
          </p:nvSpPr>
          <p:spPr>
            <a:xfrm rot="16200000">
              <a:off x="5398039" y="335593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349DB74-71B6-4848-9B34-9F3FEF2F9C97}"/>
                </a:ext>
              </a:extLst>
            </p:cNvPr>
            <p:cNvSpPr txBox="1"/>
            <p:nvPr/>
          </p:nvSpPr>
          <p:spPr>
            <a:xfrm>
              <a:off x="5641828" y="325855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6" name="꺾인 연결선[E] 75">
              <a:extLst>
                <a:ext uri="{FF2B5EF4-FFF2-40B4-BE49-F238E27FC236}">
                  <a16:creationId xmlns:a16="http://schemas.microsoft.com/office/drawing/2014/main" id="{D35358B8-7C17-0046-B38C-293F0A15EBDB}"/>
                </a:ext>
              </a:extLst>
            </p:cNvPr>
            <p:cNvCxnSpPr>
              <a:cxnSpLocks/>
              <a:stCxn id="75" idx="1"/>
              <a:endCxn id="74" idx="3"/>
            </p:cNvCxnSpPr>
            <p:nvPr/>
          </p:nvCxnSpPr>
          <p:spPr>
            <a:xfrm rot="10800000">
              <a:off x="5445958" y="338023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삼각형 76">
              <a:extLst>
                <a:ext uri="{FF2B5EF4-FFF2-40B4-BE49-F238E27FC236}">
                  <a16:creationId xmlns:a16="http://schemas.microsoft.com/office/drawing/2014/main" id="{DD14ED02-34A6-6442-91D5-D6A34048DF37}"/>
                </a:ext>
              </a:extLst>
            </p:cNvPr>
            <p:cNvSpPr/>
            <p:nvPr/>
          </p:nvSpPr>
          <p:spPr>
            <a:xfrm rot="16200000">
              <a:off x="5791022" y="433751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C33410B-D694-A748-BD83-0024A950984B}"/>
                </a:ext>
              </a:extLst>
            </p:cNvPr>
            <p:cNvSpPr txBox="1"/>
            <p:nvPr/>
          </p:nvSpPr>
          <p:spPr>
            <a:xfrm>
              <a:off x="6034811" y="424013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9" name="꺾인 연결선[E] 78">
              <a:extLst>
                <a:ext uri="{FF2B5EF4-FFF2-40B4-BE49-F238E27FC236}">
                  <a16:creationId xmlns:a16="http://schemas.microsoft.com/office/drawing/2014/main" id="{44C6F4A3-E723-9A48-99B8-E53CA483B4A2}"/>
                </a:ext>
              </a:extLst>
            </p:cNvPr>
            <p:cNvCxnSpPr>
              <a:cxnSpLocks/>
              <a:stCxn id="78" idx="1"/>
              <a:endCxn id="77" idx="3"/>
            </p:cNvCxnSpPr>
            <p:nvPr/>
          </p:nvCxnSpPr>
          <p:spPr>
            <a:xfrm rot="10800000">
              <a:off x="5838941" y="4361820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773A114-7C7B-0A4E-9C40-A97E7A2C19ED}"/>
              </a:ext>
            </a:extLst>
          </p:cNvPr>
          <p:cNvSpPr/>
          <p:nvPr/>
        </p:nvSpPr>
        <p:spPr>
          <a:xfrm>
            <a:off x="10533158" y="523369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overflow_io</a:t>
            </a:r>
            <a:endParaRPr kumimoji="1" lang="ko-Kore-KR" altLang="en-US" sz="11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906854-146C-CA4E-B561-BC1296CF1638}"/>
              </a:ext>
            </a:extLst>
          </p:cNvPr>
          <p:cNvGrpSpPr/>
          <p:nvPr/>
        </p:nvGrpSpPr>
        <p:grpSpPr>
          <a:xfrm>
            <a:off x="10919052" y="2295140"/>
            <a:ext cx="1053256" cy="508881"/>
            <a:chOff x="4818490" y="5658288"/>
            <a:chExt cx="1320622" cy="527692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16459C1-DD6F-A648-84CF-CE823071D921}"/>
                </a:ext>
              </a:extLst>
            </p:cNvPr>
            <p:cNvSpPr/>
            <p:nvPr/>
          </p:nvSpPr>
          <p:spPr>
            <a:xfrm>
              <a:off x="4818490" y="5658288"/>
              <a:ext cx="1320622" cy="527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BlindTransfer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C23A481-3EAE-DB46-8A63-1A7927882130}"/>
                </a:ext>
              </a:extLst>
            </p:cNvPr>
            <p:cNvSpPr/>
            <p:nvPr/>
          </p:nvSpPr>
          <p:spPr>
            <a:xfrm>
              <a:off x="5023557" y="5877577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i</a:t>
              </a:r>
              <a:endParaRPr kumimoji="1" lang="ko-Kore-KR" altLang="en-US" sz="1100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B02EE17-9CE1-8347-9875-37444138E176}"/>
                </a:ext>
              </a:extLst>
            </p:cNvPr>
            <p:cNvSpPr/>
            <p:nvPr/>
          </p:nvSpPr>
          <p:spPr>
            <a:xfrm>
              <a:off x="5561687" y="5880068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</a:t>
              </a:r>
              <a:endParaRPr kumimoji="1" lang="ko-Kore-KR" altLang="en-US" sz="1100" dirty="0"/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2467E58-0D00-EE48-90D5-8B17B021A6E4}"/>
              </a:ext>
            </a:extLst>
          </p:cNvPr>
          <p:cNvSpPr/>
          <p:nvPr/>
        </p:nvSpPr>
        <p:spPr>
          <a:xfrm>
            <a:off x="6595179" y="443766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i_datas</a:t>
            </a:r>
            <a:endParaRPr kumimoji="1" lang="ko-Kore-KR" altLang="en-US" sz="11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7D34EB7-3F41-D046-A6A8-DA9C69B47336}"/>
              </a:ext>
            </a:extLst>
          </p:cNvPr>
          <p:cNvSpPr/>
          <p:nvPr/>
        </p:nvSpPr>
        <p:spPr>
          <a:xfrm>
            <a:off x="6595179" y="5081518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i_timestamp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FAB36D8-66AD-5448-8DD9-F8E41003793A}"/>
              </a:ext>
            </a:extLst>
          </p:cNvPr>
          <p:cNvSpPr/>
          <p:nvPr/>
        </p:nvSpPr>
        <p:spPr>
          <a:xfrm>
            <a:off x="6595179" y="4758859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i_statuses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6D0AF8-B6E5-3842-BE29-A4521FBDEB7B}"/>
              </a:ext>
            </a:extLst>
          </p:cNvPr>
          <p:cNvSpPr/>
          <p:nvPr/>
        </p:nvSpPr>
        <p:spPr>
          <a:xfrm>
            <a:off x="6587571" y="5413459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selected</a:t>
            </a:r>
            <a:endParaRPr kumimoji="1" lang="ko-Kore-KR" altLang="en-US" sz="1100" dirty="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6AFD222A-4C27-E745-A348-AF7E14CA73BB}"/>
              </a:ext>
            </a:extLst>
          </p:cNvPr>
          <p:cNvSpPr/>
          <p:nvPr/>
        </p:nvSpPr>
        <p:spPr>
          <a:xfrm>
            <a:off x="10531052" y="489157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overflow_trigger</a:t>
            </a:r>
            <a:endParaRPr kumimoji="1" lang="ko-Kore-KR" altLang="en-US" sz="1100" dirty="0"/>
          </a:p>
        </p:txBody>
      </p: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F5B58380-79D1-9345-B66B-BC7B1FF1D465}"/>
              </a:ext>
            </a:extLst>
          </p:cNvPr>
          <p:cNvGrpSpPr/>
          <p:nvPr/>
        </p:nvGrpSpPr>
        <p:grpSpPr>
          <a:xfrm>
            <a:off x="8852569" y="4516929"/>
            <a:ext cx="2411849" cy="381894"/>
            <a:chOff x="6430002" y="4433804"/>
            <a:chExt cx="2411849" cy="38189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B56564F-0A71-6047-AADD-AF03ED732AF0}"/>
                </a:ext>
              </a:extLst>
            </p:cNvPr>
            <p:cNvSpPr/>
            <p:nvPr/>
          </p:nvSpPr>
          <p:spPr>
            <a:xfrm>
              <a:off x="6430002" y="4433804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overflow</a:t>
              </a:r>
              <a:endParaRPr kumimoji="1" lang="ko-Kore-KR" altLang="en-US" sz="1100" dirty="0"/>
            </a:p>
          </p:txBody>
        </p:sp>
        <p:sp>
          <p:nvSpPr>
            <p:cNvPr id="249" name="삼각형 248">
              <a:extLst>
                <a:ext uri="{FF2B5EF4-FFF2-40B4-BE49-F238E27FC236}">
                  <a16:creationId xmlns:a16="http://schemas.microsoft.com/office/drawing/2014/main" id="{B03B678E-A534-8843-929B-DD66728BA214}"/>
                </a:ext>
              </a:extLst>
            </p:cNvPr>
            <p:cNvSpPr/>
            <p:nvPr/>
          </p:nvSpPr>
          <p:spPr>
            <a:xfrm rot="16200000">
              <a:off x="7785723" y="466685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A43B036-B8E0-E440-B4E4-CDA16697209A}"/>
                </a:ext>
              </a:extLst>
            </p:cNvPr>
            <p:cNvSpPr txBox="1"/>
            <p:nvPr/>
          </p:nvSpPr>
          <p:spPr>
            <a:xfrm>
              <a:off x="8029512" y="456947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1" name="꺾인 연결선[E] 250">
              <a:extLst>
                <a:ext uri="{FF2B5EF4-FFF2-40B4-BE49-F238E27FC236}">
                  <a16:creationId xmlns:a16="http://schemas.microsoft.com/office/drawing/2014/main" id="{B7B5723D-F7EC-E84A-ABB5-CF9FB73E7A37}"/>
                </a:ext>
              </a:extLst>
            </p:cNvPr>
            <p:cNvCxnSpPr>
              <a:cxnSpLocks/>
              <a:stCxn id="250" idx="1"/>
              <a:endCxn id="249" idx="3"/>
            </p:cNvCxnSpPr>
            <p:nvPr/>
          </p:nvCxnSpPr>
          <p:spPr>
            <a:xfrm rot="10800000">
              <a:off x="7833642" y="469115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481FDF8F-0F15-0749-9D55-D6A108383F38}"/>
              </a:ext>
            </a:extLst>
          </p:cNvPr>
          <p:cNvGrpSpPr/>
          <p:nvPr/>
        </p:nvGrpSpPr>
        <p:grpSpPr>
          <a:xfrm rot="16200000">
            <a:off x="9396621" y="4885850"/>
            <a:ext cx="321703" cy="529936"/>
            <a:chOff x="8048377" y="3244496"/>
            <a:chExt cx="321703" cy="529936"/>
          </a:xfrm>
        </p:grpSpPr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CFF9C611-811D-2C48-BB9D-88DCF6F5DC6D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05E7CE66-049A-2148-92F8-3179A8B15AA5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20AF05F6-FE07-294B-A98E-9D14D5AE92C4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0E4D354E-AEB6-6543-B390-5AA8481E539D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0" name="사다리꼴[T] 169">
                <a:extLst>
                  <a:ext uri="{FF2B5EF4-FFF2-40B4-BE49-F238E27FC236}">
                    <a16:creationId xmlns:a16="http://schemas.microsoft.com/office/drawing/2014/main" id="{3F26E1F5-8CBD-4141-B63D-F5B0A8A7772A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D1477757-3C26-BF4D-8138-B5059E4645AC}"/>
              </a:ext>
            </a:extLst>
          </p:cNvPr>
          <p:cNvGrpSpPr/>
          <p:nvPr/>
        </p:nvGrpSpPr>
        <p:grpSpPr>
          <a:xfrm rot="16200000">
            <a:off x="9523077" y="5390228"/>
            <a:ext cx="321703" cy="529936"/>
            <a:chOff x="8048377" y="3244496"/>
            <a:chExt cx="321703" cy="529936"/>
          </a:xfrm>
        </p:grpSpPr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C113487E-1461-4142-B7C7-9B7BB57CF11A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55006B6B-CA42-344D-8CFD-BBD92EC8E459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17531F26-BB1D-FE48-BD5C-48CD1161AF88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BEEF1136-CA3D-EC4F-8730-9F354A8ACBB3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8" name="사다리꼴[T] 177">
                <a:extLst>
                  <a:ext uri="{FF2B5EF4-FFF2-40B4-BE49-F238E27FC236}">
                    <a16:creationId xmlns:a16="http://schemas.microsoft.com/office/drawing/2014/main" id="{B64CDC51-73A7-554B-AAC7-EDB41012ECBA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8E19BF6-2733-C24F-95DF-C65DCC8F79B4}"/>
              </a:ext>
            </a:extLst>
          </p:cNvPr>
          <p:cNvCxnSpPr>
            <a:stCxn id="170" idx="0"/>
            <a:endCxn id="108" idx="2"/>
          </p:cNvCxnSpPr>
          <p:nvPr/>
        </p:nvCxnSpPr>
        <p:spPr>
          <a:xfrm flipH="1" flipV="1">
            <a:off x="9554145" y="4821729"/>
            <a:ext cx="3327" cy="168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15F86FA-37E4-3946-99FB-058621D56E6A}"/>
              </a:ext>
            </a:extLst>
          </p:cNvPr>
          <p:cNvCxnSpPr>
            <a:cxnSpLocks/>
            <a:stCxn id="178" idx="0"/>
            <a:endCxn id="160" idx="4"/>
          </p:cNvCxnSpPr>
          <p:nvPr/>
        </p:nvCxnSpPr>
        <p:spPr>
          <a:xfrm flipV="1">
            <a:off x="9683928" y="5311669"/>
            <a:ext cx="3095" cy="182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CD7785A8-A21F-FA41-9044-41F59B051C22}"/>
              </a:ext>
            </a:extLst>
          </p:cNvPr>
          <p:cNvGrpSpPr/>
          <p:nvPr/>
        </p:nvGrpSpPr>
        <p:grpSpPr>
          <a:xfrm rot="10800000">
            <a:off x="8277231" y="5508851"/>
            <a:ext cx="374904" cy="291600"/>
            <a:chOff x="4747737" y="4069123"/>
            <a:chExt cx="374904" cy="290333"/>
          </a:xfrm>
        </p:grpSpPr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611A1D57-A621-3148-B36D-7256B4960176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184" name="지연 183">
                <a:extLst>
                  <a:ext uri="{FF2B5EF4-FFF2-40B4-BE49-F238E27FC236}">
                    <a16:creationId xmlns:a16="http://schemas.microsoft.com/office/drawing/2014/main" id="{353ACB4B-B61C-BE49-843E-2801F802DCDE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B6E71C38-DEA2-6949-98CC-226E189B290B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61999A87-8C8D-2745-B80A-060923790141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72F42C64-0137-7949-8882-A8C08FEE407D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7" name="꺾인 연결선[E] 46">
            <a:extLst>
              <a:ext uri="{FF2B5EF4-FFF2-40B4-BE49-F238E27FC236}">
                <a16:creationId xmlns:a16="http://schemas.microsoft.com/office/drawing/2014/main" id="{E351E9D1-5D9C-9949-99AD-6E6278BB703B}"/>
              </a:ext>
            </a:extLst>
          </p:cNvPr>
          <p:cNvCxnSpPr>
            <a:cxnSpLocks/>
            <a:stCxn id="109" idx="3"/>
            <a:endCxn id="192" idx="2"/>
          </p:cNvCxnSpPr>
          <p:nvPr/>
        </p:nvCxnSpPr>
        <p:spPr>
          <a:xfrm flipV="1">
            <a:off x="7990722" y="5563627"/>
            <a:ext cx="289621" cy="22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D45E5717-A966-564F-80CF-B89688E92D0E}"/>
              </a:ext>
            </a:extLst>
          </p:cNvPr>
          <p:cNvCxnSpPr>
            <a:cxnSpLocks/>
            <a:stCxn id="22" idx="3"/>
            <a:endCxn id="185" idx="2"/>
          </p:cNvCxnSpPr>
          <p:nvPr/>
        </p:nvCxnSpPr>
        <p:spPr>
          <a:xfrm flipV="1">
            <a:off x="2724583" y="5743900"/>
            <a:ext cx="5554196" cy="826661"/>
          </a:xfrm>
          <a:prstGeom prst="bentConnector3">
            <a:avLst>
              <a:gd name="adj1" fmla="val 953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4F0777BA-5825-1343-8185-C67140FB13AD}"/>
              </a:ext>
            </a:extLst>
          </p:cNvPr>
          <p:cNvCxnSpPr>
            <a:stCxn id="184" idx="3"/>
            <a:endCxn id="178" idx="1"/>
          </p:cNvCxnSpPr>
          <p:nvPr/>
        </p:nvCxnSpPr>
        <p:spPr>
          <a:xfrm flipV="1">
            <a:off x="8652135" y="5650208"/>
            <a:ext cx="805791" cy="4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[E] 84">
            <a:extLst>
              <a:ext uri="{FF2B5EF4-FFF2-40B4-BE49-F238E27FC236}">
                <a16:creationId xmlns:a16="http://schemas.microsoft.com/office/drawing/2014/main" id="{38B45A36-AB5D-B345-B6F2-316F27E2B069}"/>
              </a:ext>
            </a:extLst>
          </p:cNvPr>
          <p:cNvCxnSpPr>
            <a:stCxn id="124" idx="1"/>
            <a:endCxn id="170" idx="3"/>
          </p:cNvCxnSpPr>
          <p:nvPr/>
        </p:nvCxnSpPr>
        <p:spPr>
          <a:xfrm rot="10800000" flipV="1">
            <a:off x="9783474" y="5043972"/>
            <a:ext cx="747578" cy="1018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F6126EEE-03E8-7842-AFB6-7F2199EDCE6C}"/>
              </a:ext>
            </a:extLst>
          </p:cNvPr>
          <p:cNvSpPr/>
          <p:nvPr/>
        </p:nvSpPr>
        <p:spPr>
          <a:xfrm>
            <a:off x="8921252" y="5340102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7BC5FE73-0D52-8944-8933-75246A0188EB}"/>
              </a:ext>
            </a:extLst>
          </p:cNvPr>
          <p:cNvSpPr/>
          <p:nvPr/>
        </p:nvSpPr>
        <p:spPr>
          <a:xfrm>
            <a:off x="9409645" y="6060842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C5B1CC8B-D828-BB46-A79D-93C3D608F808}"/>
              </a:ext>
            </a:extLst>
          </p:cNvPr>
          <p:cNvCxnSpPr>
            <a:stCxn id="194" idx="3"/>
            <a:endCxn id="165" idx="4"/>
          </p:cNvCxnSpPr>
          <p:nvPr/>
        </p:nvCxnSpPr>
        <p:spPr>
          <a:xfrm flipV="1">
            <a:off x="9226579" y="5311098"/>
            <a:ext cx="208756" cy="1575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90D56341-39A8-D34F-A94E-FF6C58BC3590}"/>
              </a:ext>
            </a:extLst>
          </p:cNvPr>
          <p:cNvCxnSpPr>
            <a:cxnSpLocks/>
            <a:stCxn id="195" idx="0"/>
            <a:endCxn id="175" idx="4"/>
          </p:cNvCxnSpPr>
          <p:nvPr/>
        </p:nvCxnSpPr>
        <p:spPr>
          <a:xfrm flipH="1" flipV="1">
            <a:off x="9561791" y="5815476"/>
            <a:ext cx="518" cy="24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590D0AB-AC3F-514D-8022-96A9DBEC127B}"/>
              </a:ext>
            </a:extLst>
          </p:cNvPr>
          <p:cNvGrpSpPr/>
          <p:nvPr/>
        </p:nvGrpSpPr>
        <p:grpSpPr>
          <a:xfrm>
            <a:off x="1967680" y="6418161"/>
            <a:ext cx="1761962" cy="378558"/>
            <a:chOff x="1967680" y="4426913"/>
            <a:chExt cx="1761962" cy="37855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CBE51FF-ED9F-9748-8D76-63538A8BAB7A}"/>
                </a:ext>
              </a:extLst>
            </p:cNvPr>
            <p:cNvSpPr/>
            <p:nvPr/>
          </p:nvSpPr>
          <p:spPr>
            <a:xfrm>
              <a:off x="1967680" y="4426913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i_ack</a:t>
              </a:r>
              <a:endParaRPr kumimoji="1" lang="ko-Kore-KR" altLang="en-US" sz="1100" dirty="0"/>
            </a:p>
          </p:txBody>
        </p:sp>
        <p:sp>
          <p:nvSpPr>
            <p:cNvPr id="197" name="삼각형 196">
              <a:extLst>
                <a:ext uri="{FF2B5EF4-FFF2-40B4-BE49-F238E27FC236}">
                  <a16:creationId xmlns:a16="http://schemas.microsoft.com/office/drawing/2014/main" id="{3CB5D818-DDFE-E749-9288-EE79C19397EE}"/>
                </a:ext>
              </a:extLst>
            </p:cNvPr>
            <p:cNvSpPr/>
            <p:nvPr/>
          </p:nvSpPr>
          <p:spPr>
            <a:xfrm rot="16200000">
              <a:off x="2673514" y="465662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03998228-F08F-6B40-8CEC-6D7E9B39E20A}"/>
                </a:ext>
              </a:extLst>
            </p:cNvPr>
            <p:cNvSpPr txBox="1"/>
            <p:nvPr/>
          </p:nvSpPr>
          <p:spPr>
            <a:xfrm>
              <a:off x="2917303" y="455925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99" name="꺾인 연결선[E] 198">
              <a:extLst>
                <a:ext uri="{FF2B5EF4-FFF2-40B4-BE49-F238E27FC236}">
                  <a16:creationId xmlns:a16="http://schemas.microsoft.com/office/drawing/2014/main" id="{E7CEB8D4-1AF3-0E43-960A-8ED12D4FC6C1}"/>
                </a:ext>
              </a:extLst>
            </p:cNvPr>
            <p:cNvCxnSpPr>
              <a:cxnSpLocks/>
              <a:stCxn id="198" idx="1"/>
              <a:endCxn id="197" idx="3"/>
            </p:cNvCxnSpPr>
            <p:nvPr/>
          </p:nvCxnSpPr>
          <p:spPr>
            <a:xfrm rot="10800000">
              <a:off x="2721433" y="4680931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FA7D7FB4-DA8D-4141-838E-CAA5223A0D57}"/>
              </a:ext>
            </a:extLst>
          </p:cNvPr>
          <p:cNvSpPr/>
          <p:nvPr/>
        </p:nvSpPr>
        <p:spPr>
          <a:xfrm>
            <a:off x="3536150" y="1481640"/>
            <a:ext cx="708098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sel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DCA0CF3D-8705-AC40-AED1-6CBFF1B24A8C}"/>
              </a:ext>
            </a:extLst>
          </p:cNvPr>
          <p:cNvGrpSpPr/>
          <p:nvPr/>
        </p:nvGrpSpPr>
        <p:grpSpPr>
          <a:xfrm>
            <a:off x="3605724" y="5698540"/>
            <a:ext cx="2737800" cy="220603"/>
            <a:chOff x="3856022" y="4833288"/>
            <a:chExt cx="1393141" cy="304800"/>
          </a:xfrm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AB0EC19-74FE-0442-A256-3FE17C2C7397}"/>
                </a:ext>
              </a:extLst>
            </p:cNvPr>
            <p:cNvSpPr/>
            <p:nvPr/>
          </p:nvSpPr>
          <p:spPr>
            <a:xfrm>
              <a:off x="3856022" y="4833288"/>
              <a:ext cx="1393141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A3AADB56-C99F-714A-B8BE-D4FE481B72D7}"/>
                </a:ext>
              </a:extLst>
            </p:cNvPr>
            <p:cNvSpPr/>
            <p:nvPr/>
          </p:nvSpPr>
          <p:spPr>
            <a:xfrm>
              <a:off x="3974755" y="4874391"/>
              <a:ext cx="624051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i_status_raw</a:t>
              </a:r>
              <a:r>
                <a:rPr kumimoji="1" lang="en-US" altLang="ko-Kore-KR" sz="1100" dirty="0"/>
                <a:t>[1]</a:t>
              </a:r>
              <a:endParaRPr kumimoji="1" lang="ko-Kore-KR" altLang="en-US" sz="1100" dirty="0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456C2357-C962-4945-9FF2-CA773A45840E}"/>
                </a:ext>
              </a:extLst>
            </p:cNvPr>
            <p:cNvSpPr/>
            <p:nvPr/>
          </p:nvSpPr>
          <p:spPr>
            <a:xfrm>
              <a:off x="4614946" y="4874525"/>
              <a:ext cx="619998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~</a:t>
              </a:r>
              <a:r>
                <a:rPr kumimoji="1" lang="en-US" altLang="ko-Kore-KR" sz="1100" dirty="0" err="1"/>
                <a:t>i_status_raw</a:t>
              </a:r>
              <a:r>
                <a:rPr kumimoji="1" lang="en-US" altLang="ko-Kore-KR" sz="1100" dirty="0"/>
                <a:t>[0]</a:t>
              </a:r>
              <a:endParaRPr kumimoji="1" lang="ko-Kore-KR" altLang="en-US" sz="1100" dirty="0"/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1F45A426-7D2E-5B4A-808C-80F6F79F0B25}"/>
                </a:ext>
              </a:extLst>
            </p:cNvPr>
            <p:cNvSpPr/>
            <p:nvPr/>
          </p:nvSpPr>
          <p:spPr>
            <a:xfrm>
              <a:off x="3871779" y="4874994"/>
              <a:ext cx="86837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0</a:t>
              </a:r>
              <a:endParaRPr kumimoji="1" lang="ko-Kore-KR" altLang="en-US" sz="1100" dirty="0"/>
            </a:p>
          </p:txBody>
        </p:sp>
      </p:grpSp>
      <p:cxnSp>
        <p:nvCxnSpPr>
          <p:cNvPr id="137" name="꺾인 연결선[E] 136">
            <a:extLst>
              <a:ext uri="{FF2B5EF4-FFF2-40B4-BE49-F238E27FC236}">
                <a16:creationId xmlns:a16="http://schemas.microsoft.com/office/drawing/2014/main" id="{C29D287E-ACEF-AD48-8FBC-89772EBD8081}"/>
              </a:ext>
            </a:extLst>
          </p:cNvPr>
          <p:cNvCxnSpPr>
            <a:stCxn id="26" idx="3"/>
            <a:endCxn id="222" idx="0"/>
          </p:cNvCxnSpPr>
          <p:nvPr/>
        </p:nvCxnSpPr>
        <p:spPr>
          <a:xfrm>
            <a:off x="3292757" y="1253434"/>
            <a:ext cx="1159494" cy="44748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8A82FD63-1583-1F4C-8A3A-56261F8BCA83}"/>
              </a:ext>
            </a:extLst>
          </p:cNvPr>
          <p:cNvGrpSpPr/>
          <p:nvPr/>
        </p:nvGrpSpPr>
        <p:grpSpPr>
          <a:xfrm>
            <a:off x="5541043" y="4866405"/>
            <a:ext cx="321275" cy="341375"/>
            <a:chOff x="889698" y="4618497"/>
            <a:chExt cx="321275" cy="341375"/>
          </a:xfrm>
        </p:grpSpPr>
        <p:sp>
          <p:nvSpPr>
            <p:cNvPr id="233" name="삼각형 232">
              <a:extLst>
                <a:ext uri="{FF2B5EF4-FFF2-40B4-BE49-F238E27FC236}">
                  <a16:creationId xmlns:a16="http://schemas.microsoft.com/office/drawing/2014/main" id="{50B42A34-7C53-1E43-8A49-E18B8233FC85}"/>
                </a:ext>
              </a:extLst>
            </p:cNvPr>
            <p:cNvSpPr/>
            <p:nvPr/>
          </p:nvSpPr>
          <p:spPr>
            <a:xfrm rot="10800000">
              <a:off x="889698" y="4618497"/>
              <a:ext cx="321275" cy="26618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48DE5048-9BC2-AA46-92C2-039BE0E0D84C}"/>
                </a:ext>
              </a:extLst>
            </p:cNvPr>
            <p:cNvSpPr/>
            <p:nvPr/>
          </p:nvSpPr>
          <p:spPr>
            <a:xfrm>
              <a:off x="1015164" y="4896404"/>
              <a:ext cx="68028" cy="63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39" name="꺾인 연결선[E] 138">
            <a:extLst>
              <a:ext uri="{FF2B5EF4-FFF2-40B4-BE49-F238E27FC236}">
                <a16:creationId xmlns:a16="http://schemas.microsoft.com/office/drawing/2014/main" id="{B0F24835-E9AD-E740-9F8A-C3BD4EA4376A}"/>
              </a:ext>
            </a:extLst>
          </p:cNvPr>
          <p:cNvCxnSpPr>
            <a:stCxn id="26" idx="3"/>
            <a:endCxn id="233" idx="3"/>
          </p:cNvCxnSpPr>
          <p:nvPr/>
        </p:nvCxnSpPr>
        <p:spPr>
          <a:xfrm>
            <a:off x="3292757" y="1253434"/>
            <a:ext cx="2408923" cy="36129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꺾인 연결선[E] 141">
            <a:extLst>
              <a:ext uri="{FF2B5EF4-FFF2-40B4-BE49-F238E27FC236}">
                <a16:creationId xmlns:a16="http://schemas.microsoft.com/office/drawing/2014/main" id="{149A49D8-B2B9-F848-B48C-191175B9FB76}"/>
              </a:ext>
            </a:extLst>
          </p:cNvPr>
          <p:cNvCxnSpPr>
            <a:stCxn id="235" idx="4"/>
            <a:endCxn id="223" idx="0"/>
          </p:cNvCxnSpPr>
          <p:nvPr/>
        </p:nvCxnSpPr>
        <p:spPr>
          <a:xfrm rot="16200000" flipH="1">
            <a:off x="5443144" y="5465159"/>
            <a:ext cx="520606" cy="58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6BFA606E-E2D8-7C4F-9BD6-659F48A5908B}"/>
              </a:ext>
            </a:extLst>
          </p:cNvPr>
          <p:cNvCxnSpPr>
            <a:cxnSpLocks/>
            <a:stCxn id="220" idx="1"/>
            <a:endCxn id="243" idx="4"/>
          </p:cNvCxnSpPr>
          <p:nvPr/>
        </p:nvCxnSpPr>
        <p:spPr>
          <a:xfrm rot="10800000">
            <a:off x="3176282" y="5805318"/>
            <a:ext cx="429442" cy="352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4B1CA774-6E58-B64C-8952-A44269C54D50}"/>
              </a:ext>
            </a:extLst>
          </p:cNvPr>
          <p:cNvGrpSpPr/>
          <p:nvPr/>
        </p:nvGrpSpPr>
        <p:grpSpPr>
          <a:xfrm rot="10800000">
            <a:off x="2855150" y="5418211"/>
            <a:ext cx="321132" cy="529936"/>
            <a:chOff x="8048948" y="3244496"/>
            <a:chExt cx="321132" cy="529936"/>
          </a:xfrm>
        </p:grpSpPr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00E12A66-4E11-C147-831E-F0BAB696D46C}"/>
                </a:ext>
              </a:extLst>
            </p:cNvPr>
            <p:cNvSpPr/>
            <p:nvPr/>
          </p:nvSpPr>
          <p:spPr>
            <a:xfrm rot="5400000">
              <a:off x="8064220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BF19EF5A-6E19-1E4F-974B-A09D3816002D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44" name="그룹 243">
              <a:extLst>
                <a:ext uri="{FF2B5EF4-FFF2-40B4-BE49-F238E27FC236}">
                  <a16:creationId xmlns:a16="http://schemas.microsoft.com/office/drawing/2014/main" id="{D576925D-DFF7-6441-A631-BDFED9E3CBC1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45" name="타원 244">
                <a:extLst>
                  <a:ext uri="{FF2B5EF4-FFF2-40B4-BE49-F238E27FC236}">
                    <a16:creationId xmlns:a16="http://schemas.microsoft.com/office/drawing/2014/main" id="{C8F4AEAB-D50E-7241-88C5-29842694AC3B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46" name="사다리꼴[T] 245">
                <a:extLst>
                  <a:ext uri="{FF2B5EF4-FFF2-40B4-BE49-F238E27FC236}">
                    <a16:creationId xmlns:a16="http://schemas.microsoft.com/office/drawing/2014/main" id="{D5CDC257-A4A2-9142-85E6-10AF78EF616D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00" name="꺾인 연결선[E] 199">
            <a:extLst>
              <a:ext uri="{FF2B5EF4-FFF2-40B4-BE49-F238E27FC236}">
                <a16:creationId xmlns:a16="http://schemas.microsoft.com/office/drawing/2014/main" id="{29EE40B6-510A-8948-B9BC-CEBFAABB2591}"/>
              </a:ext>
            </a:extLst>
          </p:cNvPr>
          <p:cNvCxnSpPr>
            <a:cxnSpLocks/>
            <a:stCxn id="246" idx="0"/>
            <a:endCxn id="354" idx="4"/>
          </p:cNvCxnSpPr>
          <p:nvPr/>
        </p:nvCxnSpPr>
        <p:spPr>
          <a:xfrm rot="10800000" flipV="1">
            <a:off x="2653110" y="5683180"/>
            <a:ext cx="202041" cy="38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꺾인 연결선[E] 208">
            <a:extLst>
              <a:ext uri="{FF2B5EF4-FFF2-40B4-BE49-F238E27FC236}">
                <a16:creationId xmlns:a16="http://schemas.microsoft.com/office/drawing/2014/main" id="{54AA6795-00A1-6E45-B62C-109DD445B170}"/>
              </a:ext>
            </a:extLst>
          </p:cNvPr>
          <p:cNvCxnSpPr>
            <a:stCxn id="17" idx="0"/>
            <a:endCxn id="241" idx="4"/>
          </p:cNvCxnSpPr>
          <p:nvPr/>
        </p:nvCxnSpPr>
        <p:spPr>
          <a:xfrm rot="5400000" flipH="1" flipV="1">
            <a:off x="2041675" y="4549593"/>
            <a:ext cx="108916" cy="2116989"/>
          </a:xfrm>
          <a:prstGeom prst="bentConnector4">
            <a:avLst>
              <a:gd name="adj1" fmla="val 248749"/>
              <a:gd name="adj2" fmla="val 1043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꺾인 연결선[E] 258">
            <a:extLst>
              <a:ext uri="{FF2B5EF4-FFF2-40B4-BE49-F238E27FC236}">
                <a16:creationId xmlns:a16="http://schemas.microsoft.com/office/drawing/2014/main" id="{5A967D7D-B1DC-C344-9E24-9A2F90EABB38}"/>
              </a:ext>
            </a:extLst>
          </p:cNvPr>
          <p:cNvCxnSpPr>
            <a:cxnSpLocks/>
            <a:stCxn id="22" idx="3"/>
            <a:endCxn id="246" idx="1"/>
          </p:cNvCxnSpPr>
          <p:nvPr/>
        </p:nvCxnSpPr>
        <p:spPr>
          <a:xfrm flipV="1">
            <a:off x="2724583" y="5909182"/>
            <a:ext cx="286431" cy="6613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DAB63E94-74AF-A042-80E3-1A50FEA309B7}"/>
              </a:ext>
            </a:extLst>
          </p:cNvPr>
          <p:cNvGrpSpPr/>
          <p:nvPr/>
        </p:nvGrpSpPr>
        <p:grpSpPr>
          <a:xfrm rot="10800000">
            <a:off x="3739018" y="4953648"/>
            <a:ext cx="321703" cy="529936"/>
            <a:chOff x="8048377" y="3244496"/>
            <a:chExt cx="321703" cy="529936"/>
          </a:xfrm>
        </p:grpSpPr>
        <p:sp>
          <p:nvSpPr>
            <p:cNvPr id="262" name="타원 261">
              <a:extLst>
                <a:ext uri="{FF2B5EF4-FFF2-40B4-BE49-F238E27FC236}">
                  <a16:creationId xmlns:a16="http://schemas.microsoft.com/office/drawing/2014/main" id="{29DBF56A-0F59-CF4F-BC6A-AFDF135E7BEB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63" name="타원 262">
              <a:extLst>
                <a:ext uri="{FF2B5EF4-FFF2-40B4-BE49-F238E27FC236}">
                  <a16:creationId xmlns:a16="http://schemas.microsoft.com/office/drawing/2014/main" id="{5D362E2B-E15B-F247-8465-A48C0868626A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64" name="그룹 263">
              <a:extLst>
                <a:ext uri="{FF2B5EF4-FFF2-40B4-BE49-F238E27FC236}">
                  <a16:creationId xmlns:a16="http://schemas.microsoft.com/office/drawing/2014/main" id="{3F720C7D-B614-244F-BF22-894A9019D7ED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EC24BF87-6E3E-0248-8882-A3102EB15155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66" name="사다리꼴[T] 265">
                <a:extLst>
                  <a:ext uri="{FF2B5EF4-FFF2-40B4-BE49-F238E27FC236}">
                    <a16:creationId xmlns:a16="http://schemas.microsoft.com/office/drawing/2014/main" id="{5F0FB6AF-DB43-E54E-AD95-0FF2D2E2005B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MUX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63A2B24E-14F9-4248-BEBF-7645ED739412}"/>
              </a:ext>
            </a:extLst>
          </p:cNvPr>
          <p:cNvGrpSpPr/>
          <p:nvPr/>
        </p:nvGrpSpPr>
        <p:grpSpPr>
          <a:xfrm rot="10800000">
            <a:off x="4892896" y="4324474"/>
            <a:ext cx="321703" cy="529936"/>
            <a:chOff x="8048377" y="3244496"/>
            <a:chExt cx="321703" cy="529936"/>
          </a:xfrm>
        </p:grpSpPr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E1E9F1EB-C0DA-2242-A3DB-624191CB4D0B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69" name="타원 268">
              <a:extLst>
                <a:ext uri="{FF2B5EF4-FFF2-40B4-BE49-F238E27FC236}">
                  <a16:creationId xmlns:a16="http://schemas.microsoft.com/office/drawing/2014/main" id="{55D5ABED-2082-1648-BF70-1C36EACD6CA6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70" name="그룹 269">
              <a:extLst>
                <a:ext uri="{FF2B5EF4-FFF2-40B4-BE49-F238E27FC236}">
                  <a16:creationId xmlns:a16="http://schemas.microsoft.com/office/drawing/2014/main" id="{B40F64C5-CB65-494A-BE05-7CBDC0A864A8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71" name="타원 270">
                <a:extLst>
                  <a:ext uri="{FF2B5EF4-FFF2-40B4-BE49-F238E27FC236}">
                    <a16:creationId xmlns:a16="http://schemas.microsoft.com/office/drawing/2014/main" id="{83752AD4-59E4-2149-893A-723953C89051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72" name="사다리꼴[T] 271">
                <a:extLst>
                  <a:ext uri="{FF2B5EF4-FFF2-40B4-BE49-F238E27FC236}">
                    <a16:creationId xmlns:a16="http://schemas.microsoft.com/office/drawing/2014/main" id="{9E2703EB-51CD-2C4C-B927-E57049B84E25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MUX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74" name="꺾인 연결선[E] 273">
            <a:extLst>
              <a:ext uri="{FF2B5EF4-FFF2-40B4-BE49-F238E27FC236}">
                <a16:creationId xmlns:a16="http://schemas.microsoft.com/office/drawing/2014/main" id="{288179E9-883A-504D-9322-8C22AB226127}"/>
              </a:ext>
            </a:extLst>
          </p:cNvPr>
          <p:cNvCxnSpPr>
            <a:cxnSpLocks/>
            <a:stCxn id="216" idx="2"/>
            <a:endCxn id="266" idx="3"/>
          </p:cNvCxnSpPr>
          <p:nvPr/>
        </p:nvCxnSpPr>
        <p:spPr>
          <a:xfrm rot="16200000" flipH="1">
            <a:off x="2289453" y="3387185"/>
            <a:ext cx="3206175" cy="46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꺾인 연결선[E] 275">
            <a:extLst>
              <a:ext uri="{FF2B5EF4-FFF2-40B4-BE49-F238E27FC236}">
                <a16:creationId xmlns:a16="http://schemas.microsoft.com/office/drawing/2014/main" id="{89B57A39-83BD-504E-842A-441E69450B8A}"/>
              </a:ext>
            </a:extLst>
          </p:cNvPr>
          <p:cNvCxnSpPr>
            <a:cxnSpLocks/>
            <a:stCxn id="216" idx="2"/>
            <a:endCxn id="272" idx="3"/>
          </p:cNvCxnSpPr>
          <p:nvPr/>
        </p:nvCxnSpPr>
        <p:spPr>
          <a:xfrm rot="16200000" flipH="1">
            <a:off x="3180979" y="2495659"/>
            <a:ext cx="2577001" cy="11585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5" name="그룹 284">
            <a:extLst>
              <a:ext uri="{FF2B5EF4-FFF2-40B4-BE49-F238E27FC236}">
                <a16:creationId xmlns:a16="http://schemas.microsoft.com/office/drawing/2014/main" id="{C86EE5EC-ACCC-574E-ADA4-B33DAEC08653}"/>
              </a:ext>
            </a:extLst>
          </p:cNvPr>
          <p:cNvGrpSpPr/>
          <p:nvPr/>
        </p:nvGrpSpPr>
        <p:grpSpPr>
          <a:xfrm rot="10800000">
            <a:off x="3112511" y="4826508"/>
            <a:ext cx="321132" cy="529936"/>
            <a:chOff x="8048948" y="3244496"/>
            <a:chExt cx="321132" cy="529936"/>
          </a:xfrm>
        </p:grpSpPr>
        <p:sp>
          <p:nvSpPr>
            <p:cNvPr id="286" name="타원 285">
              <a:extLst>
                <a:ext uri="{FF2B5EF4-FFF2-40B4-BE49-F238E27FC236}">
                  <a16:creationId xmlns:a16="http://schemas.microsoft.com/office/drawing/2014/main" id="{E305658A-99EF-FE42-9B9A-D5192D808713}"/>
                </a:ext>
              </a:extLst>
            </p:cNvPr>
            <p:cNvSpPr/>
            <p:nvPr/>
          </p:nvSpPr>
          <p:spPr>
            <a:xfrm rot="5400000">
              <a:off x="8071731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7" name="타원 286">
              <a:extLst>
                <a:ext uri="{FF2B5EF4-FFF2-40B4-BE49-F238E27FC236}">
                  <a16:creationId xmlns:a16="http://schemas.microsoft.com/office/drawing/2014/main" id="{25931D0C-2958-7B49-859D-AAEEAF3521A2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88" name="그룹 287">
              <a:extLst>
                <a:ext uri="{FF2B5EF4-FFF2-40B4-BE49-F238E27FC236}">
                  <a16:creationId xmlns:a16="http://schemas.microsoft.com/office/drawing/2014/main" id="{A46A8BEE-407E-AB4C-B643-D7CF80257CB1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89" name="타원 288">
                <a:extLst>
                  <a:ext uri="{FF2B5EF4-FFF2-40B4-BE49-F238E27FC236}">
                    <a16:creationId xmlns:a16="http://schemas.microsoft.com/office/drawing/2014/main" id="{195D5FE0-7C7C-8349-88F6-1F7A89163339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90" name="사다리꼴[T] 289">
                <a:extLst>
                  <a:ext uri="{FF2B5EF4-FFF2-40B4-BE49-F238E27FC236}">
                    <a16:creationId xmlns:a16="http://schemas.microsoft.com/office/drawing/2014/main" id="{ED368D33-CE5F-4643-A3A5-0FFDF325486B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92" name="꺾인 연결선[E] 291">
            <a:extLst>
              <a:ext uri="{FF2B5EF4-FFF2-40B4-BE49-F238E27FC236}">
                <a16:creationId xmlns:a16="http://schemas.microsoft.com/office/drawing/2014/main" id="{DF9E132E-DF4B-7E47-81E3-C0EB8193B22C}"/>
              </a:ext>
            </a:extLst>
          </p:cNvPr>
          <p:cNvCxnSpPr>
            <a:stCxn id="16" idx="0"/>
            <a:endCxn id="286" idx="4"/>
          </p:cNvCxnSpPr>
          <p:nvPr/>
        </p:nvCxnSpPr>
        <p:spPr>
          <a:xfrm rot="16200000" flipH="1">
            <a:off x="2210736" y="3768185"/>
            <a:ext cx="20643" cy="2366839"/>
          </a:xfrm>
          <a:prstGeom prst="bentConnector4">
            <a:avLst>
              <a:gd name="adj1" fmla="val -748026"/>
              <a:gd name="adj2" fmla="val 1038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꺾인 연결선[E] 294">
            <a:extLst>
              <a:ext uri="{FF2B5EF4-FFF2-40B4-BE49-F238E27FC236}">
                <a16:creationId xmlns:a16="http://schemas.microsoft.com/office/drawing/2014/main" id="{413D09BC-567A-D946-92A1-41A268E45987}"/>
              </a:ext>
            </a:extLst>
          </p:cNvPr>
          <p:cNvCxnSpPr>
            <a:stCxn id="266" idx="0"/>
            <a:endCxn id="287" idx="4"/>
          </p:cNvCxnSpPr>
          <p:nvPr/>
        </p:nvCxnSpPr>
        <p:spPr>
          <a:xfrm rot="10800000">
            <a:off x="3433644" y="5213615"/>
            <a:ext cx="305375" cy="50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꺾인 연결선[E] 296">
            <a:extLst>
              <a:ext uri="{FF2B5EF4-FFF2-40B4-BE49-F238E27FC236}">
                <a16:creationId xmlns:a16="http://schemas.microsoft.com/office/drawing/2014/main" id="{8CEA4CD4-D26F-E64D-A519-8E0531493859}"/>
              </a:ext>
            </a:extLst>
          </p:cNvPr>
          <p:cNvCxnSpPr>
            <a:stCxn id="290" idx="0"/>
            <a:endCxn id="16" idx="3"/>
          </p:cNvCxnSpPr>
          <p:nvPr/>
        </p:nvCxnSpPr>
        <p:spPr>
          <a:xfrm rot="10800000" flipV="1">
            <a:off x="1791723" y="5091477"/>
            <a:ext cx="1320788" cy="22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67316598-E527-B240-9A1D-8A5D60602466}"/>
              </a:ext>
            </a:extLst>
          </p:cNvPr>
          <p:cNvCxnSpPr>
            <a:stCxn id="100" idx="1"/>
            <a:endCxn id="266" idx="2"/>
          </p:cNvCxnSpPr>
          <p:nvPr/>
        </p:nvCxnSpPr>
        <p:spPr>
          <a:xfrm rot="10800000">
            <a:off x="4050745" y="5218618"/>
            <a:ext cx="2544434" cy="153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4" name="그룹 303">
            <a:extLst>
              <a:ext uri="{FF2B5EF4-FFF2-40B4-BE49-F238E27FC236}">
                <a16:creationId xmlns:a16="http://schemas.microsoft.com/office/drawing/2014/main" id="{8670891D-CB33-8F48-B2ED-CF51BA6BAF17}"/>
              </a:ext>
            </a:extLst>
          </p:cNvPr>
          <p:cNvGrpSpPr/>
          <p:nvPr/>
        </p:nvGrpSpPr>
        <p:grpSpPr>
          <a:xfrm rot="10800000">
            <a:off x="3360754" y="4197420"/>
            <a:ext cx="321132" cy="529936"/>
            <a:chOff x="8048948" y="3244496"/>
            <a:chExt cx="321132" cy="529936"/>
          </a:xfrm>
        </p:grpSpPr>
        <p:sp>
          <p:nvSpPr>
            <p:cNvPr id="305" name="타원 304">
              <a:extLst>
                <a:ext uri="{FF2B5EF4-FFF2-40B4-BE49-F238E27FC236}">
                  <a16:creationId xmlns:a16="http://schemas.microsoft.com/office/drawing/2014/main" id="{CD1680E1-787F-E548-96B8-983536422621}"/>
                </a:ext>
              </a:extLst>
            </p:cNvPr>
            <p:cNvSpPr/>
            <p:nvPr/>
          </p:nvSpPr>
          <p:spPr>
            <a:xfrm rot="5400000">
              <a:off x="8077753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06" name="타원 305">
              <a:extLst>
                <a:ext uri="{FF2B5EF4-FFF2-40B4-BE49-F238E27FC236}">
                  <a16:creationId xmlns:a16="http://schemas.microsoft.com/office/drawing/2014/main" id="{ED8492CD-BE18-054B-BAA5-6CF994AD3724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307" name="그룹 306">
              <a:extLst>
                <a:ext uri="{FF2B5EF4-FFF2-40B4-BE49-F238E27FC236}">
                  <a16:creationId xmlns:a16="http://schemas.microsoft.com/office/drawing/2014/main" id="{994B69C2-DE2B-034D-8D4E-31AC5F5AAFD0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308" name="타원 307">
                <a:extLst>
                  <a:ext uri="{FF2B5EF4-FFF2-40B4-BE49-F238E27FC236}">
                    <a16:creationId xmlns:a16="http://schemas.microsoft.com/office/drawing/2014/main" id="{8FA62536-AE30-EA4D-85E5-BD8AB53E670D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309" name="사다리꼴[T] 308">
                <a:extLst>
                  <a:ext uri="{FF2B5EF4-FFF2-40B4-BE49-F238E27FC236}">
                    <a16:creationId xmlns:a16="http://schemas.microsoft.com/office/drawing/2014/main" id="{80C8F8EC-DE23-BD43-9694-1F44123B9BBF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5628BB7B-D47F-BE47-9132-97430B98E368}"/>
              </a:ext>
            </a:extLst>
          </p:cNvPr>
          <p:cNvCxnSpPr>
            <a:stCxn id="272" idx="0"/>
            <a:endCxn id="306" idx="4"/>
          </p:cNvCxnSpPr>
          <p:nvPr/>
        </p:nvCxnSpPr>
        <p:spPr>
          <a:xfrm rot="10800000">
            <a:off x="3681886" y="4584527"/>
            <a:ext cx="1211010" cy="49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꺾인 연결선[E] 312">
            <a:extLst>
              <a:ext uri="{FF2B5EF4-FFF2-40B4-BE49-F238E27FC236}">
                <a16:creationId xmlns:a16="http://schemas.microsoft.com/office/drawing/2014/main" id="{538B90D3-11A8-2D4B-A367-0D1CDA4FA9EB}"/>
              </a:ext>
            </a:extLst>
          </p:cNvPr>
          <p:cNvCxnSpPr>
            <a:stCxn id="15" idx="0"/>
            <a:endCxn id="305" idx="4"/>
          </p:cNvCxnSpPr>
          <p:nvPr/>
        </p:nvCxnSpPr>
        <p:spPr>
          <a:xfrm rot="16200000" flipH="1">
            <a:off x="2329556" y="3015695"/>
            <a:ext cx="25226" cy="2609060"/>
          </a:xfrm>
          <a:prstGeom prst="bentConnector4">
            <a:avLst>
              <a:gd name="adj1" fmla="val -1006541"/>
              <a:gd name="adj2" fmla="val 1043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꺾인 연결선[E] 317">
            <a:extLst>
              <a:ext uri="{FF2B5EF4-FFF2-40B4-BE49-F238E27FC236}">
                <a16:creationId xmlns:a16="http://schemas.microsoft.com/office/drawing/2014/main" id="{A67E4BDB-96AF-7A4C-B019-539386ACBEFE}"/>
              </a:ext>
            </a:extLst>
          </p:cNvPr>
          <p:cNvCxnSpPr>
            <a:stCxn id="99" idx="1"/>
            <a:endCxn id="272" idx="2"/>
          </p:cNvCxnSpPr>
          <p:nvPr/>
        </p:nvCxnSpPr>
        <p:spPr>
          <a:xfrm rot="10800000">
            <a:off x="5204623" y="4589444"/>
            <a:ext cx="1390556" cy="6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꺾인 연결선[E] 320">
            <a:extLst>
              <a:ext uri="{FF2B5EF4-FFF2-40B4-BE49-F238E27FC236}">
                <a16:creationId xmlns:a16="http://schemas.microsoft.com/office/drawing/2014/main" id="{1113AF05-7C21-BD48-8A9A-BD1029F679F1}"/>
              </a:ext>
            </a:extLst>
          </p:cNvPr>
          <p:cNvCxnSpPr>
            <a:stCxn id="309" idx="0"/>
            <a:endCxn id="15" idx="3"/>
          </p:cNvCxnSpPr>
          <p:nvPr/>
        </p:nvCxnSpPr>
        <p:spPr>
          <a:xfrm rot="10800000">
            <a:off x="1791724" y="4460013"/>
            <a:ext cx="1569031" cy="23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CA1B313C-D0DB-C744-8652-2A48CA23C177}"/>
              </a:ext>
            </a:extLst>
          </p:cNvPr>
          <p:cNvGrpSpPr/>
          <p:nvPr/>
        </p:nvGrpSpPr>
        <p:grpSpPr>
          <a:xfrm>
            <a:off x="4689728" y="110388"/>
            <a:ext cx="1737931" cy="1104444"/>
            <a:chOff x="7141829" y="1027839"/>
            <a:chExt cx="1737931" cy="1104444"/>
          </a:xfrm>
        </p:grpSpPr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982996EC-F6FE-024B-A882-C0C65B86FB4D}"/>
                </a:ext>
              </a:extLst>
            </p:cNvPr>
            <p:cNvSpPr/>
            <p:nvPr/>
          </p:nvSpPr>
          <p:spPr>
            <a:xfrm>
              <a:off x="7141829" y="1027839"/>
              <a:ext cx="1737931" cy="11044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TSC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748FD4CE-9C79-1A48-94AA-166B99397574}"/>
                </a:ext>
              </a:extLst>
            </p:cNvPr>
            <p:cNvSpPr/>
            <p:nvPr/>
          </p:nvSpPr>
          <p:spPr>
            <a:xfrm>
              <a:off x="7309218" y="1440106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coarse_ts</a:t>
              </a:r>
              <a:r>
                <a:rPr kumimoji="1" lang="en-US" altLang="ko-Kore-KR" sz="1100" dirty="0"/>
                <a:t>[60:0]</a:t>
              </a:r>
              <a:endParaRPr kumimoji="1" lang="ko-Kore-KR" altLang="en-US" sz="1100" dirty="0"/>
            </a:p>
          </p:txBody>
        </p:sp>
      </p:grpSp>
      <p:grpSp>
        <p:nvGrpSpPr>
          <p:cNvPr id="344" name="그룹 343">
            <a:extLst>
              <a:ext uri="{FF2B5EF4-FFF2-40B4-BE49-F238E27FC236}">
                <a16:creationId xmlns:a16="http://schemas.microsoft.com/office/drawing/2014/main" id="{1F44C94C-8EA5-E347-8425-A4F5F28DCAE3}"/>
              </a:ext>
            </a:extLst>
          </p:cNvPr>
          <p:cNvGrpSpPr/>
          <p:nvPr/>
        </p:nvGrpSpPr>
        <p:grpSpPr>
          <a:xfrm>
            <a:off x="111821" y="636130"/>
            <a:ext cx="1899813" cy="5638282"/>
            <a:chOff x="111821" y="636130"/>
            <a:chExt cx="1899813" cy="5638282"/>
          </a:xfrm>
        </p:grpSpPr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05FC78D6-D806-314A-A8F2-6BCF513C2E13}"/>
                </a:ext>
              </a:extLst>
            </p:cNvPr>
            <p:cNvGrpSpPr/>
            <p:nvPr/>
          </p:nvGrpSpPr>
          <p:grpSpPr>
            <a:xfrm>
              <a:off x="111821" y="636130"/>
              <a:ext cx="1892973" cy="5638282"/>
              <a:chOff x="111821" y="636130"/>
              <a:chExt cx="1892973" cy="5638282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7A696ABB-3405-374B-85FC-5C91C6D87559}"/>
                  </a:ext>
                </a:extLst>
              </p:cNvPr>
              <p:cNvGrpSpPr/>
              <p:nvPr/>
            </p:nvGrpSpPr>
            <p:grpSpPr>
              <a:xfrm>
                <a:off x="111821" y="636130"/>
                <a:ext cx="1815833" cy="5585739"/>
                <a:chOff x="1285713" y="843936"/>
                <a:chExt cx="1815833" cy="5585739"/>
              </a:xfrm>
            </p:grpSpPr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D13DDF4E-8005-5C4B-8BEE-FE64ACCB288A}"/>
                    </a:ext>
                  </a:extLst>
                </p:cNvPr>
                <p:cNvSpPr/>
                <p:nvPr/>
              </p:nvSpPr>
              <p:spPr>
                <a:xfrm>
                  <a:off x="1285713" y="843936"/>
                  <a:ext cx="1815833" cy="55857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cri (interface)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3738024B-3BE2-2841-91DB-B22DFF0000FD}"/>
                    </a:ext>
                  </a:extLst>
                </p:cNvPr>
                <p:cNvSpPr/>
                <p:nvPr/>
              </p:nvSpPr>
              <p:spPr>
                <a:xfrm>
                  <a:off x="1457459" y="1308483"/>
                  <a:ext cx="75690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cmd</a:t>
                  </a:r>
                  <a:r>
                    <a:rPr kumimoji="1" lang="en-US" altLang="ko-Kore-KR" sz="1100" dirty="0"/>
                    <a:t>[1:0]</a:t>
                  </a:r>
                  <a:endParaRPr kumimoji="1" lang="ko-Kore-KR" altLang="en-US" sz="1100" dirty="0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D398768D-0600-5345-B466-E97742D5ABB4}"/>
                    </a:ext>
                  </a:extLst>
                </p:cNvPr>
                <p:cNvSpPr/>
                <p:nvPr/>
              </p:nvSpPr>
              <p:spPr>
                <a:xfrm>
                  <a:off x="1457454" y="1638380"/>
                  <a:ext cx="1075676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chan_sel</a:t>
                  </a:r>
                  <a:r>
                    <a:rPr kumimoji="1" lang="en-US" altLang="ko-Kore-KR" sz="1100" dirty="0"/>
                    <a:t>[23:0]</a:t>
                  </a:r>
                  <a:endParaRPr kumimoji="1" lang="ko-Kore-KR" altLang="en-US" sz="1100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321D4DD2-5BC2-A14E-83ED-4673EF562430}"/>
                    </a:ext>
                  </a:extLst>
                </p:cNvPr>
                <p:cNvSpPr/>
                <p:nvPr/>
              </p:nvSpPr>
              <p:spPr>
                <a:xfrm>
                  <a:off x="1457454" y="195875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3E88F591-5126-394D-BF21-428AF3F968A2}"/>
                    </a:ext>
                  </a:extLst>
                </p:cNvPr>
                <p:cNvSpPr/>
                <p:nvPr/>
              </p:nvSpPr>
              <p:spPr>
                <a:xfrm>
                  <a:off x="1457453" y="2284163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o_data</a:t>
                  </a:r>
                  <a:r>
                    <a:rPr kumimoji="1" lang="en-US" altLang="ko-Kore-KR" sz="1100" dirty="0"/>
                    <a:t>[511:0]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D79EE1A8-6274-AF48-90FC-B1CF2109448D}"/>
                    </a:ext>
                  </a:extLst>
                </p:cNvPr>
                <p:cNvSpPr/>
                <p:nvPr/>
              </p:nvSpPr>
              <p:spPr>
                <a:xfrm>
                  <a:off x="1457453" y="261100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o_address</a:t>
                  </a:r>
                  <a:r>
                    <a:rPr kumimoji="1" lang="en-US" altLang="ko-Kore-KR" sz="1100" dirty="0"/>
                    <a:t>[7:0]</a:t>
                  </a:r>
                  <a:endParaRPr kumimoji="1" lang="ko-Kore-KR" altLang="en-US" sz="1100" dirty="0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B603353B-56F4-8C4B-A5AB-644496A04F7E}"/>
                    </a:ext>
                  </a:extLst>
                </p:cNvPr>
                <p:cNvSpPr/>
                <p:nvPr/>
              </p:nvSpPr>
              <p:spPr>
                <a:xfrm>
                  <a:off x="1457452" y="2935295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o_status</a:t>
                  </a:r>
                  <a:r>
                    <a:rPr kumimoji="1" lang="en-US" altLang="ko-Kore-KR" sz="1100" dirty="0"/>
                    <a:t>[2:0]</a:t>
                  </a:r>
                  <a:endParaRPr kumimoji="1" lang="ko-Kore-KR" altLang="en-US" sz="1100" dirty="0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90E0C21C-7434-3D43-80EC-72237A69AB7A}"/>
                    </a:ext>
                  </a:extLst>
                </p:cNvPr>
                <p:cNvSpPr/>
                <p:nvPr/>
              </p:nvSpPr>
              <p:spPr>
                <a:xfrm>
                  <a:off x="1457454" y="3256305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o_buffer_space_valid</a:t>
                  </a:r>
                  <a:endParaRPr kumimoji="1" lang="ko-Kore-KR" altLang="en-US" sz="1100" dirty="0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4D5E83FF-447C-C540-91D6-7229A6A989B7}"/>
                    </a:ext>
                  </a:extLst>
                </p:cNvPr>
                <p:cNvSpPr/>
                <p:nvPr/>
              </p:nvSpPr>
              <p:spPr>
                <a:xfrm>
                  <a:off x="1457452" y="3578970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</a:t>
                  </a:r>
                  <a:r>
                    <a:rPr kumimoji="1" lang="en-US" altLang="ko-Kore-KR" sz="1100" dirty="0"/>
                    <a:t>[15:0]</a:t>
                  </a:r>
                  <a:endParaRPr kumimoji="1" lang="ko-Kore-KR" altLang="en-US" sz="1100" dirty="0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5D1F9DC1-1366-8F45-B627-48DBED31D053}"/>
                    </a:ext>
                  </a:extLst>
                </p:cNvPr>
                <p:cNvSpPr/>
                <p:nvPr/>
              </p:nvSpPr>
              <p:spPr>
                <a:xfrm>
                  <a:off x="1457447" y="3901632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i_timeout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CC2CF9A5-CAAA-3A48-B4B8-88D063F13AF4}"/>
                    </a:ext>
                  </a:extLst>
                </p:cNvPr>
                <p:cNvSpPr/>
                <p:nvPr/>
              </p:nvSpPr>
              <p:spPr>
                <a:xfrm>
                  <a:off x="1457447" y="4515418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i_data</a:t>
                  </a:r>
                  <a:r>
                    <a:rPr kumimoji="1" lang="en-US" altLang="ko-Kore-KR" sz="1100" dirty="0"/>
                    <a:t>[31:0]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38470328-43ED-A841-A46D-437214C7EABD}"/>
                    </a:ext>
                  </a:extLst>
                </p:cNvPr>
                <p:cNvSpPr/>
                <p:nvPr/>
              </p:nvSpPr>
              <p:spPr>
                <a:xfrm>
                  <a:off x="1457447" y="5149089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690F6DB0-CF9E-C940-982D-1F294FA170FF}"/>
                    </a:ext>
                  </a:extLst>
                </p:cNvPr>
                <p:cNvSpPr/>
                <p:nvPr/>
              </p:nvSpPr>
              <p:spPr>
                <a:xfrm>
                  <a:off x="1457447" y="5870351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i_status</a:t>
                  </a:r>
                  <a:r>
                    <a:rPr kumimoji="1" lang="en-US" altLang="ko-Kore-KR" sz="1100" dirty="0"/>
                    <a:t>[3:0]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236" name="삼각형 235">
                <a:extLst>
                  <a:ext uri="{FF2B5EF4-FFF2-40B4-BE49-F238E27FC236}">
                    <a16:creationId xmlns:a16="http://schemas.microsoft.com/office/drawing/2014/main" id="{271E27EB-589F-B341-9089-09A305751648}"/>
                  </a:ext>
                </a:extLst>
              </p:cNvPr>
              <p:cNvSpPr/>
              <p:nvPr/>
            </p:nvSpPr>
            <p:spPr>
              <a:xfrm>
                <a:off x="1289132" y="5923102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9DE8B35D-3F0E-394F-9A4B-DE0AB035C5C7}"/>
                  </a:ext>
                </a:extLst>
              </p:cNvPr>
              <p:cNvSpPr txBox="1"/>
              <p:nvPr/>
            </p:nvSpPr>
            <p:spPr>
              <a:xfrm>
                <a:off x="1388553" y="6028191"/>
                <a:ext cx="61624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38" name="꺾인 연결선[E] 237">
                <a:extLst>
                  <a:ext uri="{FF2B5EF4-FFF2-40B4-BE49-F238E27FC236}">
                    <a16:creationId xmlns:a16="http://schemas.microsoft.com/office/drawing/2014/main" id="{46C5D523-F8B4-1E48-988F-FDA419A78A32}"/>
                  </a:ext>
                </a:extLst>
              </p:cNvPr>
              <p:cNvCxnSpPr>
                <a:cxnSpLocks/>
                <a:stCxn id="237" idx="1"/>
                <a:endCxn id="236" idx="3"/>
              </p:cNvCxnSpPr>
              <p:nvPr/>
            </p:nvCxnSpPr>
            <p:spPr>
              <a:xfrm rot="10800000">
                <a:off x="1312745" y="5971718"/>
                <a:ext cx="75809" cy="179585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7" name="삼각형 336">
              <a:extLst>
                <a:ext uri="{FF2B5EF4-FFF2-40B4-BE49-F238E27FC236}">
                  <a16:creationId xmlns:a16="http://schemas.microsoft.com/office/drawing/2014/main" id="{43AB22AD-A682-CA43-A9BA-458FD939BD5B}"/>
                </a:ext>
              </a:extLst>
            </p:cNvPr>
            <p:cNvSpPr/>
            <p:nvPr/>
          </p:nvSpPr>
          <p:spPr>
            <a:xfrm rot="10800000">
              <a:off x="1265952" y="494123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E8BB8795-F6DB-9445-9F99-D478FFC85509}"/>
                </a:ext>
              </a:extLst>
            </p:cNvPr>
            <p:cNvSpPr txBox="1"/>
            <p:nvPr/>
          </p:nvSpPr>
          <p:spPr>
            <a:xfrm>
              <a:off x="1395393" y="4697351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39" name="꺾인 연결선[E] 338">
              <a:extLst>
                <a:ext uri="{FF2B5EF4-FFF2-40B4-BE49-F238E27FC236}">
                  <a16:creationId xmlns:a16="http://schemas.microsoft.com/office/drawing/2014/main" id="{D93DEF28-73ED-7744-8BCD-3B3ABF481E06}"/>
                </a:ext>
              </a:extLst>
            </p:cNvPr>
            <p:cNvCxnSpPr>
              <a:cxnSpLocks/>
              <a:stCxn id="338" idx="1"/>
              <a:endCxn id="337" idx="3"/>
            </p:cNvCxnSpPr>
            <p:nvPr/>
          </p:nvCxnSpPr>
          <p:spPr>
            <a:xfrm rot="10800000" flipV="1">
              <a:off x="1289563" y="4820462"/>
              <a:ext cx="105830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1" name="삼각형 340">
              <a:extLst>
                <a:ext uri="{FF2B5EF4-FFF2-40B4-BE49-F238E27FC236}">
                  <a16:creationId xmlns:a16="http://schemas.microsoft.com/office/drawing/2014/main" id="{A162274E-67D0-0D41-A195-48D949F506F2}"/>
                </a:ext>
              </a:extLst>
            </p:cNvPr>
            <p:cNvSpPr/>
            <p:nvPr/>
          </p:nvSpPr>
          <p:spPr>
            <a:xfrm rot="10800000">
              <a:off x="1250341" y="4315608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0FD27BE3-CB85-A54B-BC93-269CEFE6F984}"/>
                </a:ext>
              </a:extLst>
            </p:cNvPr>
            <p:cNvSpPr txBox="1"/>
            <p:nvPr/>
          </p:nvSpPr>
          <p:spPr>
            <a:xfrm>
              <a:off x="1379782" y="407172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43" name="꺾인 연결선[E] 342">
              <a:extLst>
                <a:ext uri="{FF2B5EF4-FFF2-40B4-BE49-F238E27FC236}">
                  <a16:creationId xmlns:a16="http://schemas.microsoft.com/office/drawing/2014/main" id="{4FC8E2CA-B7D5-0B4B-8D10-E0C934CCA443}"/>
                </a:ext>
              </a:extLst>
            </p:cNvPr>
            <p:cNvCxnSpPr>
              <a:cxnSpLocks/>
              <a:stCxn id="342" idx="1"/>
              <a:endCxn id="341" idx="3"/>
            </p:cNvCxnSpPr>
            <p:nvPr/>
          </p:nvCxnSpPr>
          <p:spPr>
            <a:xfrm rot="10800000" flipV="1">
              <a:off x="1273952" y="4194838"/>
              <a:ext cx="105830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3" name="그룹 352">
            <a:extLst>
              <a:ext uri="{FF2B5EF4-FFF2-40B4-BE49-F238E27FC236}">
                <a16:creationId xmlns:a16="http://schemas.microsoft.com/office/drawing/2014/main" id="{C23470DA-7759-524B-A877-BC753EC61F8F}"/>
              </a:ext>
            </a:extLst>
          </p:cNvPr>
          <p:cNvGrpSpPr/>
          <p:nvPr/>
        </p:nvGrpSpPr>
        <p:grpSpPr>
          <a:xfrm rot="10800000">
            <a:off x="2331406" y="5551590"/>
            <a:ext cx="321703" cy="529936"/>
            <a:chOff x="8048377" y="3244496"/>
            <a:chExt cx="321703" cy="529936"/>
          </a:xfrm>
        </p:grpSpPr>
        <p:sp>
          <p:nvSpPr>
            <p:cNvPr id="354" name="타원 353">
              <a:extLst>
                <a:ext uri="{FF2B5EF4-FFF2-40B4-BE49-F238E27FC236}">
                  <a16:creationId xmlns:a16="http://schemas.microsoft.com/office/drawing/2014/main" id="{30A18C0A-B594-4540-A8EA-A98EB8750A98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5" name="타원 354">
              <a:extLst>
                <a:ext uri="{FF2B5EF4-FFF2-40B4-BE49-F238E27FC236}">
                  <a16:creationId xmlns:a16="http://schemas.microsoft.com/office/drawing/2014/main" id="{2B660D61-1600-EB44-96D2-8B2FD02EF014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356" name="그룹 355">
              <a:extLst>
                <a:ext uri="{FF2B5EF4-FFF2-40B4-BE49-F238E27FC236}">
                  <a16:creationId xmlns:a16="http://schemas.microsoft.com/office/drawing/2014/main" id="{D82D5894-1281-F342-8894-93D31540C7A0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357" name="타원 356">
                <a:extLst>
                  <a:ext uri="{FF2B5EF4-FFF2-40B4-BE49-F238E27FC236}">
                    <a16:creationId xmlns:a16="http://schemas.microsoft.com/office/drawing/2014/main" id="{1C99C9ED-93A8-6749-A61A-702A4E945244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358" name="사다리꼴[T] 357">
                <a:extLst>
                  <a:ext uri="{FF2B5EF4-FFF2-40B4-BE49-F238E27FC236}">
                    <a16:creationId xmlns:a16="http://schemas.microsoft.com/office/drawing/2014/main" id="{3126DEF7-5275-1444-A9D2-0E7E38F940E3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9FC605E4-29DE-4247-99C4-A8742E6D1B0D}"/>
              </a:ext>
            </a:extLst>
          </p:cNvPr>
          <p:cNvSpPr/>
          <p:nvPr/>
        </p:nvSpPr>
        <p:spPr>
          <a:xfrm>
            <a:off x="1954038" y="6109427"/>
            <a:ext cx="589418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3’b100</a:t>
            </a:r>
            <a:endParaRPr kumimoji="1" lang="ko-Kore-KR" altLang="en-US" sz="1100" dirty="0"/>
          </a:p>
        </p:txBody>
      </p:sp>
      <p:cxnSp>
        <p:nvCxnSpPr>
          <p:cNvPr id="365" name="꺾인 연결선[E] 364">
            <a:extLst>
              <a:ext uri="{FF2B5EF4-FFF2-40B4-BE49-F238E27FC236}">
                <a16:creationId xmlns:a16="http://schemas.microsoft.com/office/drawing/2014/main" id="{0375730B-A9D9-B941-B6F3-F98ABCEDDEA8}"/>
              </a:ext>
            </a:extLst>
          </p:cNvPr>
          <p:cNvCxnSpPr>
            <a:cxnSpLocks/>
            <a:stCxn id="364" idx="3"/>
            <a:endCxn id="355" idx="4"/>
          </p:cNvCxnSpPr>
          <p:nvPr/>
        </p:nvCxnSpPr>
        <p:spPr>
          <a:xfrm flipV="1">
            <a:off x="2543456" y="5938696"/>
            <a:ext cx="109082" cy="299295"/>
          </a:xfrm>
          <a:prstGeom prst="bentConnector3">
            <a:avLst>
              <a:gd name="adj1" fmla="val 3154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꺾인 연결선[E] 373">
            <a:extLst>
              <a:ext uri="{FF2B5EF4-FFF2-40B4-BE49-F238E27FC236}">
                <a16:creationId xmlns:a16="http://schemas.microsoft.com/office/drawing/2014/main" id="{0963463D-4B32-4648-8C1B-F6CDF9961112}"/>
              </a:ext>
            </a:extLst>
          </p:cNvPr>
          <p:cNvCxnSpPr>
            <a:stCxn id="358" idx="0"/>
            <a:endCxn id="17" idx="3"/>
          </p:cNvCxnSpPr>
          <p:nvPr/>
        </p:nvCxnSpPr>
        <p:spPr>
          <a:xfrm rot="10800000">
            <a:off x="1791724" y="5814945"/>
            <a:ext cx="539683" cy="16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꺾인 연결선[E] 376">
            <a:extLst>
              <a:ext uri="{FF2B5EF4-FFF2-40B4-BE49-F238E27FC236}">
                <a16:creationId xmlns:a16="http://schemas.microsoft.com/office/drawing/2014/main" id="{12CFE090-F942-4C47-8A52-94298B01F5FF}"/>
              </a:ext>
            </a:extLst>
          </p:cNvPr>
          <p:cNvCxnSpPr>
            <a:cxnSpLocks/>
            <a:stCxn id="22" idx="3"/>
            <a:endCxn id="290" idx="1"/>
          </p:cNvCxnSpPr>
          <p:nvPr/>
        </p:nvCxnSpPr>
        <p:spPr>
          <a:xfrm flipV="1">
            <a:off x="2724583" y="5317479"/>
            <a:ext cx="543792" cy="12530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꺾인 연결선[E] 378">
            <a:extLst>
              <a:ext uri="{FF2B5EF4-FFF2-40B4-BE49-F238E27FC236}">
                <a16:creationId xmlns:a16="http://schemas.microsoft.com/office/drawing/2014/main" id="{E02A95E3-8BFB-A248-94D4-CE24D7470395}"/>
              </a:ext>
            </a:extLst>
          </p:cNvPr>
          <p:cNvCxnSpPr>
            <a:cxnSpLocks/>
            <a:stCxn id="22" idx="3"/>
            <a:endCxn id="309" idx="1"/>
          </p:cNvCxnSpPr>
          <p:nvPr/>
        </p:nvCxnSpPr>
        <p:spPr>
          <a:xfrm flipV="1">
            <a:off x="2724583" y="4688391"/>
            <a:ext cx="792035" cy="18821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2" name="그룹 381">
            <a:extLst>
              <a:ext uri="{FF2B5EF4-FFF2-40B4-BE49-F238E27FC236}">
                <a16:creationId xmlns:a16="http://schemas.microsoft.com/office/drawing/2014/main" id="{7DC4F7AC-445A-524C-8D9D-8DAE11665155}"/>
              </a:ext>
            </a:extLst>
          </p:cNvPr>
          <p:cNvGrpSpPr/>
          <p:nvPr/>
        </p:nvGrpSpPr>
        <p:grpSpPr>
          <a:xfrm rot="5400000">
            <a:off x="2362772" y="2371521"/>
            <a:ext cx="826513" cy="544317"/>
            <a:chOff x="2883373" y="5392849"/>
            <a:chExt cx="962915" cy="724984"/>
          </a:xfrm>
        </p:grpSpPr>
        <p:sp>
          <p:nvSpPr>
            <p:cNvPr id="383" name="사다리꼴[T] 382">
              <a:extLst>
                <a:ext uri="{FF2B5EF4-FFF2-40B4-BE49-F238E27FC236}">
                  <a16:creationId xmlns:a16="http://schemas.microsoft.com/office/drawing/2014/main" id="{3EBDEA6B-BAC9-D14F-8378-A92408B03D8D}"/>
                </a:ext>
              </a:extLst>
            </p:cNvPr>
            <p:cNvSpPr/>
            <p:nvPr/>
          </p:nvSpPr>
          <p:spPr>
            <a:xfrm>
              <a:off x="2883373" y="5392849"/>
              <a:ext cx="962915" cy="688700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EQUAL?</a:t>
              </a:r>
              <a:endParaRPr kumimoji="1" lang="ko-Kore-KR" altLang="en-US" sz="1300" dirty="0"/>
            </a:p>
          </p:txBody>
        </p:sp>
        <p:sp>
          <p:nvSpPr>
            <p:cNvPr id="384" name="삼각형 383">
              <a:extLst>
                <a:ext uri="{FF2B5EF4-FFF2-40B4-BE49-F238E27FC236}">
                  <a16:creationId xmlns:a16="http://schemas.microsoft.com/office/drawing/2014/main" id="{2AFB2A77-FF6B-9F4F-A239-F64762B4CC6E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385" name="타원 384">
              <a:extLst>
                <a:ext uri="{FF2B5EF4-FFF2-40B4-BE49-F238E27FC236}">
                  <a16:creationId xmlns:a16="http://schemas.microsoft.com/office/drawing/2014/main" id="{AFEB5EF7-4A64-1A45-A147-6B0DCAE46A9D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386" name="타원 385">
              <a:extLst>
                <a:ext uri="{FF2B5EF4-FFF2-40B4-BE49-F238E27FC236}">
                  <a16:creationId xmlns:a16="http://schemas.microsoft.com/office/drawing/2014/main" id="{3560462E-DCDA-E24C-B4C0-5D7CDB68482E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BAEDB668-9A26-4742-8115-8EB1021D0B64}"/>
              </a:ext>
            </a:extLst>
          </p:cNvPr>
          <p:cNvSpPr/>
          <p:nvPr/>
        </p:nvSpPr>
        <p:spPr>
          <a:xfrm>
            <a:off x="1954038" y="3097561"/>
            <a:ext cx="932234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2’d2=“read”</a:t>
            </a:r>
            <a:endParaRPr kumimoji="1" lang="ko-Kore-KR" altLang="en-US" sz="1100" dirty="0"/>
          </a:p>
        </p:txBody>
      </p:sp>
      <p:cxnSp>
        <p:nvCxnSpPr>
          <p:cNvPr id="388" name="꺾인 연결선[E] 387">
            <a:extLst>
              <a:ext uri="{FF2B5EF4-FFF2-40B4-BE49-F238E27FC236}">
                <a16:creationId xmlns:a16="http://schemas.microsoft.com/office/drawing/2014/main" id="{8C2EB216-49D0-DA4E-9B41-D43AC8DBFA98}"/>
              </a:ext>
            </a:extLst>
          </p:cNvPr>
          <p:cNvCxnSpPr>
            <a:cxnSpLocks/>
            <a:stCxn id="387" idx="0"/>
            <a:endCxn id="385" idx="5"/>
          </p:cNvCxnSpPr>
          <p:nvPr/>
        </p:nvCxnSpPr>
        <p:spPr>
          <a:xfrm rot="5400000" flipH="1" flipV="1">
            <a:off x="2393714" y="2946876"/>
            <a:ext cx="177126" cy="1242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꺾인 연결선[E] 389">
            <a:extLst>
              <a:ext uri="{FF2B5EF4-FFF2-40B4-BE49-F238E27FC236}">
                <a16:creationId xmlns:a16="http://schemas.microsoft.com/office/drawing/2014/main" id="{0AA84E12-4551-1F44-81B7-D496685555D2}"/>
              </a:ext>
            </a:extLst>
          </p:cNvPr>
          <p:cNvCxnSpPr>
            <a:stCxn id="6" idx="3"/>
            <a:endCxn id="386" idx="4"/>
          </p:cNvCxnSpPr>
          <p:nvPr/>
        </p:nvCxnSpPr>
        <p:spPr>
          <a:xfrm>
            <a:off x="1040470" y="1253077"/>
            <a:ext cx="1496223" cy="11634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꺾인 연결선[E] 391">
            <a:extLst>
              <a:ext uri="{FF2B5EF4-FFF2-40B4-BE49-F238E27FC236}">
                <a16:creationId xmlns:a16="http://schemas.microsoft.com/office/drawing/2014/main" id="{3FCC5B22-C355-FA44-B15E-5DBEB6361A7D}"/>
              </a:ext>
            </a:extLst>
          </p:cNvPr>
          <p:cNvCxnSpPr>
            <a:stCxn id="383" idx="0"/>
            <a:endCxn id="358" idx="3"/>
          </p:cNvCxnSpPr>
          <p:nvPr/>
        </p:nvCxnSpPr>
        <p:spPr>
          <a:xfrm flipH="1">
            <a:off x="2487270" y="2643680"/>
            <a:ext cx="560917" cy="2946877"/>
          </a:xfrm>
          <a:prstGeom prst="bentConnector4">
            <a:avLst>
              <a:gd name="adj1" fmla="val -40755"/>
              <a:gd name="adj2" fmla="val 55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8314F25E-A452-184A-B493-6ED41FD0DD38}"/>
              </a:ext>
            </a:extLst>
          </p:cNvPr>
          <p:cNvGrpSpPr/>
          <p:nvPr/>
        </p:nvGrpSpPr>
        <p:grpSpPr>
          <a:xfrm>
            <a:off x="3242546" y="1032160"/>
            <a:ext cx="804570" cy="246221"/>
            <a:chOff x="2672818" y="6550498"/>
            <a:chExt cx="804570" cy="246221"/>
          </a:xfrm>
        </p:grpSpPr>
        <p:sp>
          <p:nvSpPr>
            <p:cNvPr id="412" name="삼각형 411">
              <a:extLst>
                <a:ext uri="{FF2B5EF4-FFF2-40B4-BE49-F238E27FC236}">
                  <a16:creationId xmlns:a16="http://schemas.microsoft.com/office/drawing/2014/main" id="{0AEC5738-DD69-4745-9009-2BA6EE1C9DC8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1A4ECC54-3C02-7941-B082-5ACA7E0BF265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414" name="꺾인 연결선[E] 413">
              <a:extLst>
                <a:ext uri="{FF2B5EF4-FFF2-40B4-BE49-F238E27FC236}">
                  <a16:creationId xmlns:a16="http://schemas.microsoft.com/office/drawing/2014/main" id="{6EB7C381-E4F8-2549-A8E6-B9D546508959}"/>
                </a:ext>
              </a:extLst>
            </p:cNvPr>
            <p:cNvCxnSpPr>
              <a:cxnSpLocks/>
              <a:stCxn id="413" idx="1"/>
              <a:endCxn id="412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5" name="그룹 414">
            <a:extLst>
              <a:ext uri="{FF2B5EF4-FFF2-40B4-BE49-F238E27FC236}">
                <a16:creationId xmlns:a16="http://schemas.microsoft.com/office/drawing/2014/main" id="{983716A9-964C-DF48-927C-BB9B2C9A8A8D}"/>
              </a:ext>
            </a:extLst>
          </p:cNvPr>
          <p:cNvGrpSpPr/>
          <p:nvPr/>
        </p:nvGrpSpPr>
        <p:grpSpPr>
          <a:xfrm>
            <a:off x="3255681" y="652843"/>
            <a:ext cx="804570" cy="246221"/>
            <a:chOff x="2672818" y="6550498"/>
            <a:chExt cx="804570" cy="246221"/>
          </a:xfrm>
        </p:grpSpPr>
        <p:sp>
          <p:nvSpPr>
            <p:cNvPr id="416" name="삼각형 415">
              <a:extLst>
                <a:ext uri="{FF2B5EF4-FFF2-40B4-BE49-F238E27FC236}">
                  <a16:creationId xmlns:a16="http://schemas.microsoft.com/office/drawing/2014/main" id="{44FA2BA0-1A11-DD48-9580-612EA8FCA5C9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450A00E6-A503-C24A-9340-C0A51806A4DE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418" name="꺾인 연결선[E] 417">
              <a:extLst>
                <a:ext uri="{FF2B5EF4-FFF2-40B4-BE49-F238E27FC236}">
                  <a16:creationId xmlns:a16="http://schemas.microsoft.com/office/drawing/2014/main" id="{9E44C82A-D4C4-5E4E-9B7B-98E508D4A0B6}"/>
                </a:ext>
              </a:extLst>
            </p:cNvPr>
            <p:cNvCxnSpPr>
              <a:cxnSpLocks/>
              <a:stCxn id="417" idx="1"/>
              <a:endCxn id="416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9" name="그룹 418">
            <a:extLst>
              <a:ext uri="{FF2B5EF4-FFF2-40B4-BE49-F238E27FC236}">
                <a16:creationId xmlns:a16="http://schemas.microsoft.com/office/drawing/2014/main" id="{934E388D-8D96-D447-88F6-30FE091B847F}"/>
              </a:ext>
            </a:extLst>
          </p:cNvPr>
          <p:cNvGrpSpPr/>
          <p:nvPr/>
        </p:nvGrpSpPr>
        <p:grpSpPr>
          <a:xfrm>
            <a:off x="3257151" y="277889"/>
            <a:ext cx="804570" cy="246221"/>
            <a:chOff x="2672818" y="6550498"/>
            <a:chExt cx="804570" cy="246221"/>
          </a:xfrm>
        </p:grpSpPr>
        <p:sp>
          <p:nvSpPr>
            <p:cNvPr id="420" name="삼각형 419">
              <a:extLst>
                <a:ext uri="{FF2B5EF4-FFF2-40B4-BE49-F238E27FC236}">
                  <a16:creationId xmlns:a16="http://schemas.microsoft.com/office/drawing/2014/main" id="{52145E26-479B-D147-98F7-D9E3D1979945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4FD1D2B8-8155-E04C-9C45-96BE461E2055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422" name="꺾인 연결선[E] 421">
              <a:extLst>
                <a:ext uri="{FF2B5EF4-FFF2-40B4-BE49-F238E27FC236}">
                  <a16:creationId xmlns:a16="http://schemas.microsoft.com/office/drawing/2014/main" id="{98EA01F1-3AB5-4745-AE01-B1B4A46ABD63}"/>
                </a:ext>
              </a:extLst>
            </p:cNvPr>
            <p:cNvCxnSpPr>
              <a:cxnSpLocks/>
              <a:stCxn id="421" idx="1"/>
              <a:endCxn id="420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7441D747-C21A-074F-A2E7-E521415181F5}"/>
              </a:ext>
            </a:extLst>
          </p:cNvPr>
          <p:cNvSpPr/>
          <p:nvPr/>
        </p:nvSpPr>
        <p:spPr>
          <a:xfrm>
            <a:off x="4857117" y="868661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full_ts_cri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424" name="삼각형 423">
            <a:extLst>
              <a:ext uri="{FF2B5EF4-FFF2-40B4-BE49-F238E27FC236}">
                <a16:creationId xmlns:a16="http://schemas.microsoft.com/office/drawing/2014/main" id="{80F8750B-6E28-E14A-B62F-A5FABDF1C91C}"/>
              </a:ext>
            </a:extLst>
          </p:cNvPr>
          <p:cNvSpPr/>
          <p:nvPr/>
        </p:nvSpPr>
        <p:spPr>
          <a:xfrm rot="10800000">
            <a:off x="6087499" y="518919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04E8A4B9-5B7D-8A4B-B2C6-DDBCE4B46C0C}"/>
              </a:ext>
            </a:extLst>
          </p:cNvPr>
          <p:cNvSpPr txBox="1"/>
          <p:nvPr/>
        </p:nvSpPr>
        <p:spPr>
          <a:xfrm>
            <a:off x="5423530" y="294354"/>
            <a:ext cx="610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rtio_clk</a:t>
            </a:r>
            <a:endParaRPr kumimoji="1" lang="ko-Kore-KR" altLang="en-US" sz="1000" b="1" dirty="0"/>
          </a:p>
        </p:txBody>
      </p:sp>
      <p:cxnSp>
        <p:nvCxnSpPr>
          <p:cNvPr id="426" name="꺾인 연결선[E] 425">
            <a:extLst>
              <a:ext uri="{FF2B5EF4-FFF2-40B4-BE49-F238E27FC236}">
                <a16:creationId xmlns:a16="http://schemas.microsoft.com/office/drawing/2014/main" id="{56E3A2FE-4791-EC4D-9F22-AAE9996BC12D}"/>
              </a:ext>
            </a:extLst>
          </p:cNvPr>
          <p:cNvCxnSpPr>
            <a:cxnSpLocks/>
            <a:stCxn id="425" idx="3"/>
            <a:endCxn id="424" idx="3"/>
          </p:cNvCxnSpPr>
          <p:nvPr/>
        </p:nvCxnSpPr>
        <p:spPr>
          <a:xfrm>
            <a:off x="6034515" y="417465"/>
            <a:ext cx="76595" cy="1014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68984D60-3F4D-8645-ACEC-09F6A49EA965}"/>
              </a:ext>
            </a:extLst>
          </p:cNvPr>
          <p:cNvSpPr/>
          <p:nvPr/>
        </p:nvSpPr>
        <p:spPr>
          <a:xfrm>
            <a:off x="6665415" y="497431"/>
            <a:ext cx="2027935" cy="305705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</a:rPr>
              <a:t>fifo</a:t>
            </a:r>
            <a:r>
              <a:rPr kumimoji="1" lang="en-US" altLang="ko-Kore-KR" dirty="0">
                <a:solidFill>
                  <a:schemeClr val="tx1"/>
                </a:solidFill>
              </a:rPr>
              <a:t>=</a:t>
            </a:r>
            <a:r>
              <a:rPr kumimoji="1" lang="en-US" altLang="ko-Kore-KR" dirty="0" err="1">
                <a:solidFill>
                  <a:schemeClr val="tx1"/>
                </a:solidFill>
              </a:rPr>
              <a:t>AsyncFIFO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DEFCF214-40C0-D44B-9608-AC36145581B1}"/>
              </a:ext>
            </a:extLst>
          </p:cNvPr>
          <p:cNvSpPr/>
          <p:nvPr/>
        </p:nvSpPr>
        <p:spPr>
          <a:xfrm>
            <a:off x="6829442" y="864996"/>
            <a:ext cx="1737931" cy="25114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_</a:t>
            </a:r>
            <a:r>
              <a:rPr kumimoji="1" lang="en-US" altLang="ko-Kore-KR" dirty="0" err="1">
                <a:solidFill>
                  <a:schemeClr val="tx1"/>
                </a:solidFill>
              </a:rPr>
              <a:t>FIFOInterface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B7DB44D8-5480-6144-9495-E03E66EBE263}"/>
              </a:ext>
            </a:extLst>
          </p:cNvPr>
          <p:cNvSpPr/>
          <p:nvPr/>
        </p:nvSpPr>
        <p:spPr>
          <a:xfrm>
            <a:off x="6972958" y="1257512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we</a:t>
            </a:r>
            <a:endParaRPr kumimoji="1" lang="ko-Kore-KR" altLang="en-US" sz="1100" dirty="0"/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E313DAB4-A815-F441-8ED7-368A6C3FED6C}"/>
              </a:ext>
            </a:extLst>
          </p:cNvPr>
          <p:cNvSpPr/>
          <p:nvPr/>
        </p:nvSpPr>
        <p:spPr>
          <a:xfrm>
            <a:off x="6972958" y="1597496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writable</a:t>
            </a:r>
            <a:endParaRPr kumimoji="1" lang="ko-Kore-KR" altLang="en-US" sz="1100" dirty="0"/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310D257D-FBA7-1740-884C-5F5EBC32E5ED}"/>
              </a:ext>
            </a:extLst>
          </p:cNvPr>
          <p:cNvSpPr/>
          <p:nvPr/>
        </p:nvSpPr>
        <p:spPr>
          <a:xfrm>
            <a:off x="6972958" y="1939489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re</a:t>
            </a:r>
            <a:endParaRPr kumimoji="1" lang="ko-Kore-KR" altLang="en-US" sz="1100" dirty="0"/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AE03A250-0218-044A-B372-E6536EEC50F3}"/>
              </a:ext>
            </a:extLst>
          </p:cNvPr>
          <p:cNvSpPr/>
          <p:nvPr/>
        </p:nvSpPr>
        <p:spPr>
          <a:xfrm>
            <a:off x="6972957" y="2275264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readable</a:t>
            </a:r>
            <a:endParaRPr kumimoji="1" lang="ko-Kore-KR" altLang="en-US" sz="1100" dirty="0"/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C957CE10-D362-F942-96F2-1E2EC93B8694}"/>
              </a:ext>
            </a:extLst>
          </p:cNvPr>
          <p:cNvSpPr/>
          <p:nvPr/>
        </p:nvSpPr>
        <p:spPr>
          <a:xfrm>
            <a:off x="6972958" y="2605118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din[64:0]</a:t>
            </a:r>
            <a:endParaRPr kumimoji="1" lang="ko-Kore-KR" altLang="en-US" sz="1100" dirty="0"/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0A796138-5DD2-914C-9657-C965612719FD}"/>
              </a:ext>
            </a:extLst>
          </p:cNvPr>
          <p:cNvSpPr/>
          <p:nvPr/>
        </p:nvSpPr>
        <p:spPr>
          <a:xfrm>
            <a:off x="6972958" y="2941867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dout</a:t>
            </a:r>
            <a:r>
              <a:rPr kumimoji="1" lang="en-US" altLang="ko-Kore-KR" sz="1100" dirty="0"/>
              <a:t>[64:0]</a:t>
            </a:r>
            <a:endParaRPr kumimoji="1" lang="ko-Kore-KR" altLang="en-US" sz="1100" dirty="0"/>
          </a:p>
        </p:txBody>
      </p:sp>
      <p:cxnSp>
        <p:nvCxnSpPr>
          <p:cNvPr id="439" name="꺾인 연결선[E] 438">
            <a:extLst>
              <a:ext uri="{FF2B5EF4-FFF2-40B4-BE49-F238E27FC236}">
                <a16:creationId xmlns:a16="http://schemas.microsoft.com/office/drawing/2014/main" id="{279B564B-E704-F940-8BA3-DFA698C2E1A1}"/>
              </a:ext>
            </a:extLst>
          </p:cNvPr>
          <p:cNvCxnSpPr>
            <a:cxnSpLocks/>
            <a:stCxn id="108" idx="0"/>
            <a:endCxn id="173" idx="4"/>
          </p:cNvCxnSpPr>
          <p:nvPr/>
        </p:nvCxnSpPr>
        <p:spPr>
          <a:xfrm rot="16200000" flipH="1">
            <a:off x="9034253" y="5036821"/>
            <a:ext cx="1299118" cy="259334"/>
          </a:xfrm>
          <a:prstGeom prst="bentConnector5">
            <a:avLst>
              <a:gd name="adj1" fmla="val -17597"/>
              <a:gd name="adj2" fmla="val -324476"/>
              <a:gd name="adj3" fmla="val 1452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직선 연결선[R] 443">
            <a:extLst>
              <a:ext uri="{FF2B5EF4-FFF2-40B4-BE49-F238E27FC236}">
                <a16:creationId xmlns:a16="http://schemas.microsoft.com/office/drawing/2014/main" id="{A2BDD878-CB9B-B74C-9351-F60968688C0D}"/>
              </a:ext>
            </a:extLst>
          </p:cNvPr>
          <p:cNvCxnSpPr/>
          <p:nvPr/>
        </p:nvCxnSpPr>
        <p:spPr>
          <a:xfrm flipH="1">
            <a:off x="2297181" y="237330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5" name="TextBox 444">
            <a:extLst>
              <a:ext uri="{FF2B5EF4-FFF2-40B4-BE49-F238E27FC236}">
                <a16:creationId xmlns:a16="http://schemas.microsoft.com/office/drawing/2014/main" id="{8B7CB6FC-A64F-5A48-A36F-BA5C29C923F5}"/>
              </a:ext>
            </a:extLst>
          </p:cNvPr>
          <p:cNvSpPr txBox="1"/>
          <p:nvPr/>
        </p:nvSpPr>
        <p:spPr>
          <a:xfrm>
            <a:off x="2219816" y="243855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448" name="직선 연결선[R] 447">
            <a:extLst>
              <a:ext uri="{FF2B5EF4-FFF2-40B4-BE49-F238E27FC236}">
                <a16:creationId xmlns:a16="http://schemas.microsoft.com/office/drawing/2014/main" id="{023629F0-B03B-3D43-BA9B-BB0938E7B0AC}"/>
              </a:ext>
            </a:extLst>
          </p:cNvPr>
          <p:cNvCxnSpPr/>
          <p:nvPr/>
        </p:nvCxnSpPr>
        <p:spPr>
          <a:xfrm flipH="1">
            <a:off x="2371543" y="294234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9" name="TextBox 448">
            <a:extLst>
              <a:ext uri="{FF2B5EF4-FFF2-40B4-BE49-F238E27FC236}">
                <a16:creationId xmlns:a16="http://schemas.microsoft.com/office/drawing/2014/main" id="{6AA3CEC8-E394-584E-A24B-42327490B209}"/>
              </a:ext>
            </a:extLst>
          </p:cNvPr>
          <p:cNvSpPr txBox="1"/>
          <p:nvPr/>
        </p:nvSpPr>
        <p:spPr>
          <a:xfrm>
            <a:off x="2208864" y="286794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450" name="직선 연결선[R] 449">
            <a:extLst>
              <a:ext uri="{FF2B5EF4-FFF2-40B4-BE49-F238E27FC236}">
                <a16:creationId xmlns:a16="http://schemas.microsoft.com/office/drawing/2014/main" id="{44D93379-61A1-2140-A406-CE34CDF5428B}"/>
              </a:ext>
            </a:extLst>
          </p:cNvPr>
          <p:cNvCxnSpPr/>
          <p:nvPr/>
        </p:nvCxnSpPr>
        <p:spPr>
          <a:xfrm flipH="1">
            <a:off x="3851209" y="4687507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TextBox 450">
            <a:extLst>
              <a:ext uri="{FF2B5EF4-FFF2-40B4-BE49-F238E27FC236}">
                <a16:creationId xmlns:a16="http://schemas.microsoft.com/office/drawing/2014/main" id="{C7D9655C-7160-0549-A21A-C1027E05EA86}"/>
              </a:ext>
            </a:extLst>
          </p:cNvPr>
          <p:cNvSpPr txBox="1"/>
          <p:nvPr/>
        </p:nvSpPr>
        <p:spPr>
          <a:xfrm>
            <a:off x="3872504" y="463406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452" name="직선 연결선[R] 451">
            <a:extLst>
              <a:ext uri="{FF2B5EF4-FFF2-40B4-BE49-F238E27FC236}">
                <a16:creationId xmlns:a16="http://schemas.microsoft.com/office/drawing/2014/main" id="{113F16AB-2091-F84B-B32B-12D5A6F4CDD9}"/>
              </a:ext>
            </a:extLst>
          </p:cNvPr>
          <p:cNvCxnSpPr/>
          <p:nvPr/>
        </p:nvCxnSpPr>
        <p:spPr>
          <a:xfrm flipH="1">
            <a:off x="5000930" y="405196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3" name="TextBox 452">
            <a:extLst>
              <a:ext uri="{FF2B5EF4-FFF2-40B4-BE49-F238E27FC236}">
                <a16:creationId xmlns:a16="http://schemas.microsoft.com/office/drawing/2014/main" id="{6DABC3AB-8577-6E47-8856-C1C08D20815B}"/>
              </a:ext>
            </a:extLst>
          </p:cNvPr>
          <p:cNvSpPr txBox="1"/>
          <p:nvPr/>
        </p:nvSpPr>
        <p:spPr>
          <a:xfrm>
            <a:off x="5051122" y="396782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sp>
        <p:nvSpPr>
          <p:cNvPr id="454" name="TextBox 453">
            <a:extLst>
              <a:ext uri="{FF2B5EF4-FFF2-40B4-BE49-F238E27FC236}">
                <a16:creationId xmlns:a16="http://schemas.microsoft.com/office/drawing/2014/main" id="{0DB2A5A5-E7D5-9544-BF79-8F978B095C60}"/>
              </a:ext>
            </a:extLst>
          </p:cNvPr>
          <p:cNvSpPr txBox="1"/>
          <p:nvPr/>
        </p:nvSpPr>
        <p:spPr>
          <a:xfrm>
            <a:off x="4379458" y="1663788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i_status_raw</a:t>
            </a:r>
            <a:r>
              <a:rPr kumimoji="1" lang="en-US" altLang="ko-Kore-KR" sz="1000" dirty="0"/>
              <a:t>[1]</a:t>
            </a:r>
            <a:endParaRPr kumimoji="1" lang="ko-Kore-KR" altLang="en-US" sz="1000" dirty="0"/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E4874A91-3B13-3B4F-B414-0841D840043C}"/>
              </a:ext>
            </a:extLst>
          </p:cNvPr>
          <p:cNvSpPr txBox="1"/>
          <p:nvPr/>
        </p:nvSpPr>
        <p:spPr>
          <a:xfrm>
            <a:off x="5626574" y="1663327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i_status_raw</a:t>
            </a:r>
            <a:r>
              <a:rPr kumimoji="1" lang="en-US" altLang="ko-Kore-KR" sz="1000" dirty="0"/>
              <a:t>[0]</a:t>
            </a:r>
            <a:endParaRPr kumimoji="1" lang="ko-Kore-KR" altLang="en-US" sz="1000" dirty="0"/>
          </a:p>
        </p:txBody>
      </p:sp>
      <p:cxnSp>
        <p:nvCxnSpPr>
          <p:cNvPr id="456" name="직선 연결선[R] 455">
            <a:extLst>
              <a:ext uri="{FF2B5EF4-FFF2-40B4-BE49-F238E27FC236}">
                <a16:creationId xmlns:a16="http://schemas.microsoft.com/office/drawing/2014/main" id="{D46F9D6C-C84C-CA44-B974-D36F9AB8C4E8}"/>
              </a:ext>
            </a:extLst>
          </p:cNvPr>
          <p:cNvCxnSpPr/>
          <p:nvPr/>
        </p:nvCxnSpPr>
        <p:spPr>
          <a:xfrm flipH="1">
            <a:off x="2049820" y="575122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TextBox 456">
            <a:extLst>
              <a:ext uri="{FF2B5EF4-FFF2-40B4-BE49-F238E27FC236}">
                <a16:creationId xmlns:a16="http://schemas.microsoft.com/office/drawing/2014/main" id="{3A27CB40-AC8B-B446-AD14-C240540EB2A0}"/>
              </a:ext>
            </a:extLst>
          </p:cNvPr>
          <p:cNvSpPr txBox="1"/>
          <p:nvPr/>
        </p:nvSpPr>
        <p:spPr>
          <a:xfrm>
            <a:off x="1972455" y="581648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58" name="직선 연결선[R] 457">
            <a:extLst>
              <a:ext uri="{FF2B5EF4-FFF2-40B4-BE49-F238E27FC236}">
                <a16:creationId xmlns:a16="http://schemas.microsoft.com/office/drawing/2014/main" id="{23D12AA4-04B5-794B-A0F6-EF064A989BE4}"/>
              </a:ext>
            </a:extLst>
          </p:cNvPr>
          <p:cNvCxnSpPr/>
          <p:nvPr/>
        </p:nvCxnSpPr>
        <p:spPr>
          <a:xfrm flipH="1">
            <a:off x="2047182" y="5337698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9" name="TextBox 458">
            <a:extLst>
              <a:ext uri="{FF2B5EF4-FFF2-40B4-BE49-F238E27FC236}">
                <a16:creationId xmlns:a16="http://schemas.microsoft.com/office/drawing/2014/main" id="{1815311D-55F6-4541-8A13-43D337E439EC}"/>
              </a:ext>
            </a:extLst>
          </p:cNvPr>
          <p:cNvSpPr txBox="1"/>
          <p:nvPr/>
        </p:nvSpPr>
        <p:spPr>
          <a:xfrm>
            <a:off x="1969817" y="540295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60" name="직선 연결선[R] 459">
            <a:extLst>
              <a:ext uri="{FF2B5EF4-FFF2-40B4-BE49-F238E27FC236}">
                <a16:creationId xmlns:a16="http://schemas.microsoft.com/office/drawing/2014/main" id="{077FD403-680F-744E-AE91-F7ADFC03E0D8}"/>
              </a:ext>
            </a:extLst>
          </p:cNvPr>
          <p:cNvCxnSpPr/>
          <p:nvPr/>
        </p:nvCxnSpPr>
        <p:spPr>
          <a:xfrm flipH="1">
            <a:off x="2587646" y="617835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1" name="TextBox 460">
            <a:extLst>
              <a:ext uri="{FF2B5EF4-FFF2-40B4-BE49-F238E27FC236}">
                <a16:creationId xmlns:a16="http://schemas.microsoft.com/office/drawing/2014/main" id="{BED63AB9-47DC-4E4F-877B-D57BC2CE5002}"/>
              </a:ext>
            </a:extLst>
          </p:cNvPr>
          <p:cNvSpPr txBox="1"/>
          <p:nvPr/>
        </p:nvSpPr>
        <p:spPr>
          <a:xfrm>
            <a:off x="2510281" y="624360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62" name="직선 연결선[R] 461">
            <a:extLst>
              <a:ext uri="{FF2B5EF4-FFF2-40B4-BE49-F238E27FC236}">
                <a16:creationId xmlns:a16="http://schemas.microsoft.com/office/drawing/2014/main" id="{03E90774-162B-B74C-897A-C0616A85C7BC}"/>
              </a:ext>
            </a:extLst>
          </p:cNvPr>
          <p:cNvCxnSpPr/>
          <p:nvPr/>
        </p:nvCxnSpPr>
        <p:spPr>
          <a:xfrm flipH="1">
            <a:off x="2728635" y="563074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3" name="TextBox 462">
            <a:extLst>
              <a:ext uri="{FF2B5EF4-FFF2-40B4-BE49-F238E27FC236}">
                <a16:creationId xmlns:a16="http://schemas.microsoft.com/office/drawing/2014/main" id="{9556FB91-2581-EE4C-8782-E5F4F3A96541}"/>
              </a:ext>
            </a:extLst>
          </p:cNvPr>
          <p:cNvSpPr txBox="1"/>
          <p:nvPr/>
        </p:nvSpPr>
        <p:spPr>
          <a:xfrm>
            <a:off x="2651270" y="569599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64" name="직선 연결선[R] 463">
            <a:extLst>
              <a:ext uri="{FF2B5EF4-FFF2-40B4-BE49-F238E27FC236}">
                <a16:creationId xmlns:a16="http://schemas.microsoft.com/office/drawing/2014/main" id="{992209C9-B4A3-9B4C-8EE7-E05B4B0CA171}"/>
              </a:ext>
            </a:extLst>
          </p:cNvPr>
          <p:cNvCxnSpPr/>
          <p:nvPr/>
        </p:nvCxnSpPr>
        <p:spPr>
          <a:xfrm flipH="1">
            <a:off x="3292690" y="574450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TextBox 464">
            <a:extLst>
              <a:ext uri="{FF2B5EF4-FFF2-40B4-BE49-F238E27FC236}">
                <a16:creationId xmlns:a16="http://schemas.microsoft.com/office/drawing/2014/main" id="{5AE98F73-9575-7342-B3DC-4E4F33ADBE99}"/>
              </a:ext>
            </a:extLst>
          </p:cNvPr>
          <p:cNvSpPr txBox="1"/>
          <p:nvPr/>
        </p:nvSpPr>
        <p:spPr>
          <a:xfrm>
            <a:off x="3215325" y="580976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72" name="직선 연결선[R] 471">
            <a:extLst>
              <a:ext uri="{FF2B5EF4-FFF2-40B4-BE49-F238E27FC236}">
                <a16:creationId xmlns:a16="http://schemas.microsoft.com/office/drawing/2014/main" id="{96A9C6EE-1D24-2046-8B82-2B36ACAC568A}"/>
              </a:ext>
            </a:extLst>
          </p:cNvPr>
          <p:cNvCxnSpPr/>
          <p:nvPr/>
        </p:nvCxnSpPr>
        <p:spPr>
          <a:xfrm flipH="1">
            <a:off x="2061408" y="5032587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3" name="TextBox 472">
            <a:extLst>
              <a:ext uri="{FF2B5EF4-FFF2-40B4-BE49-F238E27FC236}">
                <a16:creationId xmlns:a16="http://schemas.microsoft.com/office/drawing/2014/main" id="{D4A9AA6C-5194-FC47-9EF3-0A0DFC96E00B}"/>
              </a:ext>
            </a:extLst>
          </p:cNvPr>
          <p:cNvSpPr txBox="1"/>
          <p:nvPr/>
        </p:nvSpPr>
        <p:spPr>
          <a:xfrm>
            <a:off x="1984043" y="50978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474" name="직선 연결선[R] 473">
            <a:extLst>
              <a:ext uri="{FF2B5EF4-FFF2-40B4-BE49-F238E27FC236}">
                <a16:creationId xmlns:a16="http://schemas.microsoft.com/office/drawing/2014/main" id="{321E25F5-987F-A04B-B03D-005872E9492A}"/>
              </a:ext>
            </a:extLst>
          </p:cNvPr>
          <p:cNvCxnSpPr/>
          <p:nvPr/>
        </p:nvCxnSpPr>
        <p:spPr>
          <a:xfrm flipH="1">
            <a:off x="2060909" y="4734856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TextBox 474">
            <a:extLst>
              <a:ext uri="{FF2B5EF4-FFF2-40B4-BE49-F238E27FC236}">
                <a16:creationId xmlns:a16="http://schemas.microsoft.com/office/drawing/2014/main" id="{5E918334-698B-5547-AEC2-F1C4501B0782}"/>
              </a:ext>
            </a:extLst>
          </p:cNvPr>
          <p:cNvSpPr txBox="1"/>
          <p:nvPr/>
        </p:nvSpPr>
        <p:spPr>
          <a:xfrm>
            <a:off x="1983544" y="480011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476" name="직선 연결선[R] 475">
            <a:extLst>
              <a:ext uri="{FF2B5EF4-FFF2-40B4-BE49-F238E27FC236}">
                <a16:creationId xmlns:a16="http://schemas.microsoft.com/office/drawing/2014/main" id="{F7857878-CF85-B041-AB3C-30948408FF3F}"/>
              </a:ext>
            </a:extLst>
          </p:cNvPr>
          <p:cNvCxnSpPr/>
          <p:nvPr/>
        </p:nvCxnSpPr>
        <p:spPr>
          <a:xfrm flipH="1">
            <a:off x="3543273" y="516406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7" name="TextBox 476">
            <a:extLst>
              <a:ext uri="{FF2B5EF4-FFF2-40B4-BE49-F238E27FC236}">
                <a16:creationId xmlns:a16="http://schemas.microsoft.com/office/drawing/2014/main" id="{BF08EE3F-5D17-C342-8BC4-4B295E6E29DF}"/>
              </a:ext>
            </a:extLst>
          </p:cNvPr>
          <p:cNvSpPr txBox="1"/>
          <p:nvPr/>
        </p:nvSpPr>
        <p:spPr>
          <a:xfrm>
            <a:off x="3465908" y="522932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480" name="직선 연결선[R] 479">
            <a:extLst>
              <a:ext uri="{FF2B5EF4-FFF2-40B4-BE49-F238E27FC236}">
                <a16:creationId xmlns:a16="http://schemas.microsoft.com/office/drawing/2014/main" id="{100F11E0-F8FF-D747-A169-16E8E6CF6AA4}"/>
              </a:ext>
            </a:extLst>
          </p:cNvPr>
          <p:cNvCxnSpPr/>
          <p:nvPr/>
        </p:nvCxnSpPr>
        <p:spPr>
          <a:xfrm flipH="1">
            <a:off x="4216261" y="515735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1" name="TextBox 480">
            <a:extLst>
              <a:ext uri="{FF2B5EF4-FFF2-40B4-BE49-F238E27FC236}">
                <a16:creationId xmlns:a16="http://schemas.microsoft.com/office/drawing/2014/main" id="{3C2D4564-453B-2F42-9DCE-573C3096E41A}"/>
              </a:ext>
            </a:extLst>
          </p:cNvPr>
          <p:cNvSpPr txBox="1"/>
          <p:nvPr/>
        </p:nvSpPr>
        <p:spPr>
          <a:xfrm>
            <a:off x="4138896" y="522260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sp>
        <p:nvSpPr>
          <p:cNvPr id="492" name="제목 1">
            <a:extLst>
              <a:ext uri="{FF2B5EF4-FFF2-40B4-BE49-F238E27FC236}">
                <a16:creationId xmlns:a16="http://schemas.microsoft.com/office/drawing/2014/main" id="{7975E242-06EC-2647-8094-88F1C893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9586" y="-59981"/>
            <a:ext cx="4529713" cy="421323"/>
          </a:xfrm>
        </p:spPr>
        <p:txBody>
          <a:bodyPr>
            <a:normAutofit/>
          </a:bodyPr>
          <a:lstStyle/>
          <a:p>
            <a:r>
              <a:rPr kumimoji="1" lang="en-US" altLang="ko-Kore-KR" sz="1100" dirty="0"/>
              <a:t>ttl_serdes_7series.InOut</a:t>
            </a:r>
            <a:endParaRPr kumimoji="1" lang="ko-Kore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2789317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날짜 개체 틀 18">
            <a:extLst>
              <a:ext uri="{FF2B5EF4-FFF2-40B4-BE49-F238E27FC236}">
                <a16:creationId xmlns:a16="http://schemas.microsoft.com/office/drawing/2014/main" id="{F2099EEB-DA4C-AB42-891D-B7769CFD0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0" name="바닥글 개체 틀 19">
            <a:extLst>
              <a:ext uri="{FF2B5EF4-FFF2-40B4-BE49-F238E27FC236}">
                <a16:creationId xmlns:a16="http://schemas.microsoft.com/office/drawing/2014/main" id="{8251810C-2DFF-E54E-8A0D-4C304AE1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1854" y="6576930"/>
            <a:ext cx="4114800" cy="365125"/>
          </a:xfrm>
        </p:spPr>
        <p:txBody>
          <a:bodyPr/>
          <a:lstStyle/>
          <a:p>
            <a:r>
              <a:rPr kumimoji="1" lang="en-US" altLang="ko-Kore-KR" dirty="0" err="1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253E4C2F-1529-3B42-A1E3-7E729521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73</a:t>
            </a:fld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BB2FF9-8616-DF47-BA06-D244C4471CBD}"/>
              </a:ext>
            </a:extLst>
          </p:cNvPr>
          <p:cNvSpPr/>
          <p:nvPr/>
        </p:nvSpPr>
        <p:spPr>
          <a:xfrm>
            <a:off x="1967680" y="1101034"/>
            <a:ext cx="13250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i_status_raw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EC9C265-E833-684F-B767-1C08F58EAEAA}"/>
              </a:ext>
            </a:extLst>
          </p:cNvPr>
          <p:cNvSpPr/>
          <p:nvPr/>
        </p:nvSpPr>
        <p:spPr>
          <a:xfrm>
            <a:off x="1967680" y="339109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input_timeout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9AF848-D87E-7441-826A-0770CAA282AA}"/>
              </a:ext>
            </a:extLst>
          </p:cNvPr>
          <p:cNvSpPr/>
          <p:nvPr/>
        </p:nvSpPr>
        <p:spPr>
          <a:xfrm>
            <a:off x="1967679" y="716261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input_pending</a:t>
            </a:r>
            <a:r>
              <a:rPr kumimoji="1" lang="en-US" altLang="ko-Kore-KR" sz="1100" dirty="0"/>
              <a:t>[0:0]</a:t>
            </a:r>
            <a:endParaRPr kumimoji="1" lang="ko-Kore-KR" altLang="en-US" sz="11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F7B2486-FCBB-D841-8DF8-A0BF24F7C040}"/>
              </a:ext>
            </a:extLst>
          </p:cNvPr>
          <p:cNvSpPr/>
          <p:nvPr/>
        </p:nvSpPr>
        <p:spPr>
          <a:xfrm>
            <a:off x="6524231" y="100262"/>
            <a:ext cx="5555760" cy="58209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</a:rPr>
              <a:t>output_port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F1F905A-1651-2043-B00D-1FA68E874997}"/>
              </a:ext>
            </a:extLst>
          </p:cNvPr>
          <p:cNvGrpSpPr/>
          <p:nvPr/>
        </p:nvGrpSpPr>
        <p:grpSpPr>
          <a:xfrm>
            <a:off x="10238139" y="180818"/>
            <a:ext cx="1737931" cy="986060"/>
            <a:chOff x="7141829" y="1027839"/>
            <a:chExt cx="1737931" cy="98606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29A8BD7-950F-C548-B226-A74E3E6A7E44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fifo_in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72CBAEE-167B-E94A-BFCB-4B9D381556F7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9175483-1960-E747-B0CA-C41B86E03B0B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7B8605-2CF4-E049-9170-D59944E3EEFD}"/>
              </a:ext>
            </a:extLst>
          </p:cNvPr>
          <p:cNvGrpSpPr/>
          <p:nvPr/>
        </p:nvGrpSpPr>
        <p:grpSpPr>
          <a:xfrm>
            <a:off x="10238138" y="1244363"/>
            <a:ext cx="1737931" cy="986060"/>
            <a:chOff x="7141829" y="1027839"/>
            <a:chExt cx="1737931" cy="98606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21171DA-C27E-854C-8EE5-91388412FD6B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fifo_out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9903A32-DA89-7245-B5C9-E1DA3004FDF4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FF183EF-02CE-F744-8156-BE38BA1346DA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80B4B39-DF29-2446-97A5-0A7F59EDA336}"/>
              </a:ext>
            </a:extLst>
          </p:cNvPr>
          <p:cNvSpPr/>
          <p:nvPr/>
        </p:nvSpPr>
        <p:spPr>
          <a:xfrm>
            <a:off x="10532440" y="557546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counter_rtio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1130C9A-6416-5943-9199-D48425FF046B}"/>
              </a:ext>
            </a:extLst>
          </p:cNvPr>
          <p:cNvGrpSpPr/>
          <p:nvPr/>
        </p:nvGrpSpPr>
        <p:grpSpPr>
          <a:xfrm>
            <a:off x="9783292" y="2844308"/>
            <a:ext cx="2189016" cy="1624900"/>
            <a:chOff x="4952812" y="2861461"/>
            <a:chExt cx="2189016" cy="162490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59A7AAB-AABE-7641-9D8B-326D57CD51B5}"/>
                </a:ext>
              </a:extLst>
            </p:cNvPr>
            <p:cNvSpPr/>
            <p:nvPr/>
          </p:nvSpPr>
          <p:spPr>
            <a:xfrm>
              <a:off x="4952812" y="2861461"/>
              <a:ext cx="2189016" cy="1624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IInterface</a:t>
              </a:r>
              <a:r>
                <a:rPr kumimoji="1" lang="en-US" altLang="ko-Kore-KR" sz="1100" dirty="0">
                  <a:solidFill>
                    <a:schemeClr val="tx1"/>
                  </a:solidFill>
                </a:rPr>
                <a:t> = </a:t>
              </a:r>
              <a:r>
                <a:rPr kumimoji="1" lang="en-US" altLang="ko-Kore-KR" sz="1100" dirty="0" err="1">
                  <a:solidFill>
                    <a:schemeClr val="tx1"/>
                  </a:solidFill>
                </a:rPr>
                <a:t>i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2AEFDA1-7928-5444-B4B9-3DA9A3569FBF}"/>
                </a:ext>
              </a:extLst>
            </p:cNvPr>
            <p:cNvSpPr/>
            <p:nvPr/>
          </p:nvSpPr>
          <p:spPr>
            <a:xfrm>
              <a:off x="4992146" y="3144851"/>
              <a:ext cx="456452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stb</a:t>
              </a:r>
              <a:endParaRPr kumimoji="1" lang="ko-Kore-KR" altLang="en-US" sz="1100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F6EAEC-F9BD-9E4B-B389-F114A4B9A399}"/>
                </a:ext>
              </a:extLst>
            </p:cNvPr>
            <p:cNvSpPr/>
            <p:nvPr/>
          </p:nvSpPr>
          <p:spPr>
            <a:xfrm>
              <a:off x="4992145" y="3467998"/>
              <a:ext cx="1221135" cy="32314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</a:t>
              </a:r>
            </a:p>
            <a:p>
              <a:pPr algn="ctr"/>
              <a:r>
                <a:rPr kumimoji="1" lang="en-US" altLang="ko-Kore-KR" sz="1100" dirty="0"/>
                <a:t>stamped</a:t>
              </a:r>
              <a:endParaRPr kumimoji="1" lang="ko-Kore-KR" altLang="en-US" sz="11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8868910-2140-2B4C-A63A-FFFD93CB6087}"/>
                </a:ext>
              </a:extLst>
            </p:cNvPr>
            <p:cNvSpPr/>
            <p:nvPr/>
          </p:nvSpPr>
          <p:spPr>
            <a:xfrm>
              <a:off x="4992146" y="383090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</a:t>
              </a:r>
              <a:r>
                <a:rPr kumimoji="1" lang="en-US" altLang="ko-KR" sz="1100" dirty="0"/>
                <a:t>0</a:t>
              </a:r>
              <a:r>
                <a:rPr kumimoji="1" lang="en-US" altLang="ko-Kore-KR" sz="1100" dirty="0"/>
                <a:t>:0]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E0EB4D5-ACA4-DE41-9FC9-51E5307B9033}"/>
                </a:ext>
              </a:extLst>
            </p:cNvPr>
            <p:cNvSpPr/>
            <p:nvPr/>
          </p:nvSpPr>
          <p:spPr>
            <a:xfrm>
              <a:off x="4992146" y="415253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</a:p>
          </p:txBody>
        </p:sp>
        <p:sp>
          <p:nvSpPr>
            <p:cNvPr id="71" name="삼각형 70">
              <a:extLst>
                <a:ext uri="{FF2B5EF4-FFF2-40B4-BE49-F238E27FC236}">
                  <a16:creationId xmlns:a16="http://schemas.microsoft.com/office/drawing/2014/main" id="{9E627AD0-7C3C-024E-8673-74AD16B0D9B9}"/>
                </a:ext>
              </a:extLst>
            </p:cNvPr>
            <p:cNvSpPr/>
            <p:nvPr/>
          </p:nvSpPr>
          <p:spPr>
            <a:xfrm rot="16200000">
              <a:off x="5793351" y="404675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B115B3D-087B-BE44-9497-E1D17582A7EA}"/>
                </a:ext>
              </a:extLst>
            </p:cNvPr>
            <p:cNvSpPr txBox="1"/>
            <p:nvPr/>
          </p:nvSpPr>
          <p:spPr>
            <a:xfrm>
              <a:off x="6037140" y="394938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12F00D63-F14F-CB4B-AF54-2C7811960404}"/>
                </a:ext>
              </a:extLst>
            </p:cNvPr>
            <p:cNvCxnSpPr>
              <a:cxnSpLocks/>
              <a:stCxn id="72" idx="1"/>
              <a:endCxn id="71" idx="3"/>
            </p:cNvCxnSpPr>
            <p:nvPr/>
          </p:nvCxnSpPr>
          <p:spPr>
            <a:xfrm rot="10800000">
              <a:off x="5841270" y="4071067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AFD0BE9B-EED1-D34E-8EF8-B49738639E0D}"/>
                </a:ext>
              </a:extLst>
            </p:cNvPr>
            <p:cNvSpPr/>
            <p:nvPr/>
          </p:nvSpPr>
          <p:spPr>
            <a:xfrm rot="16200000">
              <a:off x="5398039" y="335593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349DB74-71B6-4848-9B34-9F3FEF2F9C97}"/>
                </a:ext>
              </a:extLst>
            </p:cNvPr>
            <p:cNvSpPr txBox="1"/>
            <p:nvPr/>
          </p:nvSpPr>
          <p:spPr>
            <a:xfrm>
              <a:off x="5641828" y="325855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6" name="꺾인 연결선[E] 75">
              <a:extLst>
                <a:ext uri="{FF2B5EF4-FFF2-40B4-BE49-F238E27FC236}">
                  <a16:creationId xmlns:a16="http://schemas.microsoft.com/office/drawing/2014/main" id="{D35358B8-7C17-0046-B38C-293F0A15EBDB}"/>
                </a:ext>
              </a:extLst>
            </p:cNvPr>
            <p:cNvCxnSpPr>
              <a:cxnSpLocks/>
              <a:stCxn id="75" idx="1"/>
              <a:endCxn id="74" idx="3"/>
            </p:cNvCxnSpPr>
            <p:nvPr/>
          </p:nvCxnSpPr>
          <p:spPr>
            <a:xfrm rot="10800000">
              <a:off x="5445958" y="338023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삼각형 76">
              <a:extLst>
                <a:ext uri="{FF2B5EF4-FFF2-40B4-BE49-F238E27FC236}">
                  <a16:creationId xmlns:a16="http://schemas.microsoft.com/office/drawing/2014/main" id="{DD14ED02-34A6-6442-91D5-D6A34048DF37}"/>
                </a:ext>
              </a:extLst>
            </p:cNvPr>
            <p:cNvSpPr/>
            <p:nvPr/>
          </p:nvSpPr>
          <p:spPr>
            <a:xfrm rot="16200000">
              <a:off x="5791022" y="433751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C33410B-D694-A748-BD83-0024A950984B}"/>
                </a:ext>
              </a:extLst>
            </p:cNvPr>
            <p:cNvSpPr txBox="1"/>
            <p:nvPr/>
          </p:nvSpPr>
          <p:spPr>
            <a:xfrm>
              <a:off x="6034811" y="424013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9" name="꺾인 연결선[E] 78">
              <a:extLst>
                <a:ext uri="{FF2B5EF4-FFF2-40B4-BE49-F238E27FC236}">
                  <a16:creationId xmlns:a16="http://schemas.microsoft.com/office/drawing/2014/main" id="{44C6F4A3-E723-9A48-99B8-E53CA483B4A2}"/>
                </a:ext>
              </a:extLst>
            </p:cNvPr>
            <p:cNvCxnSpPr>
              <a:cxnSpLocks/>
              <a:stCxn id="78" idx="1"/>
              <a:endCxn id="77" idx="3"/>
            </p:cNvCxnSpPr>
            <p:nvPr/>
          </p:nvCxnSpPr>
          <p:spPr>
            <a:xfrm rot="10800000">
              <a:off x="5838941" y="4361820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773A114-7C7B-0A4E-9C40-A97E7A2C19ED}"/>
              </a:ext>
            </a:extLst>
          </p:cNvPr>
          <p:cNvSpPr/>
          <p:nvPr/>
        </p:nvSpPr>
        <p:spPr>
          <a:xfrm>
            <a:off x="10533158" y="523369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overflow_io</a:t>
            </a:r>
            <a:endParaRPr kumimoji="1" lang="ko-Kore-KR" altLang="en-US" sz="11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906854-146C-CA4E-B561-BC1296CF1638}"/>
              </a:ext>
            </a:extLst>
          </p:cNvPr>
          <p:cNvGrpSpPr/>
          <p:nvPr/>
        </p:nvGrpSpPr>
        <p:grpSpPr>
          <a:xfrm>
            <a:off x="10919052" y="2295140"/>
            <a:ext cx="1053256" cy="508881"/>
            <a:chOff x="4818490" y="5658288"/>
            <a:chExt cx="1320622" cy="527692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16459C1-DD6F-A648-84CF-CE823071D921}"/>
                </a:ext>
              </a:extLst>
            </p:cNvPr>
            <p:cNvSpPr/>
            <p:nvPr/>
          </p:nvSpPr>
          <p:spPr>
            <a:xfrm>
              <a:off x="4818490" y="5658288"/>
              <a:ext cx="1320622" cy="527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BlindTransfer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C23A481-3EAE-DB46-8A63-1A7927882130}"/>
                </a:ext>
              </a:extLst>
            </p:cNvPr>
            <p:cNvSpPr/>
            <p:nvPr/>
          </p:nvSpPr>
          <p:spPr>
            <a:xfrm>
              <a:off x="5023557" y="5877577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i</a:t>
              </a:r>
              <a:endParaRPr kumimoji="1" lang="ko-Kore-KR" altLang="en-US" sz="1100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B02EE17-9CE1-8347-9875-37444138E176}"/>
                </a:ext>
              </a:extLst>
            </p:cNvPr>
            <p:cNvSpPr/>
            <p:nvPr/>
          </p:nvSpPr>
          <p:spPr>
            <a:xfrm>
              <a:off x="5561687" y="5880068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</a:t>
              </a:r>
              <a:endParaRPr kumimoji="1" lang="ko-Kore-KR" altLang="en-US" sz="1100" dirty="0"/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2467E58-0D00-EE48-90D5-8B17B021A6E4}"/>
              </a:ext>
            </a:extLst>
          </p:cNvPr>
          <p:cNvSpPr/>
          <p:nvPr/>
        </p:nvSpPr>
        <p:spPr>
          <a:xfrm>
            <a:off x="6595179" y="443766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i_datas</a:t>
            </a:r>
            <a:endParaRPr kumimoji="1" lang="ko-Kore-KR" altLang="en-US" sz="11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7D34EB7-3F41-D046-A6A8-DA9C69B47336}"/>
              </a:ext>
            </a:extLst>
          </p:cNvPr>
          <p:cNvSpPr/>
          <p:nvPr/>
        </p:nvSpPr>
        <p:spPr>
          <a:xfrm>
            <a:off x="6595179" y="5081518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i_timestamp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FAB36D8-66AD-5448-8DD9-F8E41003793A}"/>
              </a:ext>
            </a:extLst>
          </p:cNvPr>
          <p:cNvSpPr/>
          <p:nvPr/>
        </p:nvSpPr>
        <p:spPr>
          <a:xfrm>
            <a:off x="6595179" y="4758859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i_statuses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6D0AF8-B6E5-3842-BE29-A4521FBDEB7B}"/>
              </a:ext>
            </a:extLst>
          </p:cNvPr>
          <p:cNvSpPr/>
          <p:nvPr/>
        </p:nvSpPr>
        <p:spPr>
          <a:xfrm>
            <a:off x="6587571" y="5413459"/>
            <a:ext cx="1403151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selected</a:t>
            </a:r>
            <a:endParaRPr kumimoji="1" lang="ko-Kore-KR" altLang="en-US" sz="1100" dirty="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6AFD222A-4C27-E745-A348-AF7E14CA73BB}"/>
              </a:ext>
            </a:extLst>
          </p:cNvPr>
          <p:cNvSpPr/>
          <p:nvPr/>
        </p:nvSpPr>
        <p:spPr>
          <a:xfrm>
            <a:off x="10531052" y="4891572"/>
            <a:ext cx="1403151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overflow_trigger</a:t>
            </a:r>
            <a:endParaRPr kumimoji="1" lang="ko-Kore-KR" altLang="en-US" sz="1100" dirty="0"/>
          </a:p>
        </p:txBody>
      </p: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F5B58380-79D1-9345-B66B-BC7B1FF1D465}"/>
              </a:ext>
            </a:extLst>
          </p:cNvPr>
          <p:cNvGrpSpPr/>
          <p:nvPr/>
        </p:nvGrpSpPr>
        <p:grpSpPr>
          <a:xfrm>
            <a:off x="8852569" y="4516929"/>
            <a:ext cx="2411849" cy="381894"/>
            <a:chOff x="6430002" y="4433804"/>
            <a:chExt cx="2411849" cy="38189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B56564F-0A71-6047-AADD-AF03ED732AF0}"/>
                </a:ext>
              </a:extLst>
            </p:cNvPr>
            <p:cNvSpPr/>
            <p:nvPr/>
          </p:nvSpPr>
          <p:spPr>
            <a:xfrm>
              <a:off x="6430002" y="4433804"/>
              <a:ext cx="1403151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overflow</a:t>
              </a:r>
              <a:endParaRPr kumimoji="1" lang="ko-Kore-KR" altLang="en-US" sz="1100" dirty="0"/>
            </a:p>
          </p:txBody>
        </p:sp>
        <p:sp>
          <p:nvSpPr>
            <p:cNvPr id="249" name="삼각형 248">
              <a:extLst>
                <a:ext uri="{FF2B5EF4-FFF2-40B4-BE49-F238E27FC236}">
                  <a16:creationId xmlns:a16="http://schemas.microsoft.com/office/drawing/2014/main" id="{B03B678E-A534-8843-929B-DD66728BA214}"/>
                </a:ext>
              </a:extLst>
            </p:cNvPr>
            <p:cNvSpPr/>
            <p:nvPr/>
          </p:nvSpPr>
          <p:spPr>
            <a:xfrm rot="16200000">
              <a:off x="7785723" y="466685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A43B036-B8E0-E440-B4E4-CDA16697209A}"/>
                </a:ext>
              </a:extLst>
            </p:cNvPr>
            <p:cNvSpPr txBox="1"/>
            <p:nvPr/>
          </p:nvSpPr>
          <p:spPr>
            <a:xfrm>
              <a:off x="8029512" y="456947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1" name="꺾인 연결선[E] 250">
              <a:extLst>
                <a:ext uri="{FF2B5EF4-FFF2-40B4-BE49-F238E27FC236}">
                  <a16:creationId xmlns:a16="http://schemas.microsoft.com/office/drawing/2014/main" id="{B7B5723D-F7EC-E84A-ABB5-CF9FB73E7A37}"/>
                </a:ext>
              </a:extLst>
            </p:cNvPr>
            <p:cNvCxnSpPr>
              <a:cxnSpLocks/>
              <a:stCxn id="250" idx="1"/>
              <a:endCxn id="249" idx="3"/>
            </p:cNvCxnSpPr>
            <p:nvPr/>
          </p:nvCxnSpPr>
          <p:spPr>
            <a:xfrm rot="10800000">
              <a:off x="7833642" y="469115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481FDF8F-0F15-0749-9D55-D6A108383F38}"/>
              </a:ext>
            </a:extLst>
          </p:cNvPr>
          <p:cNvGrpSpPr/>
          <p:nvPr/>
        </p:nvGrpSpPr>
        <p:grpSpPr>
          <a:xfrm rot="16200000">
            <a:off x="9396621" y="4885850"/>
            <a:ext cx="321703" cy="529936"/>
            <a:chOff x="8048377" y="3244496"/>
            <a:chExt cx="321703" cy="529936"/>
          </a:xfrm>
          <a:solidFill>
            <a:schemeClr val="accent2"/>
          </a:solidFill>
        </p:grpSpPr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CFF9C611-811D-2C48-BB9D-88DCF6F5DC6D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05E7CE66-049A-2148-92F8-3179A8B15AA5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20AF05F6-FE07-294B-A98E-9D14D5AE92C4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  <a:grpFill/>
          </p:grpSpPr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0E4D354E-AEB6-6543-B390-5AA8481E539D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0" name="사다리꼴[T] 169">
                <a:extLst>
                  <a:ext uri="{FF2B5EF4-FFF2-40B4-BE49-F238E27FC236}">
                    <a16:creationId xmlns:a16="http://schemas.microsoft.com/office/drawing/2014/main" id="{3F26E1F5-8CBD-4141-B63D-F5B0A8A7772A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D1477757-3C26-BF4D-8138-B5059E4645AC}"/>
              </a:ext>
            </a:extLst>
          </p:cNvPr>
          <p:cNvGrpSpPr/>
          <p:nvPr/>
        </p:nvGrpSpPr>
        <p:grpSpPr>
          <a:xfrm rot="16200000">
            <a:off x="9523077" y="5390228"/>
            <a:ext cx="321703" cy="529936"/>
            <a:chOff x="8048377" y="3244496"/>
            <a:chExt cx="321703" cy="529936"/>
          </a:xfrm>
          <a:solidFill>
            <a:schemeClr val="accent2"/>
          </a:solidFill>
        </p:grpSpPr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C113487E-1461-4142-B7C7-9B7BB57CF11A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55006B6B-CA42-344D-8CFD-BBD92EC8E459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17531F26-BB1D-FE48-BD5C-48CD1161AF88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  <a:grpFill/>
          </p:grpSpPr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BEEF1136-CA3D-EC4F-8730-9F354A8ACBB3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8" name="사다리꼴[T] 177">
                <a:extLst>
                  <a:ext uri="{FF2B5EF4-FFF2-40B4-BE49-F238E27FC236}">
                    <a16:creationId xmlns:a16="http://schemas.microsoft.com/office/drawing/2014/main" id="{B64CDC51-73A7-554B-AAC7-EDB41012ECBA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8E19BF6-2733-C24F-95DF-C65DCC8F79B4}"/>
              </a:ext>
            </a:extLst>
          </p:cNvPr>
          <p:cNvCxnSpPr>
            <a:stCxn id="170" idx="0"/>
            <a:endCxn id="108" idx="2"/>
          </p:cNvCxnSpPr>
          <p:nvPr/>
        </p:nvCxnSpPr>
        <p:spPr>
          <a:xfrm flipH="1" flipV="1">
            <a:off x="9554145" y="4821729"/>
            <a:ext cx="3327" cy="168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15F86FA-37E4-3946-99FB-058621D56E6A}"/>
              </a:ext>
            </a:extLst>
          </p:cNvPr>
          <p:cNvCxnSpPr>
            <a:cxnSpLocks/>
            <a:stCxn id="178" idx="0"/>
            <a:endCxn id="160" idx="4"/>
          </p:cNvCxnSpPr>
          <p:nvPr/>
        </p:nvCxnSpPr>
        <p:spPr>
          <a:xfrm flipV="1">
            <a:off x="9683928" y="5311669"/>
            <a:ext cx="3095" cy="182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CD7785A8-A21F-FA41-9044-41F59B051C22}"/>
              </a:ext>
            </a:extLst>
          </p:cNvPr>
          <p:cNvGrpSpPr/>
          <p:nvPr/>
        </p:nvGrpSpPr>
        <p:grpSpPr>
          <a:xfrm rot="10800000">
            <a:off x="8277231" y="5508851"/>
            <a:ext cx="374904" cy="291600"/>
            <a:chOff x="4747737" y="4069123"/>
            <a:chExt cx="374904" cy="290333"/>
          </a:xfrm>
          <a:solidFill>
            <a:schemeClr val="accent2"/>
          </a:solidFill>
        </p:grpSpPr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611A1D57-A621-3148-B36D-7256B4960176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  <a:grpFill/>
          </p:grpSpPr>
          <p:sp>
            <p:nvSpPr>
              <p:cNvPr id="184" name="지연 183">
                <a:extLst>
                  <a:ext uri="{FF2B5EF4-FFF2-40B4-BE49-F238E27FC236}">
                    <a16:creationId xmlns:a16="http://schemas.microsoft.com/office/drawing/2014/main" id="{353ACB4B-B61C-BE49-843E-2801F802DCDE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B6E71C38-DEA2-6949-98CC-226E189B290B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61999A87-8C8D-2745-B80A-060923790141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72F42C64-0137-7949-8882-A8C08FEE407D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7" name="꺾인 연결선[E] 46">
            <a:extLst>
              <a:ext uri="{FF2B5EF4-FFF2-40B4-BE49-F238E27FC236}">
                <a16:creationId xmlns:a16="http://schemas.microsoft.com/office/drawing/2014/main" id="{E351E9D1-5D9C-9949-99AD-6E6278BB703B}"/>
              </a:ext>
            </a:extLst>
          </p:cNvPr>
          <p:cNvCxnSpPr>
            <a:cxnSpLocks/>
            <a:stCxn id="109" idx="3"/>
            <a:endCxn id="192" idx="2"/>
          </p:cNvCxnSpPr>
          <p:nvPr/>
        </p:nvCxnSpPr>
        <p:spPr>
          <a:xfrm flipV="1">
            <a:off x="7990722" y="5563627"/>
            <a:ext cx="289621" cy="22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D45E5717-A966-564F-80CF-B89688E92D0E}"/>
              </a:ext>
            </a:extLst>
          </p:cNvPr>
          <p:cNvCxnSpPr>
            <a:cxnSpLocks/>
            <a:stCxn id="22" idx="3"/>
            <a:endCxn id="185" idx="2"/>
          </p:cNvCxnSpPr>
          <p:nvPr/>
        </p:nvCxnSpPr>
        <p:spPr>
          <a:xfrm flipV="1">
            <a:off x="2724583" y="5743900"/>
            <a:ext cx="5554196" cy="826661"/>
          </a:xfrm>
          <a:prstGeom prst="bentConnector3">
            <a:avLst>
              <a:gd name="adj1" fmla="val 95303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4F0777BA-5825-1343-8185-C67140FB13AD}"/>
              </a:ext>
            </a:extLst>
          </p:cNvPr>
          <p:cNvCxnSpPr>
            <a:stCxn id="184" idx="3"/>
            <a:endCxn id="178" idx="1"/>
          </p:cNvCxnSpPr>
          <p:nvPr/>
        </p:nvCxnSpPr>
        <p:spPr>
          <a:xfrm flipV="1">
            <a:off x="8652135" y="5650208"/>
            <a:ext cx="805791" cy="4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꺾인 연결선[E] 84">
            <a:extLst>
              <a:ext uri="{FF2B5EF4-FFF2-40B4-BE49-F238E27FC236}">
                <a16:creationId xmlns:a16="http://schemas.microsoft.com/office/drawing/2014/main" id="{38B45A36-AB5D-B345-B6F2-316F27E2B069}"/>
              </a:ext>
            </a:extLst>
          </p:cNvPr>
          <p:cNvCxnSpPr>
            <a:stCxn id="124" idx="1"/>
            <a:endCxn id="170" idx="3"/>
          </p:cNvCxnSpPr>
          <p:nvPr/>
        </p:nvCxnSpPr>
        <p:spPr>
          <a:xfrm rot="10800000" flipV="1">
            <a:off x="9783474" y="5043972"/>
            <a:ext cx="747578" cy="1018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F6126EEE-03E8-7842-AFB6-7F2199EDCE6C}"/>
              </a:ext>
            </a:extLst>
          </p:cNvPr>
          <p:cNvSpPr/>
          <p:nvPr/>
        </p:nvSpPr>
        <p:spPr>
          <a:xfrm>
            <a:off x="8921252" y="5340102"/>
            <a:ext cx="305327" cy="25712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7BC5FE73-0D52-8944-8933-75246A0188EB}"/>
              </a:ext>
            </a:extLst>
          </p:cNvPr>
          <p:cNvSpPr/>
          <p:nvPr/>
        </p:nvSpPr>
        <p:spPr>
          <a:xfrm>
            <a:off x="9409645" y="6060842"/>
            <a:ext cx="305327" cy="25712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C5B1CC8B-D828-BB46-A79D-93C3D608F808}"/>
              </a:ext>
            </a:extLst>
          </p:cNvPr>
          <p:cNvCxnSpPr>
            <a:stCxn id="194" idx="3"/>
            <a:endCxn id="165" idx="4"/>
          </p:cNvCxnSpPr>
          <p:nvPr/>
        </p:nvCxnSpPr>
        <p:spPr>
          <a:xfrm flipV="1">
            <a:off x="9226579" y="5311098"/>
            <a:ext cx="208756" cy="1575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90D56341-39A8-D34F-A94E-FF6C58BC3590}"/>
              </a:ext>
            </a:extLst>
          </p:cNvPr>
          <p:cNvCxnSpPr>
            <a:cxnSpLocks/>
            <a:stCxn id="195" idx="0"/>
            <a:endCxn id="175" idx="4"/>
          </p:cNvCxnSpPr>
          <p:nvPr/>
        </p:nvCxnSpPr>
        <p:spPr>
          <a:xfrm flipH="1" flipV="1">
            <a:off x="9561791" y="5815476"/>
            <a:ext cx="518" cy="24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590D0AB-AC3F-514D-8022-96A9DBEC127B}"/>
              </a:ext>
            </a:extLst>
          </p:cNvPr>
          <p:cNvGrpSpPr/>
          <p:nvPr/>
        </p:nvGrpSpPr>
        <p:grpSpPr>
          <a:xfrm>
            <a:off x="1967680" y="6418161"/>
            <a:ext cx="1761962" cy="378558"/>
            <a:chOff x="1967680" y="4426913"/>
            <a:chExt cx="1761962" cy="37855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CBE51FF-ED9F-9748-8D76-63538A8BAB7A}"/>
                </a:ext>
              </a:extLst>
            </p:cNvPr>
            <p:cNvSpPr/>
            <p:nvPr/>
          </p:nvSpPr>
          <p:spPr>
            <a:xfrm>
              <a:off x="1967680" y="4426913"/>
              <a:ext cx="756903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i_ack</a:t>
              </a:r>
              <a:endParaRPr kumimoji="1" lang="ko-Kore-KR" altLang="en-US" sz="1100" dirty="0"/>
            </a:p>
          </p:txBody>
        </p:sp>
        <p:sp>
          <p:nvSpPr>
            <p:cNvPr id="197" name="삼각형 196">
              <a:extLst>
                <a:ext uri="{FF2B5EF4-FFF2-40B4-BE49-F238E27FC236}">
                  <a16:creationId xmlns:a16="http://schemas.microsoft.com/office/drawing/2014/main" id="{3CB5D818-DDFE-E749-9288-EE79C19397EE}"/>
                </a:ext>
              </a:extLst>
            </p:cNvPr>
            <p:cNvSpPr/>
            <p:nvPr/>
          </p:nvSpPr>
          <p:spPr>
            <a:xfrm rot="16200000">
              <a:off x="2673514" y="465662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03998228-F08F-6B40-8CEC-6D7E9B39E20A}"/>
                </a:ext>
              </a:extLst>
            </p:cNvPr>
            <p:cNvSpPr txBox="1"/>
            <p:nvPr/>
          </p:nvSpPr>
          <p:spPr>
            <a:xfrm>
              <a:off x="2917303" y="455925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99" name="꺾인 연결선[E] 198">
              <a:extLst>
                <a:ext uri="{FF2B5EF4-FFF2-40B4-BE49-F238E27FC236}">
                  <a16:creationId xmlns:a16="http://schemas.microsoft.com/office/drawing/2014/main" id="{E7CEB8D4-1AF3-0E43-960A-8ED12D4FC6C1}"/>
                </a:ext>
              </a:extLst>
            </p:cNvPr>
            <p:cNvCxnSpPr>
              <a:cxnSpLocks/>
              <a:stCxn id="198" idx="1"/>
              <a:endCxn id="197" idx="3"/>
            </p:cNvCxnSpPr>
            <p:nvPr/>
          </p:nvCxnSpPr>
          <p:spPr>
            <a:xfrm rot="10800000">
              <a:off x="2721433" y="4680931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FA7D7FB4-DA8D-4141-838E-CAA5223A0D57}"/>
              </a:ext>
            </a:extLst>
          </p:cNvPr>
          <p:cNvSpPr/>
          <p:nvPr/>
        </p:nvSpPr>
        <p:spPr>
          <a:xfrm>
            <a:off x="3536150" y="1481640"/>
            <a:ext cx="708098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sel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DCA0CF3D-8705-AC40-AED1-6CBFF1B24A8C}"/>
              </a:ext>
            </a:extLst>
          </p:cNvPr>
          <p:cNvGrpSpPr/>
          <p:nvPr/>
        </p:nvGrpSpPr>
        <p:grpSpPr>
          <a:xfrm>
            <a:off x="3605724" y="5698538"/>
            <a:ext cx="2737800" cy="220603"/>
            <a:chOff x="3856022" y="4833288"/>
            <a:chExt cx="1393141" cy="304800"/>
          </a:xfrm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AB0EC19-74FE-0442-A256-3FE17C2C7397}"/>
                </a:ext>
              </a:extLst>
            </p:cNvPr>
            <p:cNvSpPr/>
            <p:nvPr/>
          </p:nvSpPr>
          <p:spPr>
            <a:xfrm>
              <a:off x="3856022" y="4833288"/>
              <a:ext cx="1393141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A3AADB56-C99F-714A-B8BE-D4FE481B72D7}"/>
                </a:ext>
              </a:extLst>
            </p:cNvPr>
            <p:cNvSpPr/>
            <p:nvPr/>
          </p:nvSpPr>
          <p:spPr>
            <a:xfrm>
              <a:off x="3974755" y="4874391"/>
              <a:ext cx="624051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i_status_raw</a:t>
              </a:r>
              <a:r>
                <a:rPr kumimoji="1" lang="en-US" altLang="ko-Kore-KR" sz="1100" dirty="0"/>
                <a:t>[1]</a:t>
              </a:r>
              <a:endParaRPr kumimoji="1" lang="ko-Kore-KR" altLang="en-US" sz="1100" dirty="0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456C2357-C962-4945-9FF2-CA773A45840E}"/>
                </a:ext>
              </a:extLst>
            </p:cNvPr>
            <p:cNvSpPr/>
            <p:nvPr/>
          </p:nvSpPr>
          <p:spPr>
            <a:xfrm>
              <a:off x="4614946" y="4874525"/>
              <a:ext cx="619998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~</a:t>
              </a:r>
              <a:r>
                <a:rPr kumimoji="1" lang="en-US" altLang="ko-Kore-KR" sz="1100" dirty="0" err="1"/>
                <a:t>i_status_raw</a:t>
              </a:r>
              <a:r>
                <a:rPr kumimoji="1" lang="en-US" altLang="ko-Kore-KR" sz="1100" dirty="0"/>
                <a:t>[0]</a:t>
              </a:r>
              <a:endParaRPr kumimoji="1" lang="ko-Kore-KR" altLang="en-US" sz="1100" dirty="0"/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1F45A426-7D2E-5B4A-808C-80F6F79F0B25}"/>
                </a:ext>
              </a:extLst>
            </p:cNvPr>
            <p:cNvSpPr/>
            <p:nvPr/>
          </p:nvSpPr>
          <p:spPr>
            <a:xfrm>
              <a:off x="3871779" y="4874994"/>
              <a:ext cx="86837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0</a:t>
              </a:r>
              <a:endParaRPr kumimoji="1" lang="ko-Kore-KR" altLang="en-US" sz="1100" dirty="0"/>
            </a:p>
          </p:txBody>
        </p:sp>
      </p:grpSp>
      <p:cxnSp>
        <p:nvCxnSpPr>
          <p:cNvPr id="137" name="꺾인 연결선[E] 136">
            <a:extLst>
              <a:ext uri="{FF2B5EF4-FFF2-40B4-BE49-F238E27FC236}">
                <a16:creationId xmlns:a16="http://schemas.microsoft.com/office/drawing/2014/main" id="{C29D287E-ACEF-AD48-8FBC-89772EBD8081}"/>
              </a:ext>
            </a:extLst>
          </p:cNvPr>
          <p:cNvCxnSpPr>
            <a:stCxn id="26" idx="3"/>
            <a:endCxn id="222" idx="0"/>
          </p:cNvCxnSpPr>
          <p:nvPr/>
        </p:nvCxnSpPr>
        <p:spPr>
          <a:xfrm>
            <a:off x="3292757" y="1253434"/>
            <a:ext cx="1159494" cy="44748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8A82FD63-1583-1F4C-8A3A-56261F8BCA83}"/>
              </a:ext>
            </a:extLst>
          </p:cNvPr>
          <p:cNvGrpSpPr/>
          <p:nvPr/>
        </p:nvGrpSpPr>
        <p:grpSpPr>
          <a:xfrm>
            <a:off x="5541043" y="4866405"/>
            <a:ext cx="321275" cy="341375"/>
            <a:chOff x="889698" y="4618497"/>
            <a:chExt cx="321275" cy="341375"/>
          </a:xfrm>
        </p:grpSpPr>
        <p:sp>
          <p:nvSpPr>
            <p:cNvPr id="233" name="삼각형 232">
              <a:extLst>
                <a:ext uri="{FF2B5EF4-FFF2-40B4-BE49-F238E27FC236}">
                  <a16:creationId xmlns:a16="http://schemas.microsoft.com/office/drawing/2014/main" id="{50B42A34-7C53-1E43-8A49-E18B8233FC85}"/>
                </a:ext>
              </a:extLst>
            </p:cNvPr>
            <p:cNvSpPr/>
            <p:nvPr/>
          </p:nvSpPr>
          <p:spPr>
            <a:xfrm rot="10800000">
              <a:off x="889698" y="4618497"/>
              <a:ext cx="321275" cy="26618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48DE5048-9BC2-AA46-92C2-039BE0E0D84C}"/>
                </a:ext>
              </a:extLst>
            </p:cNvPr>
            <p:cNvSpPr/>
            <p:nvPr/>
          </p:nvSpPr>
          <p:spPr>
            <a:xfrm>
              <a:off x="1015164" y="4896404"/>
              <a:ext cx="68028" cy="63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39" name="꺾인 연결선[E] 138">
            <a:extLst>
              <a:ext uri="{FF2B5EF4-FFF2-40B4-BE49-F238E27FC236}">
                <a16:creationId xmlns:a16="http://schemas.microsoft.com/office/drawing/2014/main" id="{B0F24835-E9AD-E740-9F8A-C3BD4EA4376A}"/>
              </a:ext>
            </a:extLst>
          </p:cNvPr>
          <p:cNvCxnSpPr>
            <a:stCxn id="26" idx="3"/>
            <a:endCxn id="233" idx="3"/>
          </p:cNvCxnSpPr>
          <p:nvPr/>
        </p:nvCxnSpPr>
        <p:spPr>
          <a:xfrm>
            <a:off x="3292757" y="1253434"/>
            <a:ext cx="2408923" cy="36129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꺾인 연결선[E] 141">
            <a:extLst>
              <a:ext uri="{FF2B5EF4-FFF2-40B4-BE49-F238E27FC236}">
                <a16:creationId xmlns:a16="http://schemas.microsoft.com/office/drawing/2014/main" id="{149A49D8-B2B9-F848-B48C-191175B9FB76}"/>
              </a:ext>
            </a:extLst>
          </p:cNvPr>
          <p:cNvCxnSpPr>
            <a:stCxn id="235" idx="4"/>
            <a:endCxn id="223" idx="0"/>
          </p:cNvCxnSpPr>
          <p:nvPr/>
        </p:nvCxnSpPr>
        <p:spPr>
          <a:xfrm rot="16200000" flipH="1">
            <a:off x="5443145" y="5465158"/>
            <a:ext cx="520604" cy="58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6BFA606E-E2D8-7C4F-9BD6-659F48A5908B}"/>
              </a:ext>
            </a:extLst>
          </p:cNvPr>
          <p:cNvCxnSpPr>
            <a:cxnSpLocks/>
            <a:stCxn id="220" idx="1"/>
            <a:endCxn id="243" idx="4"/>
          </p:cNvCxnSpPr>
          <p:nvPr/>
        </p:nvCxnSpPr>
        <p:spPr>
          <a:xfrm rot="10800000">
            <a:off x="3176282" y="5805318"/>
            <a:ext cx="429442" cy="352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4B1CA774-6E58-B64C-8952-A44269C54D50}"/>
              </a:ext>
            </a:extLst>
          </p:cNvPr>
          <p:cNvGrpSpPr/>
          <p:nvPr/>
        </p:nvGrpSpPr>
        <p:grpSpPr>
          <a:xfrm rot="10800000">
            <a:off x="2855150" y="5418211"/>
            <a:ext cx="321132" cy="529936"/>
            <a:chOff x="8048948" y="3244496"/>
            <a:chExt cx="321132" cy="529936"/>
          </a:xfrm>
        </p:grpSpPr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00E12A66-4E11-C147-831E-F0BAB696D46C}"/>
                </a:ext>
              </a:extLst>
            </p:cNvPr>
            <p:cNvSpPr/>
            <p:nvPr/>
          </p:nvSpPr>
          <p:spPr>
            <a:xfrm rot="5400000">
              <a:off x="8064220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BF19EF5A-6E19-1E4F-974B-A09D3816002D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44" name="그룹 243">
              <a:extLst>
                <a:ext uri="{FF2B5EF4-FFF2-40B4-BE49-F238E27FC236}">
                  <a16:creationId xmlns:a16="http://schemas.microsoft.com/office/drawing/2014/main" id="{D576925D-DFF7-6441-A631-BDFED9E3CBC1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45" name="타원 244">
                <a:extLst>
                  <a:ext uri="{FF2B5EF4-FFF2-40B4-BE49-F238E27FC236}">
                    <a16:creationId xmlns:a16="http://schemas.microsoft.com/office/drawing/2014/main" id="{C8F4AEAB-D50E-7241-88C5-29842694AC3B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46" name="사다리꼴[T] 245">
                <a:extLst>
                  <a:ext uri="{FF2B5EF4-FFF2-40B4-BE49-F238E27FC236}">
                    <a16:creationId xmlns:a16="http://schemas.microsoft.com/office/drawing/2014/main" id="{D5CDC257-A4A2-9142-85E6-10AF78EF616D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00" name="꺾인 연결선[E] 199">
            <a:extLst>
              <a:ext uri="{FF2B5EF4-FFF2-40B4-BE49-F238E27FC236}">
                <a16:creationId xmlns:a16="http://schemas.microsoft.com/office/drawing/2014/main" id="{29EE40B6-510A-8948-B9BC-CEBFAABB2591}"/>
              </a:ext>
            </a:extLst>
          </p:cNvPr>
          <p:cNvCxnSpPr>
            <a:cxnSpLocks/>
            <a:stCxn id="246" idx="0"/>
            <a:endCxn id="354" idx="4"/>
          </p:cNvCxnSpPr>
          <p:nvPr/>
        </p:nvCxnSpPr>
        <p:spPr>
          <a:xfrm rot="10800000" flipV="1">
            <a:off x="2653110" y="5683180"/>
            <a:ext cx="202041" cy="38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꺾인 연결선[E] 208">
            <a:extLst>
              <a:ext uri="{FF2B5EF4-FFF2-40B4-BE49-F238E27FC236}">
                <a16:creationId xmlns:a16="http://schemas.microsoft.com/office/drawing/2014/main" id="{54AA6795-00A1-6E45-B62C-109DD445B170}"/>
              </a:ext>
            </a:extLst>
          </p:cNvPr>
          <p:cNvCxnSpPr>
            <a:stCxn id="17" idx="0"/>
            <a:endCxn id="241" idx="4"/>
          </p:cNvCxnSpPr>
          <p:nvPr/>
        </p:nvCxnSpPr>
        <p:spPr>
          <a:xfrm rot="5400000" flipH="1" flipV="1">
            <a:off x="2041675" y="4549593"/>
            <a:ext cx="108916" cy="2116989"/>
          </a:xfrm>
          <a:prstGeom prst="bentConnector4">
            <a:avLst>
              <a:gd name="adj1" fmla="val 248749"/>
              <a:gd name="adj2" fmla="val 1043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꺾인 연결선[E] 258">
            <a:extLst>
              <a:ext uri="{FF2B5EF4-FFF2-40B4-BE49-F238E27FC236}">
                <a16:creationId xmlns:a16="http://schemas.microsoft.com/office/drawing/2014/main" id="{5A967D7D-B1DC-C344-9E24-9A2F90EABB38}"/>
              </a:ext>
            </a:extLst>
          </p:cNvPr>
          <p:cNvCxnSpPr>
            <a:cxnSpLocks/>
            <a:stCxn id="22" idx="3"/>
            <a:endCxn id="246" idx="1"/>
          </p:cNvCxnSpPr>
          <p:nvPr/>
        </p:nvCxnSpPr>
        <p:spPr>
          <a:xfrm flipV="1">
            <a:off x="2724583" y="5909182"/>
            <a:ext cx="286431" cy="6613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DAB63E94-74AF-A042-80E3-1A50FEA309B7}"/>
              </a:ext>
            </a:extLst>
          </p:cNvPr>
          <p:cNvGrpSpPr/>
          <p:nvPr/>
        </p:nvGrpSpPr>
        <p:grpSpPr>
          <a:xfrm rot="10800000">
            <a:off x="3739018" y="4953648"/>
            <a:ext cx="321703" cy="529936"/>
            <a:chOff x="8048377" y="3244496"/>
            <a:chExt cx="321703" cy="529936"/>
          </a:xfrm>
        </p:grpSpPr>
        <p:sp>
          <p:nvSpPr>
            <p:cNvPr id="262" name="타원 261">
              <a:extLst>
                <a:ext uri="{FF2B5EF4-FFF2-40B4-BE49-F238E27FC236}">
                  <a16:creationId xmlns:a16="http://schemas.microsoft.com/office/drawing/2014/main" id="{29DBF56A-0F59-CF4F-BC6A-AFDF135E7BEB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63" name="타원 262">
              <a:extLst>
                <a:ext uri="{FF2B5EF4-FFF2-40B4-BE49-F238E27FC236}">
                  <a16:creationId xmlns:a16="http://schemas.microsoft.com/office/drawing/2014/main" id="{5D362E2B-E15B-F247-8465-A48C0868626A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64" name="그룹 263">
              <a:extLst>
                <a:ext uri="{FF2B5EF4-FFF2-40B4-BE49-F238E27FC236}">
                  <a16:creationId xmlns:a16="http://schemas.microsoft.com/office/drawing/2014/main" id="{3F720C7D-B614-244F-BF22-894A9019D7ED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EC24BF87-6E3E-0248-8882-A3102EB15155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66" name="사다리꼴[T] 265">
                <a:extLst>
                  <a:ext uri="{FF2B5EF4-FFF2-40B4-BE49-F238E27FC236}">
                    <a16:creationId xmlns:a16="http://schemas.microsoft.com/office/drawing/2014/main" id="{5F0FB6AF-DB43-E54E-AD95-0FF2D2E2005B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MUX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63A2B24E-14F9-4248-BEBF-7645ED739412}"/>
              </a:ext>
            </a:extLst>
          </p:cNvPr>
          <p:cNvGrpSpPr/>
          <p:nvPr/>
        </p:nvGrpSpPr>
        <p:grpSpPr>
          <a:xfrm rot="10800000">
            <a:off x="4892896" y="4324474"/>
            <a:ext cx="321703" cy="529936"/>
            <a:chOff x="8048377" y="3244496"/>
            <a:chExt cx="321703" cy="529936"/>
          </a:xfrm>
        </p:grpSpPr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E1E9F1EB-C0DA-2242-A3DB-624191CB4D0B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69" name="타원 268">
              <a:extLst>
                <a:ext uri="{FF2B5EF4-FFF2-40B4-BE49-F238E27FC236}">
                  <a16:creationId xmlns:a16="http://schemas.microsoft.com/office/drawing/2014/main" id="{55D5ABED-2082-1648-BF70-1C36EACD6CA6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70" name="그룹 269">
              <a:extLst>
                <a:ext uri="{FF2B5EF4-FFF2-40B4-BE49-F238E27FC236}">
                  <a16:creationId xmlns:a16="http://schemas.microsoft.com/office/drawing/2014/main" id="{B40F64C5-CB65-494A-BE05-7CBDC0A864A8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71" name="타원 270">
                <a:extLst>
                  <a:ext uri="{FF2B5EF4-FFF2-40B4-BE49-F238E27FC236}">
                    <a16:creationId xmlns:a16="http://schemas.microsoft.com/office/drawing/2014/main" id="{83752AD4-59E4-2149-893A-723953C89051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72" name="사다리꼴[T] 271">
                <a:extLst>
                  <a:ext uri="{FF2B5EF4-FFF2-40B4-BE49-F238E27FC236}">
                    <a16:creationId xmlns:a16="http://schemas.microsoft.com/office/drawing/2014/main" id="{9E2703EB-51CD-2C4C-B927-E57049B84E25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MUX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74" name="꺾인 연결선[E] 273">
            <a:extLst>
              <a:ext uri="{FF2B5EF4-FFF2-40B4-BE49-F238E27FC236}">
                <a16:creationId xmlns:a16="http://schemas.microsoft.com/office/drawing/2014/main" id="{288179E9-883A-504D-9322-8C22AB226127}"/>
              </a:ext>
            </a:extLst>
          </p:cNvPr>
          <p:cNvCxnSpPr>
            <a:cxnSpLocks/>
            <a:stCxn id="216" idx="2"/>
            <a:endCxn id="266" idx="3"/>
          </p:cNvCxnSpPr>
          <p:nvPr/>
        </p:nvCxnSpPr>
        <p:spPr>
          <a:xfrm rot="16200000" flipH="1">
            <a:off x="2289453" y="3387185"/>
            <a:ext cx="3206175" cy="46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꺾인 연결선[E] 275">
            <a:extLst>
              <a:ext uri="{FF2B5EF4-FFF2-40B4-BE49-F238E27FC236}">
                <a16:creationId xmlns:a16="http://schemas.microsoft.com/office/drawing/2014/main" id="{89B57A39-83BD-504E-842A-441E69450B8A}"/>
              </a:ext>
            </a:extLst>
          </p:cNvPr>
          <p:cNvCxnSpPr>
            <a:cxnSpLocks/>
            <a:stCxn id="216" idx="2"/>
            <a:endCxn id="272" idx="3"/>
          </p:cNvCxnSpPr>
          <p:nvPr/>
        </p:nvCxnSpPr>
        <p:spPr>
          <a:xfrm rot="16200000" flipH="1">
            <a:off x="3180979" y="2495659"/>
            <a:ext cx="2577001" cy="11585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5" name="그룹 284">
            <a:extLst>
              <a:ext uri="{FF2B5EF4-FFF2-40B4-BE49-F238E27FC236}">
                <a16:creationId xmlns:a16="http://schemas.microsoft.com/office/drawing/2014/main" id="{C86EE5EC-ACCC-574E-ADA4-B33DAEC08653}"/>
              </a:ext>
            </a:extLst>
          </p:cNvPr>
          <p:cNvGrpSpPr/>
          <p:nvPr/>
        </p:nvGrpSpPr>
        <p:grpSpPr>
          <a:xfrm rot="10800000">
            <a:off x="3112511" y="4826508"/>
            <a:ext cx="321132" cy="529936"/>
            <a:chOff x="8048948" y="3244496"/>
            <a:chExt cx="321132" cy="529936"/>
          </a:xfrm>
        </p:grpSpPr>
        <p:sp>
          <p:nvSpPr>
            <p:cNvPr id="286" name="타원 285">
              <a:extLst>
                <a:ext uri="{FF2B5EF4-FFF2-40B4-BE49-F238E27FC236}">
                  <a16:creationId xmlns:a16="http://schemas.microsoft.com/office/drawing/2014/main" id="{E305658A-99EF-FE42-9B9A-D5192D808713}"/>
                </a:ext>
              </a:extLst>
            </p:cNvPr>
            <p:cNvSpPr/>
            <p:nvPr/>
          </p:nvSpPr>
          <p:spPr>
            <a:xfrm rot="5400000">
              <a:off x="8071731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7" name="타원 286">
              <a:extLst>
                <a:ext uri="{FF2B5EF4-FFF2-40B4-BE49-F238E27FC236}">
                  <a16:creationId xmlns:a16="http://schemas.microsoft.com/office/drawing/2014/main" id="{25931D0C-2958-7B49-859D-AAEEAF3521A2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88" name="그룹 287">
              <a:extLst>
                <a:ext uri="{FF2B5EF4-FFF2-40B4-BE49-F238E27FC236}">
                  <a16:creationId xmlns:a16="http://schemas.microsoft.com/office/drawing/2014/main" id="{A46A8BEE-407E-AB4C-B643-D7CF80257CB1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89" name="타원 288">
                <a:extLst>
                  <a:ext uri="{FF2B5EF4-FFF2-40B4-BE49-F238E27FC236}">
                    <a16:creationId xmlns:a16="http://schemas.microsoft.com/office/drawing/2014/main" id="{195D5FE0-7C7C-8349-88F6-1F7A89163339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90" name="사다리꼴[T] 289">
                <a:extLst>
                  <a:ext uri="{FF2B5EF4-FFF2-40B4-BE49-F238E27FC236}">
                    <a16:creationId xmlns:a16="http://schemas.microsoft.com/office/drawing/2014/main" id="{ED368D33-CE5F-4643-A3A5-0FFDF325486B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92" name="꺾인 연결선[E] 291">
            <a:extLst>
              <a:ext uri="{FF2B5EF4-FFF2-40B4-BE49-F238E27FC236}">
                <a16:creationId xmlns:a16="http://schemas.microsoft.com/office/drawing/2014/main" id="{DF9E132E-DF4B-7E47-81E3-C0EB8193B22C}"/>
              </a:ext>
            </a:extLst>
          </p:cNvPr>
          <p:cNvCxnSpPr>
            <a:stCxn id="16" idx="0"/>
            <a:endCxn id="286" idx="4"/>
          </p:cNvCxnSpPr>
          <p:nvPr/>
        </p:nvCxnSpPr>
        <p:spPr>
          <a:xfrm rot="16200000" flipH="1">
            <a:off x="2210736" y="3768185"/>
            <a:ext cx="20643" cy="2366839"/>
          </a:xfrm>
          <a:prstGeom prst="bentConnector4">
            <a:avLst>
              <a:gd name="adj1" fmla="val -748026"/>
              <a:gd name="adj2" fmla="val 1038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꺾인 연결선[E] 294">
            <a:extLst>
              <a:ext uri="{FF2B5EF4-FFF2-40B4-BE49-F238E27FC236}">
                <a16:creationId xmlns:a16="http://schemas.microsoft.com/office/drawing/2014/main" id="{413D09BC-567A-D946-92A1-41A268E45987}"/>
              </a:ext>
            </a:extLst>
          </p:cNvPr>
          <p:cNvCxnSpPr>
            <a:stCxn id="266" idx="0"/>
            <a:endCxn id="287" idx="4"/>
          </p:cNvCxnSpPr>
          <p:nvPr/>
        </p:nvCxnSpPr>
        <p:spPr>
          <a:xfrm rot="10800000">
            <a:off x="3433644" y="5213615"/>
            <a:ext cx="305375" cy="50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꺾인 연결선[E] 296">
            <a:extLst>
              <a:ext uri="{FF2B5EF4-FFF2-40B4-BE49-F238E27FC236}">
                <a16:creationId xmlns:a16="http://schemas.microsoft.com/office/drawing/2014/main" id="{8CEA4CD4-D26F-E64D-A519-8E0531493859}"/>
              </a:ext>
            </a:extLst>
          </p:cNvPr>
          <p:cNvCxnSpPr>
            <a:stCxn id="290" idx="0"/>
            <a:endCxn id="16" idx="3"/>
          </p:cNvCxnSpPr>
          <p:nvPr/>
        </p:nvCxnSpPr>
        <p:spPr>
          <a:xfrm rot="10800000" flipV="1">
            <a:off x="1791723" y="5091477"/>
            <a:ext cx="1320788" cy="22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67316598-E527-B240-9A1D-8A5D60602466}"/>
              </a:ext>
            </a:extLst>
          </p:cNvPr>
          <p:cNvCxnSpPr>
            <a:stCxn id="100" idx="1"/>
            <a:endCxn id="266" idx="2"/>
          </p:cNvCxnSpPr>
          <p:nvPr/>
        </p:nvCxnSpPr>
        <p:spPr>
          <a:xfrm rot="10800000">
            <a:off x="4050745" y="5218618"/>
            <a:ext cx="2544434" cy="153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4" name="그룹 303">
            <a:extLst>
              <a:ext uri="{FF2B5EF4-FFF2-40B4-BE49-F238E27FC236}">
                <a16:creationId xmlns:a16="http://schemas.microsoft.com/office/drawing/2014/main" id="{8670891D-CB33-8F48-B2ED-CF51BA6BAF17}"/>
              </a:ext>
            </a:extLst>
          </p:cNvPr>
          <p:cNvGrpSpPr/>
          <p:nvPr/>
        </p:nvGrpSpPr>
        <p:grpSpPr>
          <a:xfrm rot="10800000">
            <a:off x="3360754" y="4197420"/>
            <a:ext cx="321132" cy="529936"/>
            <a:chOff x="8048948" y="3244496"/>
            <a:chExt cx="321132" cy="529936"/>
          </a:xfrm>
        </p:grpSpPr>
        <p:sp>
          <p:nvSpPr>
            <p:cNvPr id="305" name="타원 304">
              <a:extLst>
                <a:ext uri="{FF2B5EF4-FFF2-40B4-BE49-F238E27FC236}">
                  <a16:creationId xmlns:a16="http://schemas.microsoft.com/office/drawing/2014/main" id="{CD1680E1-787F-E548-96B8-983536422621}"/>
                </a:ext>
              </a:extLst>
            </p:cNvPr>
            <p:cNvSpPr/>
            <p:nvPr/>
          </p:nvSpPr>
          <p:spPr>
            <a:xfrm rot="5400000">
              <a:off x="8077753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06" name="타원 305">
              <a:extLst>
                <a:ext uri="{FF2B5EF4-FFF2-40B4-BE49-F238E27FC236}">
                  <a16:creationId xmlns:a16="http://schemas.microsoft.com/office/drawing/2014/main" id="{ED8492CD-BE18-054B-BAA5-6CF994AD3724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307" name="그룹 306">
              <a:extLst>
                <a:ext uri="{FF2B5EF4-FFF2-40B4-BE49-F238E27FC236}">
                  <a16:creationId xmlns:a16="http://schemas.microsoft.com/office/drawing/2014/main" id="{994B69C2-DE2B-034D-8D4E-31AC5F5AAFD0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308" name="타원 307">
                <a:extLst>
                  <a:ext uri="{FF2B5EF4-FFF2-40B4-BE49-F238E27FC236}">
                    <a16:creationId xmlns:a16="http://schemas.microsoft.com/office/drawing/2014/main" id="{8FA62536-AE30-EA4D-85E5-BD8AB53E670D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309" name="사다리꼴[T] 308">
                <a:extLst>
                  <a:ext uri="{FF2B5EF4-FFF2-40B4-BE49-F238E27FC236}">
                    <a16:creationId xmlns:a16="http://schemas.microsoft.com/office/drawing/2014/main" id="{80C8F8EC-DE23-BD43-9694-1F44123B9BBF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5628BB7B-D47F-BE47-9132-97430B98E368}"/>
              </a:ext>
            </a:extLst>
          </p:cNvPr>
          <p:cNvCxnSpPr>
            <a:stCxn id="272" idx="0"/>
            <a:endCxn id="306" idx="4"/>
          </p:cNvCxnSpPr>
          <p:nvPr/>
        </p:nvCxnSpPr>
        <p:spPr>
          <a:xfrm rot="10800000">
            <a:off x="3681886" y="4584527"/>
            <a:ext cx="1211010" cy="49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꺾인 연결선[E] 312">
            <a:extLst>
              <a:ext uri="{FF2B5EF4-FFF2-40B4-BE49-F238E27FC236}">
                <a16:creationId xmlns:a16="http://schemas.microsoft.com/office/drawing/2014/main" id="{538B90D3-11A8-2D4B-A367-0D1CDA4FA9EB}"/>
              </a:ext>
            </a:extLst>
          </p:cNvPr>
          <p:cNvCxnSpPr>
            <a:stCxn id="15" idx="0"/>
            <a:endCxn id="305" idx="4"/>
          </p:cNvCxnSpPr>
          <p:nvPr/>
        </p:nvCxnSpPr>
        <p:spPr>
          <a:xfrm rot="16200000" flipH="1">
            <a:off x="2329556" y="3015695"/>
            <a:ext cx="25226" cy="2609060"/>
          </a:xfrm>
          <a:prstGeom prst="bentConnector4">
            <a:avLst>
              <a:gd name="adj1" fmla="val -1006541"/>
              <a:gd name="adj2" fmla="val 1043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꺾인 연결선[E] 317">
            <a:extLst>
              <a:ext uri="{FF2B5EF4-FFF2-40B4-BE49-F238E27FC236}">
                <a16:creationId xmlns:a16="http://schemas.microsoft.com/office/drawing/2014/main" id="{A67E4BDB-96AF-7A4C-B019-539386ACBEFE}"/>
              </a:ext>
            </a:extLst>
          </p:cNvPr>
          <p:cNvCxnSpPr>
            <a:stCxn id="99" idx="1"/>
            <a:endCxn id="272" idx="2"/>
          </p:cNvCxnSpPr>
          <p:nvPr/>
        </p:nvCxnSpPr>
        <p:spPr>
          <a:xfrm rot="10800000">
            <a:off x="5204623" y="4589444"/>
            <a:ext cx="1390556" cy="6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꺾인 연결선[E] 320">
            <a:extLst>
              <a:ext uri="{FF2B5EF4-FFF2-40B4-BE49-F238E27FC236}">
                <a16:creationId xmlns:a16="http://schemas.microsoft.com/office/drawing/2014/main" id="{1113AF05-7C21-BD48-8A9A-BD1029F679F1}"/>
              </a:ext>
            </a:extLst>
          </p:cNvPr>
          <p:cNvCxnSpPr>
            <a:stCxn id="309" idx="0"/>
            <a:endCxn id="15" idx="3"/>
          </p:cNvCxnSpPr>
          <p:nvPr/>
        </p:nvCxnSpPr>
        <p:spPr>
          <a:xfrm rot="10800000">
            <a:off x="1791724" y="4460013"/>
            <a:ext cx="1569031" cy="23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CA1B313C-D0DB-C744-8652-2A48CA23C177}"/>
              </a:ext>
            </a:extLst>
          </p:cNvPr>
          <p:cNvGrpSpPr/>
          <p:nvPr/>
        </p:nvGrpSpPr>
        <p:grpSpPr>
          <a:xfrm>
            <a:off x="4689728" y="110388"/>
            <a:ext cx="1737931" cy="1104444"/>
            <a:chOff x="7141829" y="1027839"/>
            <a:chExt cx="1737931" cy="1104444"/>
          </a:xfrm>
        </p:grpSpPr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982996EC-F6FE-024B-A882-C0C65B86FB4D}"/>
                </a:ext>
              </a:extLst>
            </p:cNvPr>
            <p:cNvSpPr/>
            <p:nvPr/>
          </p:nvSpPr>
          <p:spPr>
            <a:xfrm>
              <a:off x="7141829" y="1027839"/>
              <a:ext cx="1737931" cy="11044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TSC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748FD4CE-9C79-1A48-94AA-166B99397574}"/>
                </a:ext>
              </a:extLst>
            </p:cNvPr>
            <p:cNvSpPr/>
            <p:nvPr/>
          </p:nvSpPr>
          <p:spPr>
            <a:xfrm>
              <a:off x="7309218" y="1440106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coarse_ts</a:t>
              </a:r>
              <a:r>
                <a:rPr kumimoji="1" lang="en-US" altLang="ko-Kore-KR" sz="1100" dirty="0"/>
                <a:t>[60:0]</a:t>
              </a:r>
              <a:endParaRPr kumimoji="1" lang="ko-Kore-KR" altLang="en-US" sz="1100" dirty="0"/>
            </a:p>
          </p:txBody>
        </p:sp>
      </p:grpSp>
      <p:grpSp>
        <p:nvGrpSpPr>
          <p:cNvPr id="344" name="그룹 343">
            <a:extLst>
              <a:ext uri="{FF2B5EF4-FFF2-40B4-BE49-F238E27FC236}">
                <a16:creationId xmlns:a16="http://schemas.microsoft.com/office/drawing/2014/main" id="{1F44C94C-8EA5-E347-8425-A4F5F28DCAE3}"/>
              </a:ext>
            </a:extLst>
          </p:cNvPr>
          <p:cNvGrpSpPr/>
          <p:nvPr/>
        </p:nvGrpSpPr>
        <p:grpSpPr>
          <a:xfrm>
            <a:off x="111821" y="636130"/>
            <a:ext cx="1899813" cy="5638282"/>
            <a:chOff x="111821" y="636130"/>
            <a:chExt cx="1899813" cy="5638282"/>
          </a:xfrm>
        </p:grpSpPr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05FC78D6-D806-314A-A8F2-6BCF513C2E13}"/>
                </a:ext>
              </a:extLst>
            </p:cNvPr>
            <p:cNvGrpSpPr/>
            <p:nvPr/>
          </p:nvGrpSpPr>
          <p:grpSpPr>
            <a:xfrm>
              <a:off x="111821" y="636130"/>
              <a:ext cx="1892973" cy="5638282"/>
              <a:chOff x="111821" y="636130"/>
              <a:chExt cx="1892973" cy="5638282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7A696ABB-3405-374B-85FC-5C91C6D87559}"/>
                  </a:ext>
                </a:extLst>
              </p:cNvPr>
              <p:cNvGrpSpPr/>
              <p:nvPr/>
            </p:nvGrpSpPr>
            <p:grpSpPr>
              <a:xfrm>
                <a:off x="111821" y="636130"/>
                <a:ext cx="1815833" cy="5585739"/>
                <a:chOff x="1285713" y="843936"/>
                <a:chExt cx="1815833" cy="5585739"/>
              </a:xfrm>
            </p:grpSpPr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D13DDF4E-8005-5C4B-8BEE-FE64ACCB288A}"/>
                    </a:ext>
                  </a:extLst>
                </p:cNvPr>
                <p:cNvSpPr/>
                <p:nvPr/>
              </p:nvSpPr>
              <p:spPr>
                <a:xfrm>
                  <a:off x="1285713" y="843936"/>
                  <a:ext cx="1815833" cy="55857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cri (interface)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3738024B-3BE2-2841-91DB-B22DFF0000FD}"/>
                    </a:ext>
                  </a:extLst>
                </p:cNvPr>
                <p:cNvSpPr/>
                <p:nvPr/>
              </p:nvSpPr>
              <p:spPr>
                <a:xfrm>
                  <a:off x="1457459" y="1308483"/>
                  <a:ext cx="75690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cmd</a:t>
                  </a:r>
                  <a:r>
                    <a:rPr kumimoji="1" lang="en-US" altLang="ko-Kore-KR" sz="1100" dirty="0"/>
                    <a:t>[1:0]</a:t>
                  </a:r>
                  <a:endParaRPr kumimoji="1" lang="ko-Kore-KR" altLang="en-US" sz="1100" dirty="0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D398768D-0600-5345-B466-E97742D5ABB4}"/>
                    </a:ext>
                  </a:extLst>
                </p:cNvPr>
                <p:cNvSpPr/>
                <p:nvPr/>
              </p:nvSpPr>
              <p:spPr>
                <a:xfrm>
                  <a:off x="1457454" y="1638380"/>
                  <a:ext cx="1075676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chan_sel</a:t>
                  </a:r>
                  <a:r>
                    <a:rPr kumimoji="1" lang="en-US" altLang="ko-Kore-KR" sz="1100" dirty="0"/>
                    <a:t>[23:0]</a:t>
                  </a:r>
                  <a:endParaRPr kumimoji="1" lang="ko-Kore-KR" altLang="en-US" sz="1100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321D4DD2-5BC2-A14E-83ED-4673EF562430}"/>
                    </a:ext>
                  </a:extLst>
                </p:cNvPr>
                <p:cNvSpPr/>
                <p:nvPr/>
              </p:nvSpPr>
              <p:spPr>
                <a:xfrm>
                  <a:off x="1457454" y="195875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3E88F591-5126-394D-BF21-428AF3F968A2}"/>
                    </a:ext>
                  </a:extLst>
                </p:cNvPr>
                <p:cNvSpPr/>
                <p:nvPr/>
              </p:nvSpPr>
              <p:spPr>
                <a:xfrm>
                  <a:off x="1457453" y="2284163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o_data</a:t>
                  </a:r>
                  <a:r>
                    <a:rPr kumimoji="1" lang="en-US" altLang="ko-Kore-KR" sz="1100" dirty="0"/>
                    <a:t>[511:0]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D79EE1A8-6274-AF48-90FC-B1CF2109448D}"/>
                    </a:ext>
                  </a:extLst>
                </p:cNvPr>
                <p:cNvSpPr/>
                <p:nvPr/>
              </p:nvSpPr>
              <p:spPr>
                <a:xfrm>
                  <a:off x="1457453" y="261100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o_address</a:t>
                  </a:r>
                  <a:r>
                    <a:rPr kumimoji="1" lang="en-US" altLang="ko-Kore-KR" sz="1100" dirty="0"/>
                    <a:t>[7:0]</a:t>
                  </a:r>
                  <a:endParaRPr kumimoji="1" lang="ko-Kore-KR" altLang="en-US" sz="1100" dirty="0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B603353B-56F4-8C4B-A5AB-644496A04F7E}"/>
                    </a:ext>
                  </a:extLst>
                </p:cNvPr>
                <p:cNvSpPr/>
                <p:nvPr/>
              </p:nvSpPr>
              <p:spPr>
                <a:xfrm>
                  <a:off x="1457452" y="2935295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o_status</a:t>
                  </a:r>
                  <a:r>
                    <a:rPr kumimoji="1" lang="en-US" altLang="ko-Kore-KR" sz="1100" dirty="0"/>
                    <a:t>[2:0]</a:t>
                  </a:r>
                  <a:endParaRPr kumimoji="1" lang="ko-Kore-KR" altLang="en-US" sz="1100" dirty="0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90E0C21C-7434-3D43-80EC-72237A69AB7A}"/>
                    </a:ext>
                  </a:extLst>
                </p:cNvPr>
                <p:cNvSpPr/>
                <p:nvPr/>
              </p:nvSpPr>
              <p:spPr>
                <a:xfrm>
                  <a:off x="1457454" y="3256305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o_buffer_space_valid</a:t>
                  </a:r>
                  <a:endParaRPr kumimoji="1" lang="ko-Kore-KR" altLang="en-US" sz="1100" dirty="0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4D5E83FF-447C-C540-91D6-7229A6A989B7}"/>
                    </a:ext>
                  </a:extLst>
                </p:cNvPr>
                <p:cNvSpPr/>
                <p:nvPr/>
              </p:nvSpPr>
              <p:spPr>
                <a:xfrm>
                  <a:off x="1457452" y="3578970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</a:t>
                  </a:r>
                  <a:r>
                    <a:rPr kumimoji="1" lang="en-US" altLang="ko-Kore-KR" sz="1100" dirty="0"/>
                    <a:t>[15:0]</a:t>
                  </a:r>
                  <a:endParaRPr kumimoji="1" lang="ko-Kore-KR" altLang="en-US" sz="1100" dirty="0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5D1F9DC1-1366-8F45-B627-48DBED31D053}"/>
                    </a:ext>
                  </a:extLst>
                </p:cNvPr>
                <p:cNvSpPr/>
                <p:nvPr/>
              </p:nvSpPr>
              <p:spPr>
                <a:xfrm>
                  <a:off x="1457447" y="3901632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i_timeout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CC2CF9A5-CAAA-3A48-B4B8-88D063F13AF4}"/>
                    </a:ext>
                  </a:extLst>
                </p:cNvPr>
                <p:cNvSpPr/>
                <p:nvPr/>
              </p:nvSpPr>
              <p:spPr>
                <a:xfrm>
                  <a:off x="1457447" y="4515418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i_data</a:t>
                  </a:r>
                  <a:r>
                    <a:rPr kumimoji="1" lang="en-US" altLang="ko-Kore-KR" sz="1100" dirty="0"/>
                    <a:t>[31:0]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38470328-43ED-A841-A46D-437214C7EABD}"/>
                    </a:ext>
                  </a:extLst>
                </p:cNvPr>
                <p:cNvSpPr/>
                <p:nvPr/>
              </p:nvSpPr>
              <p:spPr>
                <a:xfrm>
                  <a:off x="1457447" y="5149089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690F6DB0-CF9E-C940-982D-1F294FA170FF}"/>
                    </a:ext>
                  </a:extLst>
                </p:cNvPr>
                <p:cNvSpPr/>
                <p:nvPr/>
              </p:nvSpPr>
              <p:spPr>
                <a:xfrm>
                  <a:off x="1457447" y="5870351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i_status</a:t>
                  </a:r>
                  <a:r>
                    <a:rPr kumimoji="1" lang="en-US" altLang="ko-Kore-KR" sz="1100" dirty="0"/>
                    <a:t>[3:0]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236" name="삼각형 235">
                <a:extLst>
                  <a:ext uri="{FF2B5EF4-FFF2-40B4-BE49-F238E27FC236}">
                    <a16:creationId xmlns:a16="http://schemas.microsoft.com/office/drawing/2014/main" id="{271E27EB-589F-B341-9089-09A305751648}"/>
                  </a:ext>
                </a:extLst>
              </p:cNvPr>
              <p:cNvSpPr/>
              <p:nvPr/>
            </p:nvSpPr>
            <p:spPr>
              <a:xfrm>
                <a:off x="1289132" y="5923102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9DE8B35D-3F0E-394F-9A4B-DE0AB035C5C7}"/>
                  </a:ext>
                </a:extLst>
              </p:cNvPr>
              <p:cNvSpPr txBox="1"/>
              <p:nvPr/>
            </p:nvSpPr>
            <p:spPr>
              <a:xfrm>
                <a:off x="1388553" y="6028191"/>
                <a:ext cx="61624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38" name="꺾인 연결선[E] 237">
                <a:extLst>
                  <a:ext uri="{FF2B5EF4-FFF2-40B4-BE49-F238E27FC236}">
                    <a16:creationId xmlns:a16="http://schemas.microsoft.com/office/drawing/2014/main" id="{46C5D523-F8B4-1E48-988F-FDA419A78A32}"/>
                  </a:ext>
                </a:extLst>
              </p:cNvPr>
              <p:cNvCxnSpPr>
                <a:cxnSpLocks/>
                <a:stCxn id="237" idx="1"/>
                <a:endCxn id="236" idx="3"/>
              </p:cNvCxnSpPr>
              <p:nvPr/>
            </p:nvCxnSpPr>
            <p:spPr>
              <a:xfrm rot="10800000">
                <a:off x="1312745" y="5971718"/>
                <a:ext cx="75809" cy="179585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7" name="삼각형 336">
              <a:extLst>
                <a:ext uri="{FF2B5EF4-FFF2-40B4-BE49-F238E27FC236}">
                  <a16:creationId xmlns:a16="http://schemas.microsoft.com/office/drawing/2014/main" id="{43AB22AD-A682-CA43-A9BA-458FD939BD5B}"/>
                </a:ext>
              </a:extLst>
            </p:cNvPr>
            <p:cNvSpPr/>
            <p:nvPr/>
          </p:nvSpPr>
          <p:spPr>
            <a:xfrm rot="10800000">
              <a:off x="1265952" y="494123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E8BB8795-F6DB-9445-9F99-D478FFC85509}"/>
                </a:ext>
              </a:extLst>
            </p:cNvPr>
            <p:cNvSpPr txBox="1"/>
            <p:nvPr/>
          </p:nvSpPr>
          <p:spPr>
            <a:xfrm>
              <a:off x="1395393" y="4697351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39" name="꺾인 연결선[E] 338">
              <a:extLst>
                <a:ext uri="{FF2B5EF4-FFF2-40B4-BE49-F238E27FC236}">
                  <a16:creationId xmlns:a16="http://schemas.microsoft.com/office/drawing/2014/main" id="{D93DEF28-73ED-7744-8BCD-3B3ABF481E06}"/>
                </a:ext>
              </a:extLst>
            </p:cNvPr>
            <p:cNvCxnSpPr>
              <a:cxnSpLocks/>
              <a:stCxn id="338" idx="1"/>
              <a:endCxn id="337" idx="3"/>
            </p:cNvCxnSpPr>
            <p:nvPr/>
          </p:nvCxnSpPr>
          <p:spPr>
            <a:xfrm rot="10800000" flipV="1">
              <a:off x="1289563" y="4820462"/>
              <a:ext cx="105830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1" name="삼각형 340">
              <a:extLst>
                <a:ext uri="{FF2B5EF4-FFF2-40B4-BE49-F238E27FC236}">
                  <a16:creationId xmlns:a16="http://schemas.microsoft.com/office/drawing/2014/main" id="{A162274E-67D0-0D41-A195-48D949F506F2}"/>
                </a:ext>
              </a:extLst>
            </p:cNvPr>
            <p:cNvSpPr/>
            <p:nvPr/>
          </p:nvSpPr>
          <p:spPr>
            <a:xfrm rot="10800000">
              <a:off x="1250341" y="4315608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0FD27BE3-CB85-A54B-BC93-269CEFE6F984}"/>
                </a:ext>
              </a:extLst>
            </p:cNvPr>
            <p:cNvSpPr txBox="1"/>
            <p:nvPr/>
          </p:nvSpPr>
          <p:spPr>
            <a:xfrm>
              <a:off x="1379782" y="407172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43" name="꺾인 연결선[E] 342">
              <a:extLst>
                <a:ext uri="{FF2B5EF4-FFF2-40B4-BE49-F238E27FC236}">
                  <a16:creationId xmlns:a16="http://schemas.microsoft.com/office/drawing/2014/main" id="{4FC8E2CA-B7D5-0B4B-8D10-E0C934CCA443}"/>
                </a:ext>
              </a:extLst>
            </p:cNvPr>
            <p:cNvCxnSpPr>
              <a:cxnSpLocks/>
              <a:stCxn id="342" idx="1"/>
              <a:endCxn id="341" idx="3"/>
            </p:cNvCxnSpPr>
            <p:nvPr/>
          </p:nvCxnSpPr>
          <p:spPr>
            <a:xfrm rot="10800000" flipV="1">
              <a:off x="1273952" y="4194838"/>
              <a:ext cx="105830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3" name="그룹 352">
            <a:extLst>
              <a:ext uri="{FF2B5EF4-FFF2-40B4-BE49-F238E27FC236}">
                <a16:creationId xmlns:a16="http://schemas.microsoft.com/office/drawing/2014/main" id="{C23470DA-7759-524B-A877-BC753EC61F8F}"/>
              </a:ext>
            </a:extLst>
          </p:cNvPr>
          <p:cNvGrpSpPr/>
          <p:nvPr/>
        </p:nvGrpSpPr>
        <p:grpSpPr>
          <a:xfrm rot="10800000">
            <a:off x="2331406" y="5551590"/>
            <a:ext cx="321703" cy="529936"/>
            <a:chOff x="8048377" y="3244496"/>
            <a:chExt cx="321703" cy="529936"/>
          </a:xfrm>
        </p:grpSpPr>
        <p:sp>
          <p:nvSpPr>
            <p:cNvPr id="354" name="타원 353">
              <a:extLst>
                <a:ext uri="{FF2B5EF4-FFF2-40B4-BE49-F238E27FC236}">
                  <a16:creationId xmlns:a16="http://schemas.microsoft.com/office/drawing/2014/main" id="{30A18C0A-B594-4540-A8EA-A98EB8750A98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5" name="타원 354">
              <a:extLst>
                <a:ext uri="{FF2B5EF4-FFF2-40B4-BE49-F238E27FC236}">
                  <a16:creationId xmlns:a16="http://schemas.microsoft.com/office/drawing/2014/main" id="{2B660D61-1600-EB44-96D2-8B2FD02EF014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356" name="그룹 355">
              <a:extLst>
                <a:ext uri="{FF2B5EF4-FFF2-40B4-BE49-F238E27FC236}">
                  <a16:creationId xmlns:a16="http://schemas.microsoft.com/office/drawing/2014/main" id="{D82D5894-1281-F342-8894-93D31540C7A0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357" name="타원 356">
                <a:extLst>
                  <a:ext uri="{FF2B5EF4-FFF2-40B4-BE49-F238E27FC236}">
                    <a16:creationId xmlns:a16="http://schemas.microsoft.com/office/drawing/2014/main" id="{1C99C9ED-93A8-6749-A61A-702A4E945244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358" name="사다리꼴[T] 357">
                <a:extLst>
                  <a:ext uri="{FF2B5EF4-FFF2-40B4-BE49-F238E27FC236}">
                    <a16:creationId xmlns:a16="http://schemas.microsoft.com/office/drawing/2014/main" id="{3126DEF7-5275-1444-A9D2-0E7E38F940E3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9FC605E4-29DE-4247-99C4-A8742E6D1B0D}"/>
              </a:ext>
            </a:extLst>
          </p:cNvPr>
          <p:cNvSpPr/>
          <p:nvPr/>
        </p:nvSpPr>
        <p:spPr>
          <a:xfrm>
            <a:off x="1954038" y="6109427"/>
            <a:ext cx="589418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3’b100</a:t>
            </a:r>
            <a:endParaRPr kumimoji="1" lang="ko-Kore-KR" altLang="en-US" sz="1100" dirty="0"/>
          </a:p>
        </p:txBody>
      </p:sp>
      <p:cxnSp>
        <p:nvCxnSpPr>
          <p:cNvPr id="365" name="꺾인 연결선[E] 364">
            <a:extLst>
              <a:ext uri="{FF2B5EF4-FFF2-40B4-BE49-F238E27FC236}">
                <a16:creationId xmlns:a16="http://schemas.microsoft.com/office/drawing/2014/main" id="{0375730B-A9D9-B941-B6F3-F98ABCEDDEA8}"/>
              </a:ext>
            </a:extLst>
          </p:cNvPr>
          <p:cNvCxnSpPr>
            <a:cxnSpLocks/>
            <a:stCxn id="364" idx="3"/>
            <a:endCxn id="355" idx="4"/>
          </p:cNvCxnSpPr>
          <p:nvPr/>
        </p:nvCxnSpPr>
        <p:spPr>
          <a:xfrm flipV="1">
            <a:off x="2543456" y="5938696"/>
            <a:ext cx="109082" cy="299295"/>
          </a:xfrm>
          <a:prstGeom prst="bentConnector3">
            <a:avLst>
              <a:gd name="adj1" fmla="val 3154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꺾인 연결선[E] 373">
            <a:extLst>
              <a:ext uri="{FF2B5EF4-FFF2-40B4-BE49-F238E27FC236}">
                <a16:creationId xmlns:a16="http://schemas.microsoft.com/office/drawing/2014/main" id="{0963463D-4B32-4648-8C1B-F6CDF9961112}"/>
              </a:ext>
            </a:extLst>
          </p:cNvPr>
          <p:cNvCxnSpPr>
            <a:stCxn id="358" idx="0"/>
            <a:endCxn id="17" idx="3"/>
          </p:cNvCxnSpPr>
          <p:nvPr/>
        </p:nvCxnSpPr>
        <p:spPr>
          <a:xfrm rot="10800000">
            <a:off x="1791724" y="5814945"/>
            <a:ext cx="539683" cy="16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꺾인 연결선[E] 376">
            <a:extLst>
              <a:ext uri="{FF2B5EF4-FFF2-40B4-BE49-F238E27FC236}">
                <a16:creationId xmlns:a16="http://schemas.microsoft.com/office/drawing/2014/main" id="{12CFE090-F942-4C47-8A52-94298B01F5FF}"/>
              </a:ext>
            </a:extLst>
          </p:cNvPr>
          <p:cNvCxnSpPr>
            <a:cxnSpLocks/>
            <a:stCxn id="22" idx="3"/>
            <a:endCxn id="290" idx="1"/>
          </p:cNvCxnSpPr>
          <p:nvPr/>
        </p:nvCxnSpPr>
        <p:spPr>
          <a:xfrm flipV="1">
            <a:off x="2724583" y="5317479"/>
            <a:ext cx="543792" cy="12530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꺾인 연결선[E] 378">
            <a:extLst>
              <a:ext uri="{FF2B5EF4-FFF2-40B4-BE49-F238E27FC236}">
                <a16:creationId xmlns:a16="http://schemas.microsoft.com/office/drawing/2014/main" id="{E02A95E3-8BFB-A248-94D4-CE24D7470395}"/>
              </a:ext>
            </a:extLst>
          </p:cNvPr>
          <p:cNvCxnSpPr>
            <a:cxnSpLocks/>
            <a:stCxn id="22" idx="3"/>
            <a:endCxn id="309" idx="1"/>
          </p:cNvCxnSpPr>
          <p:nvPr/>
        </p:nvCxnSpPr>
        <p:spPr>
          <a:xfrm flipV="1">
            <a:off x="2724583" y="4688391"/>
            <a:ext cx="792035" cy="18821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2" name="그룹 381">
            <a:extLst>
              <a:ext uri="{FF2B5EF4-FFF2-40B4-BE49-F238E27FC236}">
                <a16:creationId xmlns:a16="http://schemas.microsoft.com/office/drawing/2014/main" id="{7DC4F7AC-445A-524C-8D9D-8DAE11665155}"/>
              </a:ext>
            </a:extLst>
          </p:cNvPr>
          <p:cNvGrpSpPr/>
          <p:nvPr/>
        </p:nvGrpSpPr>
        <p:grpSpPr>
          <a:xfrm rot="5400000">
            <a:off x="2362772" y="2371521"/>
            <a:ext cx="826513" cy="544317"/>
            <a:chOff x="2883373" y="5392849"/>
            <a:chExt cx="962915" cy="724984"/>
          </a:xfrm>
        </p:grpSpPr>
        <p:sp>
          <p:nvSpPr>
            <p:cNvPr id="383" name="사다리꼴[T] 382">
              <a:extLst>
                <a:ext uri="{FF2B5EF4-FFF2-40B4-BE49-F238E27FC236}">
                  <a16:creationId xmlns:a16="http://schemas.microsoft.com/office/drawing/2014/main" id="{3EBDEA6B-BAC9-D14F-8378-A92408B03D8D}"/>
                </a:ext>
              </a:extLst>
            </p:cNvPr>
            <p:cNvSpPr/>
            <p:nvPr/>
          </p:nvSpPr>
          <p:spPr>
            <a:xfrm>
              <a:off x="2883373" y="5392849"/>
              <a:ext cx="962915" cy="688700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EQUAL?</a:t>
              </a:r>
              <a:endParaRPr kumimoji="1" lang="ko-Kore-KR" altLang="en-US" sz="1300" dirty="0"/>
            </a:p>
          </p:txBody>
        </p:sp>
        <p:sp>
          <p:nvSpPr>
            <p:cNvPr id="384" name="삼각형 383">
              <a:extLst>
                <a:ext uri="{FF2B5EF4-FFF2-40B4-BE49-F238E27FC236}">
                  <a16:creationId xmlns:a16="http://schemas.microsoft.com/office/drawing/2014/main" id="{2AFB2A77-FF6B-9F4F-A239-F64762B4CC6E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385" name="타원 384">
              <a:extLst>
                <a:ext uri="{FF2B5EF4-FFF2-40B4-BE49-F238E27FC236}">
                  <a16:creationId xmlns:a16="http://schemas.microsoft.com/office/drawing/2014/main" id="{AFEB5EF7-4A64-1A45-A147-6B0DCAE46A9D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386" name="타원 385">
              <a:extLst>
                <a:ext uri="{FF2B5EF4-FFF2-40B4-BE49-F238E27FC236}">
                  <a16:creationId xmlns:a16="http://schemas.microsoft.com/office/drawing/2014/main" id="{3560462E-DCDA-E24C-B4C0-5D7CDB68482E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BAEDB668-9A26-4742-8115-8EB1021D0B64}"/>
              </a:ext>
            </a:extLst>
          </p:cNvPr>
          <p:cNvSpPr/>
          <p:nvPr/>
        </p:nvSpPr>
        <p:spPr>
          <a:xfrm>
            <a:off x="1954038" y="3097561"/>
            <a:ext cx="932234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2’d2=“read”</a:t>
            </a:r>
            <a:endParaRPr kumimoji="1" lang="ko-Kore-KR" altLang="en-US" sz="1100" dirty="0"/>
          </a:p>
        </p:txBody>
      </p:sp>
      <p:cxnSp>
        <p:nvCxnSpPr>
          <p:cNvPr id="388" name="꺾인 연결선[E] 387">
            <a:extLst>
              <a:ext uri="{FF2B5EF4-FFF2-40B4-BE49-F238E27FC236}">
                <a16:creationId xmlns:a16="http://schemas.microsoft.com/office/drawing/2014/main" id="{8C2EB216-49D0-DA4E-9B41-D43AC8DBFA98}"/>
              </a:ext>
            </a:extLst>
          </p:cNvPr>
          <p:cNvCxnSpPr>
            <a:cxnSpLocks/>
            <a:stCxn id="387" idx="0"/>
            <a:endCxn id="385" idx="5"/>
          </p:cNvCxnSpPr>
          <p:nvPr/>
        </p:nvCxnSpPr>
        <p:spPr>
          <a:xfrm rot="5400000" flipH="1" flipV="1">
            <a:off x="2393714" y="2946876"/>
            <a:ext cx="177126" cy="1242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꺾인 연결선[E] 389">
            <a:extLst>
              <a:ext uri="{FF2B5EF4-FFF2-40B4-BE49-F238E27FC236}">
                <a16:creationId xmlns:a16="http://schemas.microsoft.com/office/drawing/2014/main" id="{0AA84E12-4551-1F44-81B7-D496685555D2}"/>
              </a:ext>
            </a:extLst>
          </p:cNvPr>
          <p:cNvCxnSpPr>
            <a:stCxn id="6" idx="3"/>
            <a:endCxn id="386" idx="4"/>
          </p:cNvCxnSpPr>
          <p:nvPr/>
        </p:nvCxnSpPr>
        <p:spPr>
          <a:xfrm>
            <a:off x="1040470" y="1253077"/>
            <a:ext cx="1496223" cy="11634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꺾인 연결선[E] 391">
            <a:extLst>
              <a:ext uri="{FF2B5EF4-FFF2-40B4-BE49-F238E27FC236}">
                <a16:creationId xmlns:a16="http://schemas.microsoft.com/office/drawing/2014/main" id="{3FCC5B22-C355-FA44-B15E-5DBEB6361A7D}"/>
              </a:ext>
            </a:extLst>
          </p:cNvPr>
          <p:cNvCxnSpPr>
            <a:stCxn id="383" idx="0"/>
            <a:endCxn id="358" idx="3"/>
          </p:cNvCxnSpPr>
          <p:nvPr/>
        </p:nvCxnSpPr>
        <p:spPr>
          <a:xfrm flipH="1">
            <a:off x="2487270" y="2643680"/>
            <a:ext cx="560917" cy="2946877"/>
          </a:xfrm>
          <a:prstGeom prst="bentConnector4">
            <a:avLst>
              <a:gd name="adj1" fmla="val -40755"/>
              <a:gd name="adj2" fmla="val 55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8314F25E-A452-184A-B493-6ED41FD0DD38}"/>
              </a:ext>
            </a:extLst>
          </p:cNvPr>
          <p:cNvGrpSpPr/>
          <p:nvPr/>
        </p:nvGrpSpPr>
        <p:grpSpPr>
          <a:xfrm>
            <a:off x="3242546" y="1032160"/>
            <a:ext cx="804570" cy="246221"/>
            <a:chOff x="2672818" y="6550498"/>
            <a:chExt cx="804570" cy="246221"/>
          </a:xfrm>
        </p:grpSpPr>
        <p:sp>
          <p:nvSpPr>
            <p:cNvPr id="412" name="삼각형 411">
              <a:extLst>
                <a:ext uri="{FF2B5EF4-FFF2-40B4-BE49-F238E27FC236}">
                  <a16:creationId xmlns:a16="http://schemas.microsoft.com/office/drawing/2014/main" id="{0AEC5738-DD69-4745-9009-2BA6EE1C9DC8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1A4ECC54-3C02-7941-B082-5ACA7E0BF265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414" name="꺾인 연결선[E] 413">
              <a:extLst>
                <a:ext uri="{FF2B5EF4-FFF2-40B4-BE49-F238E27FC236}">
                  <a16:creationId xmlns:a16="http://schemas.microsoft.com/office/drawing/2014/main" id="{6EB7C381-E4F8-2549-A8E6-B9D546508959}"/>
                </a:ext>
              </a:extLst>
            </p:cNvPr>
            <p:cNvCxnSpPr>
              <a:cxnSpLocks/>
              <a:stCxn id="413" idx="1"/>
              <a:endCxn id="412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5" name="그룹 414">
            <a:extLst>
              <a:ext uri="{FF2B5EF4-FFF2-40B4-BE49-F238E27FC236}">
                <a16:creationId xmlns:a16="http://schemas.microsoft.com/office/drawing/2014/main" id="{983716A9-964C-DF48-927C-BB9B2C9A8A8D}"/>
              </a:ext>
            </a:extLst>
          </p:cNvPr>
          <p:cNvGrpSpPr/>
          <p:nvPr/>
        </p:nvGrpSpPr>
        <p:grpSpPr>
          <a:xfrm>
            <a:off x="3255681" y="652843"/>
            <a:ext cx="804570" cy="246221"/>
            <a:chOff x="2672818" y="6550498"/>
            <a:chExt cx="804570" cy="246221"/>
          </a:xfrm>
        </p:grpSpPr>
        <p:sp>
          <p:nvSpPr>
            <p:cNvPr id="416" name="삼각형 415">
              <a:extLst>
                <a:ext uri="{FF2B5EF4-FFF2-40B4-BE49-F238E27FC236}">
                  <a16:creationId xmlns:a16="http://schemas.microsoft.com/office/drawing/2014/main" id="{44FA2BA0-1A11-DD48-9580-612EA8FCA5C9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450A00E6-A503-C24A-9340-C0A51806A4DE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418" name="꺾인 연결선[E] 417">
              <a:extLst>
                <a:ext uri="{FF2B5EF4-FFF2-40B4-BE49-F238E27FC236}">
                  <a16:creationId xmlns:a16="http://schemas.microsoft.com/office/drawing/2014/main" id="{9E44C82A-D4C4-5E4E-9B7B-98E508D4A0B6}"/>
                </a:ext>
              </a:extLst>
            </p:cNvPr>
            <p:cNvCxnSpPr>
              <a:cxnSpLocks/>
              <a:stCxn id="417" idx="1"/>
              <a:endCxn id="416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9" name="그룹 418">
            <a:extLst>
              <a:ext uri="{FF2B5EF4-FFF2-40B4-BE49-F238E27FC236}">
                <a16:creationId xmlns:a16="http://schemas.microsoft.com/office/drawing/2014/main" id="{934E388D-8D96-D447-88F6-30FE091B847F}"/>
              </a:ext>
            </a:extLst>
          </p:cNvPr>
          <p:cNvGrpSpPr/>
          <p:nvPr/>
        </p:nvGrpSpPr>
        <p:grpSpPr>
          <a:xfrm>
            <a:off x="3257151" y="277889"/>
            <a:ext cx="804570" cy="246221"/>
            <a:chOff x="2672818" y="6550498"/>
            <a:chExt cx="804570" cy="246221"/>
          </a:xfrm>
        </p:grpSpPr>
        <p:sp>
          <p:nvSpPr>
            <p:cNvPr id="420" name="삼각형 419">
              <a:extLst>
                <a:ext uri="{FF2B5EF4-FFF2-40B4-BE49-F238E27FC236}">
                  <a16:creationId xmlns:a16="http://schemas.microsoft.com/office/drawing/2014/main" id="{52145E26-479B-D147-98F7-D9E3D1979945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4FD1D2B8-8155-E04C-9C45-96BE461E2055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422" name="꺾인 연결선[E] 421">
              <a:extLst>
                <a:ext uri="{FF2B5EF4-FFF2-40B4-BE49-F238E27FC236}">
                  <a16:creationId xmlns:a16="http://schemas.microsoft.com/office/drawing/2014/main" id="{98EA01F1-3AB5-4745-AE01-B1B4A46ABD63}"/>
                </a:ext>
              </a:extLst>
            </p:cNvPr>
            <p:cNvCxnSpPr>
              <a:cxnSpLocks/>
              <a:stCxn id="421" idx="1"/>
              <a:endCxn id="420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7441D747-C21A-074F-A2E7-E521415181F5}"/>
              </a:ext>
            </a:extLst>
          </p:cNvPr>
          <p:cNvSpPr/>
          <p:nvPr/>
        </p:nvSpPr>
        <p:spPr>
          <a:xfrm>
            <a:off x="4857117" y="868661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full_ts_cri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424" name="삼각형 423">
            <a:extLst>
              <a:ext uri="{FF2B5EF4-FFF2-40B4-BE49-F238E27FC236}">
                <a16:creationId xmlns:a16="http://schemas.microsoft.com/office/drawing/2014/main" id="{80F8750B-6E28-E14A-B62F-A5FABDF1C91C}"/>
              </a:ext>
            </a:extLst>
          </p:cNvPr>
          <p:cNvSpPr/>
          <p:nvPr/>
        </p:nvSpPr>
        <p:spPr>
          <a:xfrm rot="10800000">
            <a:off x="6087499" y="518919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04E8A4B9-5B7D-8A4B-B2C6-DDBCE4B46C0C}"/>
              </a:ext>
            </a:extLst>
          </p:cNvPr>
          <p:cNvSpPr txBox="1"/>
          <p:nvPr/>
        </p:nvSpPr>
        <p:spPr>
          <a:xfrm>
            <a:off x="5423530" y="294354"/>
            <a:ext cx="610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rtio_clk</a:t>
            </a:r>
            <a:endParaRPr kumimoji="1" lang="ko-Kore-KR" altLang="en-US" sz="1000" b="1" dirty="0"/>
          </a:p>
        </p:txBody>
      </p:sp>
      <p:cxnSp>
        <p:nvCxnSpPr>
          <p:cNvPr id="426" name="꺾인 연결선[E] 425">
            <a:extLst>
              <a:ext uri="{FF2B5EF4-FFF2-40B4-BE49-F238E27FC236}">
                <a16:creationId xmlns:a16="http://schemas.microsoft.com/office/drawing/2014/main" id="{56E3A2FE-4791-EC4D-9F22-AAE9996BC12D}"/>
              </a:ext>
            </a:extLst>
          </p:cNvPr>
          <p:cNvCxnSpPr>
            <a:cxnSpLocks/>
            <a:stCxn id="425" idx="3"/>
            <a:endCxn id="424" idx="3"/>
          </p:cNvCxnSpPr>
          <p:nvPr/>
        </p:nvCxnSpPr>
        <p:spPr>
          <a:xfrm>
            <a:off x="6034515" y="417465"/>
            <a:ext cx="76595" cy="1014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68984D60-3F4D-8645-ACEC-09F6A49EA965}"/>
              </a:ext>
            </a:extLst>
          </p:cNvPr>
          <p:cNvSpPr/>
          <p:nvPr/>
        </p:nvSpPr>
        <p:spPr>
          <a:xfrm>
            <a:off x="6665415" y="497431"/>
            <a:ext cx="2027935" cy="305705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</a:rPr>
              <a:t>fifo</a:t>
            </a:r>
            <a:r>
              <a:rPr kumimoji="1" lang="en-US" altLang="ko-Kore-KR" dirty="0">
                <a:solidFill>
                  <a:schemeClr val="tx1"/>
                </a:solidFill>
              </a:rPr>
              <a:t>=</a:t>
            </a:r>
            <a:r>
              <a:rPr kumimoji="1" lang="en-US" altLang="ko-Kore-KR" dirty="0" err="1">
                <a:solidFill>
                  <a:schemeClr val="tx1"/>
                </a:solidFill>
              </a:rPr>
              <a:t>AsyncFIFO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DEFCF214-40C0-D44B-9608-AC36145581B1}"/>
              </a:ext>
            </a:extLst>
          </p:cNvPr>
          <p:cNvSpPr/>
          <p:nvPr/>
        </p:nvSpPr>
        <p:spPr>
          <a:xfrm>
            <a:off x="6829442" y="864996"/>
            <a:ext cx="1737931" cy="25114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_</a:t>
            </a:r>
            <a:r>
              <a:rPr kumimoji="1" lang="en-US" altLang="ko-Kore-KR" dirty="0" err="1">
                <a:solidFill>
                  <a:schemeClr val="tx1"/>
                </a:solidFill>
              </a:rPr>
              <a:t>FIFOInterface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B7DB44D8-5480-6144-9495-E03E66EBE263}"/>
              </a:ext>
            </a:extLst>
          </p:cNvPr>
          <p:cNvSpPr/>
          <p:nvPr/>
        </p:nvSpPr>
        <p:spPr>
          <a:xfrm>
            <a:off x="6972958" y="1257512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we</a:t>
            </a:r>
            <a:endParaRPr kumimoji="1" lang="ko-Kore-KR" altLang="en-US" sz="1100" dirty="0"/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E313DAB4-A815-F441-8ED7-368A6C3FED6C}"/>
              </a:ext>
            </a:extLst>
          </p:cNvPr>
          <p:cNvSpPr/>
          <p:nvPr/>
        </p:nvSpPr>
        <p:spPr>
          <a:xfrm>
            <a:off x="6972958" y="1597496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writable</a:t>
            </a:r>
            <a:endParaRPr kumimoji="1" lang="ko-Kore-KR" altLang="en-US" sz="1100" dirty="0"/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310D257D-FBA7-1740-884C-5F5EBC32E5ED}"/>
              </a:ext>
            </a:extLst>
          </p:cNvPr>
          <p:cNvSpPr/>
          <p:nvPr/>
        </p:nvSpPr>
        <p:spPr>
          <a:xfrm>
            <a:off x="6972958" y="1939489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re</a:t>
            </a:r>
            <a:endParaRPr kumimoji="1" lang="ko-Kore-KR" altLang="en-US" sz="1100" dirty="0"/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AE03A250-0218-044A-B372-E6536EEC50F3}"/>
              </a:ext>
            </a:extLst>
          </p:cNvPr>
          <p:cNvSpPr/>
          <p:nvPr/>
        </p:nvSpPr>
        <p:spPr>
          <a:xfrm>
            <a:off x="6972957" y="2275264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readable</a:t>
            </a:r>
            <a:endParaRPr kumimoji="1" lang="ko-Kore-KR" altLang="en-US" sz="1100" dirty="0"/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C957CE10-D362-F942-96F2-1E2EC93B8694}"/>
              </a:ext>
            </a:extLst>
          </p:cNvPr>
          <p:cNvSpPr/>
          <p:nvPr/>
        </p:nvSpPr>
        <p:spPr>
          <a:xfrm>
            <a:off x="6972958" y="2605118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din[64:0]</a:t>
            </a:r>
            <a:endParaRPr kumimoji="1" lang="ko-Kore-KR" altLang="en-US" sz="1100" dirty="0"/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0A796138-5DD2-914C-9657-C965612719FD}"/>
              </a:ext>
            </a:extLst>
          </p:cNvPr>
          <p:cNvSpPr/>
          <p:nvPr/>
        </p:nvSpPr>
        <p:spPr>
          <a:xfrm>
            <a:off x="6972958" y="2941867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dout</a:t>
            </a:r>
            <a:r>
              <a:rPr kumimoji="1" lang="en-US" altLang="ko-Kore-KR" sz="1100" dirty="0"/>
              <a:t>[64:0]</a:t>
            </a:r>
            <a:endParaRPr kumimoji="1" lang="ko-Kore-KR" altLang="en-US" sz="1100" dirty="0"/>
          </a:p>
        </p:txBody>
      </p:sp>
      <p:cxnSp>
        <p:nvCxnSpPr>
          <p:cNvPr id="439" name="꺾인 연결선[E] 438">
            <a:extLst>
              <a:ext uri="{FF2B5EF4-FFF2-40B4-BE49-F238E27FC236}">
                <a16:creationId xmlns:a16="http://schemas.microsoft.com/office/drawing/2014/main" id="{279B564B-E704-F940-8BA3-DFA698C2E1A1}"/>
              </a:ext>
            </a:extLst>
          </p:cNvPr>
          <p:cNvCxnSpPr>
            <a:cxnSpLocks/>
            <a:stCxn id="108" idx="0"/>
            <a:endCxn id="173" idx="4"/>
          </p:cNvCxnSpPr>
          <p:nvPr/>
        </p:nvCxnSpPr>
        <p:spPr>
          <a:xfrm rot="16200000" flipH="1">
            <a:off x="9034253" y="5036821"/>
            <a:ext cx="1299118" cy="259334"/>
          </a:xfrm>
          <a:prstGeom prst="bentConnector5">
            <a:avLst>
              <a:gd name="adj1" fmla="val -17597"/>
              <a:gd name="adj2" fmla="val -324476"/>
              <a:gd name="adj3" fmla="val 14524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4" name="직선 연결선[R] 443">
            <a:extLst>
              <a:ext uri="{FF2B5EF4-FFF2-40B4-BE49-F238E27FC236}">
                <a16:creationId xmlns:a16="http://schemas.microsoft.com/office/drawing/2014/main" id="{A2BDD878-CB9B-B74C-9351-F60968688C0D}"/>
              </a:ext>
            </a:extLst>
          </p:cNvPr>
          <p:cNvCxnSpPr/>
          <p:nvPr/>
        </p:nvCxnSpPr>
        <p:spPr>
          <a:xfrm flipH="1">
            <a:off x="2297181" y="237330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5" name="TextBox 444">
            <a:extLst>
              <a:ext uri="{FF2B5EF4-FFF2-40B4-BE49-F238E27FC236}">
                <a16:creationId xmlns:a16="http://schemas.microsoft.com/office/drawing/2014/main" id="{8B7CB6FC-A64F-5A48-A36F-BA5C29C923F5}"/>
              </a:ext>
            </a:extLst>
          </p:cNvPr>
          <p:cNvSpPr txBox="1"/>
          <p:nvPr/>
        </p:nvSpPr>
        <p:spPr>
          <a:xfrm>
            <a:off x="2219816" y="243855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448" name="직선 연결선[R] 447">
            <a:extLst>
              <a:ext uri="{FF2B5EF4-FFF2-40B4-BE49-F238E27FC236}">
                <a16:creationId xmlns:a16="http://schemas.microsoft.com/office/drawing/2014/main" id="{023629F0-B03B-3D43-BA9B-BB0938E7B0AC}"/>
              </a:ext>
            </a:extLst>
          </p:cNvPr>
          <p:cNvCxnSpPr/>
          <p:nvPr/>
        </p:nvCxnSpPr>
        <p:spPr>
          <a:xfrm flipH="1">
            <a:off x="2371543" y="294234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9" name="TextBox 448">
            <a:extLst>
              <a:ext uri="{FF2B5EF4-FFF2-40B4-BE49-F238E27FC236}">
                <a16:creationId xmlns:a16="http://schemas.microsoft.com/office/drawing/2014/main" id="{6AA3CEC8-E394-584E-A24B-42327490B209}"/>
              </a:ext>
            </a:extLst>
          </p:cNvPr>
          <p:cNvSpPr txBox="1"/>
          <p:nvPr/>
        </p:nvSpPr>
        <p:spPr>
          <a:xfrm>
            <a:off x="2208864" y="286794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450" name="직선 연결선[R] 449">
            <a:extLst>
              <a:ext uri="{FF2B5EF4-FFF2-40B4-BE49-F238E27FC236}">
                <a16:creationId xmlns:a16="http://schemas.microsoft.com/office/drawing/2014/main" id="{44D93379-61A1-2140-A406-CE34CDF5428B}"/>
              </a:ext>
            </a:extLst>
          </p:cNvPr>
          <p:cNvCxnSpPr/>
          <p:nvPr/>
        </p:nvCxnSpPr>
        <p:spPr>
          <a:xfrm flipH="1">
            <a:off x="3851209" y="4687507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TextBox 450">
            <a:extLst>
              <a:ext uri="{FF2B5EF4-FFF2-40B4-BE49-F238E27FC236}">
                <a16:creationId xmlns:a16="http://schemas.microsoft.com/office/drawing/2014/main" id="{C7D9655C-7160-0549-A21A-C1027E05EA86}"/>
              </a:ext>
            </a:extLst>
          </p:cNvPr>
          <p:cNvSpPr txBox="1"/>
          <p:nvPr/>
        </p:nvSpPr>
        <p:spPr>
          <a:xfrm>
            <a:off x="3872504" y="463406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452" name="직선 연결선[R] 451">
            <a:extLst>
              <a:ext uri="{FF2B5EF4-FFF2-40B4-BE49-F238E27FC236}">
                <a16:creationId xmlns:a16="http://schemas.microsoft.com/office/drawing/2014/main" id="{113F16AB-2091-F84B-B32B-12D5A6F4CDD9}"/>
              </a:ext>
            </a:extLst>
          </p:cNvPr>
          <p:cNvCxnSpPr/>
          <p:nvPr/>
        </p:nvCxnSpPr>
        <p:spPr>
          <a:xfrm flipH="1">
            <a:off x="5000930" y="405196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3" name="TextBox 452">
            <a:extLst>
              <a:ext uri="{FF2B5EF4-FFF2-40B4-BE49-F238E27FC236}">
                <a16:creationId xmlns:a16="http://schemas.microsoft.com/office/drawing/2014/main" id="{6DABC3AB-8577-6E47-8856-C1C08D20815B}"/>
              </a:ext>
            </a:extLst>
          </p:cNvPr>
          <p:cNvSpPr txBox="1"/>
          <p:nvPr/>
        </p:nvSpPr>
        <p:spPr>
          <a:xfrm>
            <a:off x="5051122" y="396782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sp>
        <p:nvSpPr>
          <p:cNvPr id="454" name="TextBox 453">
            <a:extLst>
              <a:ext uri="{FF2B5EF4-FFF2-40B4-BE49-F238E27FC236}">
                <a16:creationId xmlns:a16="http://schemas.microsoft.com/office/drawing/2014/main" id="{0DB2A5A5-E7D5-9544-BF79-8F978B095C60}"/>
              </a:ext>
            </a:extLst>
          </p:cNvPr>
          <p:cNvSpPr txBox="1"/>
          <p:nvPr/>
        </p:nvSpPr>
        <p:spPr>
          <a:xfrm>
            <a:off x="4379458" y="1663788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i_status_raw</a:t>
            </a:r>
            <a:r>
              <a:rPr kumimoji="1" lang="en-US" altLang="ko-Kore-KR" sz="1000" dirty="0"/>
              <a:t>[1]</a:t>
            </a:r>
            <a:endParaRPr kumimoji="1" lang="ko-Kore-KR" altLang="en-US" sz="1000" dirty="0"/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E4874A91-3B13-3B4F-B414-0841D840043C}"/>
              </a:ext>
            </a:extLst>
          </p:cNvPr>
          <p:cNvSpPr txBox="1"/>
          <p:nvPr/>
        </p:nvSpPr>
        <p:spPr>
          <a:xfrm>
            <a:off x="5626574" y="1663327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i_status_raw</a:t>
            </a:r>
            <a:r>
              <a:rPr kumimoji="1" lang="en-US" altLang="ko-Kore-KR" sz="1000" dirty="0"/>
              <a:t>[0]</a:t>
            </a:r>
            <a:endParaRPr kumimoji="1" lang="ko-Kore-KR" altLang="en-US" sz="1000" dirty="0"/>
          </a:p>
        </p:txBody>
      </p:sp>
      <p:cxnSp>
        <p:nvCxnSpPr>
          <p:cNvPr id="456" name="직선 연결선[R] 455">
            <a:extLst>
              <a:ext uri="{FF2B5EF4-FFF2-40B4-BE49-F238E27FC236}">
                <a16:creationId xmlns:a16="http://schemas.microsoft.com/office/drawing/2014/main" id="{D46F9D6C-C84C-CA44-B974-D36F9AB8C4E8}"/>
              </a:ext>
            </a:extLst>
          </p:cNvPr>
          <p:cNvCxnSpPr/>
          <p:nvPr/>
        </p:nvCxnSpPr>
        <p:spPr>
          <a:xfrm flipH="1">
            <a:off x="2049820" y="575122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TextBox 456">
            <a:extLst>
              <a:ext uri="{FF2B5EF4-FFF2-40B4-BE49-F238E27FC236}">
                <a16:creationId xmlns:a16="http://schemas.microsoft.com/office/drawing/2014/main" id="{3A27CB40-AC8B-B446-AD14-C240540EB2A0}"/>
              </a:ext>
            </a:extLst>
          </p:cNvPr>
          <p:cNvSpPr txBox="1"/>
          <p:nvPr/>
        </p:nvSpPr>
        <p:spPr>
          <a:xfrm>
            <a:off x="1972455" y="581648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58" name="직선 연결선[R] 457">
            <a:extLst>
              <a:ext uri="{FF2B5EF4-FFF2-40B4-BE49-F238E27FC236}">
                <a16:creationId xmlns:a16="http://schemas.microsoft.com/office/drawing/2014/main" id="{23D12AA4-04B5-794B-A0F6-EF064A989BE4}"/>
              </a:ext>
            </a:extLst>
          </p:cNvPr>
          <p:cNvCxnSpPr/>
          <p:nvPr/>
        </p:nvCxnSpPr>
        <p:spPr>
          <a:xfrm flipH="1">
            <a:off x="2047182" y="5337698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9" name="TextBox 458">
            <a:extLst>
              <a:ext uri="{FF2B5EF4-FFF2-40B4-BE49-F238E27FC236}">
                <a16:creationId xmlns:a16="http://schemas.microsoft.com/office/drawing/2014/main" id="{1815311D-55F6-4541-8A13-43D337E439EC}"/>
              </a:ext>
            </a:extLst>
          </p:cNvPr>
          <p:cNvSpPr txBox="1"/>
          <p:nvPr/>
        </p:nvSpPr>
        <p:spPr>
          <a:xfrm>
            <a:off x="1969817" y="540295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60" name="직선 연결선[R] 459">
            <a:extLst>
              <a:ext uri="{FF2B5EF4-FFF2-40B4-BE49-F238E27FC236}">
                <a16:creationId xmlns:a16="http://schemas.microsoft.com/office/drawing/2014/main" id="{077FD403-680F-744E-AE91-F7ADFC03E0D8}"/>
              </a:ext>
            </a:extLst>
          </p:cNvPr>
          <p:cNvCxnSpPr/>
          <p:nvPr/>
        </p:nvCxnSpPr>
        <p:spPr>
          <a:xfrm flipH="1">
            <a:off x="2587646" y="617835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1" name="TextBox 460">
            <a:extLst>
              <a:ext uri="{FF2B5EF4-FFF2-40B4-BE49-F238E27FC236}">
                <a16:creationId xmlns:a16="http://schemas.microsoft.com/office/drawing/2014/main" id="{BED63AB9-47DC-4E4F-877B-D57BC2CE5002}"/>
              </a:ext>
            </a:extLst>
          </p:cNvPr>
          <p:cNvSpPr txBox="1"/>
          <p:nvPr/>
        </p:nvSpPr>
        <p:spPr>
          <a:xfrm>
            <a:off x="2510281" y="624360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62" name="직선 연결선[R] 461">
            <a:extLst>
              <a:ext uri="{FF2B5EF4-FFF2-40B4-BE49-F238E27FC236}">
                <a16:creationId xmlns:a16="http://schemas.microsoft.com/office/drawing/2014/main" id="{03E90774-162B-B74C-897A-C0616A85C7BC}"/>
              </a:ext>
            </a:extLst>
          </p:cNvPr>
          <p:cNvCxnSpPr/>
          <p:nvPr/>
        </p:nvCxnSpPr>
        <p:spPr>
          <a:xfrm flipH="1">
            <a:off x="2728635" y="563074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3" name="TextBox 462">
            <a:extLst>
              <a:ext uri="{FF2B5EF4-FFF2-40B4-BE49-F238E27FC236}">
                <a16:creationId xmlns:a16="http://schemas.microsoft.com/office/drawing/2014/main" id="{9556FB91-2581-EE4C-8782-E5F4F3A96541}"/>
              </a:ext>
            </a:extLst>
          </p:cNvPr>
          <p:cNvSpPr txBox="1"/>
          <p:nvPr/>
        </p:nvSpPr>
        <p:spPr>
          <a:xfrm>
            <a:off x="2651270" y="569599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64" name="직선 연결선[R] 463">
            <a:extLst>
              <a:ext uri="{FF2B5EF4-FFF2-40B4-BE49-F238E27FC236}">
                <a16:creationId xmlns:a16="http://schemas.microsoft.com/office/drawing/2014/main" id="{992209C9-B4A3-9B4C-8EE7-E05B4B0CA171}"/>
              </a:ext>
            </a:extLst>
          </p:cNvPr>
          <p:cNvCxnSpPr/>
          <p:nvPr/>
        </p:nvCxnSpPr>
        <p:spPr>
          <a:xfrm flipH="1">
            <a:off x="3292690" y="574450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TextBox 464">
            <a:extLst>
              <a:ext uri="{FF2B5EF4-FFF2-40B4-BE49-F238E27FC236}">
                <a16:creationId xmlns:a16="http://schemas.microsoft.com/office/drawing/2014/main" id="{5AE98F73-9575-7342-B3DC-4E4F33ADBE99}"/>
              </a:ext>
            </a:extLst>
          </p:cNvPr>
          <p:cNvSpPr txBox="1"/>
          <p:nvPr/>
        </p:nvSpPr>
        <p:spPr>
          <a:xfrm>
            <a:off x="3215325" y="580976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72" name="직선 연결선[R] 471">
            <a:extLst>
              <a:ext uri="{FF2B5EF4-FFF2-40B4-BE49-F238E27FC236}">
                <a16:creationId xmlns:a16="http://schemas.microsoft.com/office/drawing/2014/main" id="{96A9C6EE-1D24-2046-8B82-2B36ACAC568A}"/>
              </a:ext>
            </a:extLst>
          </p:cNvPr>
          <p:cNvCxnSpPr/>
          <p:nvPr/>
        </p:nvCxnSpPr>
        <p:spPr>
          <a:xfrm flipH="1">
            <a:off x="2061408" y="5032587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3" name="TextBox 472">
            <a:extLst>
              <a:ext uri="{FF2B5EF4-FFF2-40B4-BE49-F238E27FC236}">
                <a16:creationId xmlns:a16="http://schemas.microsoft.com/office/drawing/2014/main" id="{D4A9AA6C-5194-FC47-9EF3-0A0DFC96E00B}"/>
              </a:ext>
            </a:extLst>
          </p:cNvPr>
          <p:cNvSpPr txBox="1"/>
          <p:nvPr/>
        </p:nvSpPr>
        <p:spPr>
          <a:xfrm>
            <a:off x="1984043" y="50978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474" name="직선 연결선[R] 473">
            <a:extLst>
              <a:ext uri="{FF2B5EF4-FFF2-40B4-BE49-F238E27FC236}">
                <a16:creationId xmlns:a16="http://schemas.microsoft.com/office/drawing/2014/main" id="{321E25F5-987F-A04B-B03D-005872E9492A}"/>
              </a:ext>
            </a:extLst>
          </p:cNvPr>
          <p:cNvCxnSpPr/>
          <p:nvPr/>
        </p:nvCxnSpPr>
        <p:spPr>
          <a:xfrm flipH="1">
            <a:off x="2060909" y="4734856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TextBox 474">
            <a:extLst>
              <a:ext uri="{FF2B5EF4-FFF2-40B4-BE49-F238E27FC236}">
                <a16:creationId xmlns:a16="http://schemas.microsoft.com/office/drawing/2014/main" id="{5E918334-698B-5547-AEC2-F1C4501B0782}"/>
              </a:ext>
            </a:extLst>
          </p:cNvPr>
          <p:cNvSpPr txBox="1"/>
          <p:nvPr/>
        </p:nvSpPr>
        <p:spPr>
          <a:xfrm>
            <a:off x="1983544" y="480011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476" name="직선 연결선[R] 475">
            <a:extLst>
              <a:ext uri="{FF2B5EF4-FFF2-40B4-BE49-F238E27FC236}">
                <a16:creationId xmlns:a16="http://schemas.microsoft.com/office/drawing/2014/main" id="{F7857878-CF85-B041-AB3C-30948408FF3F}"/>
              </a:ext>
            </a:extLst>
          </p:cNvPr>
          <p:cNvCxnSpPr/>
          <p:nvPr/>
        </p:nvCxnSpPr>
        <p:spPr>
          <a:xfrm flipH="1">
            <a:off x="3543273" y="516406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7" name="TextBox 476">
            <a:extLst>
              <a:ext uri="{FF2B5EF4-FFF2-40B4-BE49-F238E27FC236}">
                <a16:creationId xmlns:a16="http://schemas.microsoft.com/office/drawing/2014/main" id="{BF08EE3F-5D17-C342-8BC4-4B295E6E29DF}"/>
              </a:ext>
            </a:extLst>
          </p:cNvPr>
          <p:cNvSpPr txBox="1"/>
          <p:nvPr/>
        </p:nvSpPr>
        <p:spPr>
          <a:xfrm>
            <a:off x="3465908" y="522932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480" name="직선 연결선[R] 479">
            <a:extLst>
              <a:ext uri="{FF2B5EF4-FFF2-40B4-BE49-F238E27FC236}">
                <a16:creationId xmlns:a16="http://schemas.microsoft.com/office/drawing/2014/main" id="{100F11E0-F8FF-D747-A169-16E8E6CF6AA4}"/>
              </a:ext>
            </a:extLst>
          </p:cNvPr>
          <p:cNvCxnSpPr/>
          <p:nvPr/>
        </p:nvCxnSpPr>
        <p:spPr>
          <a:xfrm flipH="1">
            <a:off x="4216261" y="515735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1" name="TextBox 480">
            <a:extLst>
              <a:ext uri="{FF2B5EF4-FFF2-40B4-BE49-F238E27FC236}">
                <a16:creationId xmlns:a16="http://schemas.microsoft.com/office/drawing/2014/main" id="{3C2D4564-453B-2F42-9DCE-573C3096E41A}"/>
              </a:ext>
            </a:extLst>
          </p:cNvPr>
          <p:cNvSpPr txBox="1"/>
          <p:nvPr/>
        </p:nvSpPr>
        <p:spPr>
          <a:xfrm>
            <a:off x="4138896" y="522260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176767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날짜 개체 틀 18">
            <a:extLst>
              <a:ext uri="{FF2B5EF4-FFF2-40B4-BE49-F238E27FC236}">
                <a16:creationId xmlns:a16="http://schemas.microsoft.com/office/drawing/2014/main" id="{F2099EEB-DA4C-AB42-891D-B7769CFD0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0" name="바닥글 개체 틀 19">
            <a:extLst>
              <a:ext uri="{FF2B5EF4-FFF2-40B4-BE49-F238E27FC236}">
                <a16:creationId xmlns:a16="http://schemas.microsoft.com/office/drawing/2014/main" id="{8251810C-2DFF-E54E-8A0D-4C304AE1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1854" y="6576930"/>
            <a:ext cx="4114800" cy="365125"/>
          </a:xfrm>
        </p:spPr>
        <p:txBody>
          <a:bodyPr/>
          <a:lstStyle/>
          <a:p>
            <a:r>
              <a:rPr kumimoji="1" lang="en-US" altLang="ko-Kore-KR" dirty="0" err="1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253E4C2F-1529-3B42-A1E3-7E729521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74</a:t>
            </a:fld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BB2FF9-8616-DF47-BA06-D244C4471CBD}"/>
              </a:ext>
            </a:extLst>
          </p:cNvPr>
          <p:cNvSpPr/>
          <p:nvPr/>
        </p:nvSpPr>
        <p:spPr>
          <a:xfrm>
            <a:off x="1967680" y="1101034"/>
            <a:ext cx="1325077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i_status_raw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EC9C265-E833-684F-B767-1C08F58EAEAA}"/>
              </a:ext>
            </a:extLst>
          </p:cNvPr>
          <p:cNvSpPr/>
          <p:nvPr/>
        </p:nvSpPr>
        <p:spPr>
          <a:xfrm>
            <a:off x="1967680" y="339109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input_timeout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9AF848-D87E-7441-826A-0770CAA282AA}"/>
              </a:ext>
            </a:extLst>
          </p:cNvPr>
          <p:cNvSpPr/>
          <p:nvPr/>
        </p:nvSpPr>
        <p:spPr>
          <a:xfrm>
            <a:off x="1967679" y="716261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input_pending</a:t>
            </a:r>
            <a:r>
              <a:rPr kumimoji="1" lang="en-US" altLang="ko-Kore-KR" sz="1100" dirty="0"/>
              <a:t>[0:0]</a:t>
            </a:r>
            <a:endParaRPr kumimoji="1" lang="ko-Kore-KR" altLang="en-US" sz="11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F7B2486-FCBB-D841-8DF8-A0BF24F7C040}"/>
              </a:ext>
            </a:extLst>
          </p:cNvPr>
          <p:cNvSpPr/>
          <p:nvPr/>
        </p:nvSpPr>
        <p:spPr>
          <a:xfrm>
            <a:off x="6524231" y="100262"/>
            <a:ext cx="5555760" cy="58209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</a:rPr>
              <a:t>output_port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F1F905A-1651-2043-B00D-1FA68E874997}"/>
              </a:ext>
            </a:extLst>
          </p:cNvPr>
          <p:cNvGrpSpPr/>
          <p:nvPr/>
        </p:nvGrpSpPr>
        <p:grpSpPr>
          <a:xfrm>
            <a:off x="10238139" y="180818"/>
            <a:ext cx="1737931" cy="986060"/>
            <a:chOff x="7141829" y="1027839"/>
            <a:chExt cx="1737931" cy="98606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29A8BD7-950F-C548-B226-A74E3E6A7E44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fifo_in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72CBAEE-167B-E94A-BFCB-4B9D381556F7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9175483-1960-E747-B0CA-C41B86E03B0B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7B8605-2CF4-E049-9170-D59944E3EEFD}"/>
              </a:ext>
            </a:extLst>
          </p:cNvPr>
          <p:cNvGrpSpPr/>
          <p:nvPr/>
        </p:nvGrpSpPr>
        <p:grpSpPr>
          <a:xfrm>
            <a:off x="10238138" y="1244363"/>
            <a:ext cx="1737931" cy="986060"/>
            <a:chOff x="7141829" y="1027839"/>
            <a:chExt cx="1737931" cy="98606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21171DA-C27E-854C-8EE5-91388412FD6B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fifo_out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9903A32-DA89-7245-B5C9-E1DA3004FDF4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FF183EF-02CE-F744-8156-BE38BA1346DA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80B4B39-DF29-2446-97A5-0A7F59EDA336}"/>
              </a:ext>
            </a:extLst>
          </p:cNvPr>
          <p:cNvSpPr/>
          <p:nvPr/>
        </p:nvSpPr>
        <p:spPr>
          <a:xfrm>
            <a:off x="10532440" y="557546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counter_rtio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1130C9A-6416-5943-9199-D48425FF046B}"/>
              </a:ext>
            </a:extLst>
          </p:cNvPr>
          <p:cNvGrpSpPr/>
          <p:nvPr/>
        </p:nvGrpSpPr>
        <p:grpSpPr>
          <a:xfrm>
            <a:off x="9783292" y="2844308"/>
            <a:ext cx="2189016" cy="1624900"/>
            <a:chOff x="4952812" y="2861461"/>
            <a:chExt cx="2189016" cy="162490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59A7AAB-AABE-7641-9D8B-326D57CD51B5}"/>
                </a:ext>
              </a:extLst>
            </p:cNvPr>
            <p:cNvSpPr/>
            <p:nvPr/>
          </p:nvSpPr>
          <p:spPr>
            <a:xfrm>
              <a:off x="4952812" y="2861461"/>
              <a:ext cx="2189016" cy="1624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IInterface</a:t>
              </a:r>
              <a:r>
                <a:rPr kumimoji="1" lang="en-US" altLang="ko-Kore-KR" sz="1100" dirty="0">
                  <a:solidFill>
                    <a:schemeClr val="tx1"/>
                  </a:solidFill>
                </a:rPr>
                <a:t> = </a:t>
              </a:r>
              <a:r>
                <a:rPr kumimoji="1" lang="en-US" altLang="ko-Kore-KR" sz="1100" dirty="0" err="1">
                  <a:solidFill>
                    <a:schemeClr val="tx1"/>
                  </a:solidFill>
                </a:rPr>
                <a:t>i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2AEFDA1-7928-5444-B4B9-3DA9A3569FBF}"/>
                </a:ext>
              </a:extLst>
            </p:cNvPr>
            <p:cNvSpPr/>
            <p:nvPr/>
          </p:nvSpPr>
          <p:spPr>
            <a:xfrm>
              <a:off x="4992146" y="3144851"/>
              <a:ext cx="456452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stb</a:t>
              </a:r>
              <a:endParaRPr kumimoji="1" lang="ko-Kore-KR" altLang="en-US" sz="1100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F6EAEC-F9BD-9E4B-B389-F114A4B9A399}"/>
                </a:ext>
              </a:extLst>
            </p:cNvPr>
            <p:cNvSpPr/>
            <p:nvPr/>
          </p:nvSpPr>
          <p:spPr>
            <a:xfrm>
              <a:off x="4992145" y="3467998"/>
              <a:ext cx="1221135" cy="32314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</a:t>
              </a:r>
            </a:p>
            <a:p>
              <a:pPr algn="ctr"/>
              <a:r>
                <a:rPr kumimoji="1" lang="en-US" altLang="ko-Kore-KR" sz="1100" dirty="0"/>
                <a:t>stamped</a:t>
              </a:r>
              <a:endParaRPr kumimoji="1" lang="ko-Kore-KR" altLang="en-US" sz="11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8868910-2140-2B4C-A63A-FFFD93CB6087}"/>
                </a:ext>
              </a:extLst>
            </p:cNvPr>
            <p:cNvSpPr/>
            <p:nvPr/>
          </p:nvSpPr>
          <p:spPr>
            <a:xfrm>
              <a:off x="4992146" y="383090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</a:t>
              </a:r>
              <a:r>
                <a:rPr kumimoji="1" lang="en-US" altLang="ko-KR" sz="1100" dirty="0"/>
                <a:t>0</a:t>
              </a:r>
              <a:r>
                <a:rPr kumimoji="1" lang="en-US" altLang="ko-Kore-KR" sz="1100" dirty="0"/>
                <a:t>:0]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E0EB4D5-ACA4-DE41-9FC9-51E5307B9033}"/>
                </a:ext>
              </a:extLst>
            </p:cNvPr>
            <p:cNvSpPr/>
            <p:nvPr/>
          </p:nvSpPr>
          <p:spPr>
            <a:xfrm>
              <a:off x="4992146" y="415253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</a:p>
          </p:txBody>
        </p:sp>
        <p:sp>
          <p:nvSpPr>
            <p:cNvPr id="71" name="삼각형 70">
              <a:extLst>
                <a:ext uri="{FF2B5EF4-FFF2-40B4-BE49-F238E27FC236}">
                  <a16:creationId xmlns:a16="http://schemas.microsoft.com/office/drawing/2014/main" id="{9E627AD0-7C3C-024E-8673-74AD16B0D9B9}"/>
                </a:ext>
              </a:extLst>
            </p:cNvPr>
            <p:cNvSpPr/>
            <p:nvPr/>
          </p:nvSpPr>
          <p:spPr>
            <a:xfrm rot="16200000">
              <a:off x="5793351" y="404675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B115B3D-087B-BE44-9497-E1D17582A7EA}"/>
                </a:ext>
              </a:extLst>
            </p:cNvPr>
            <p:cNvSpPr txBox="1"/>
            <p:nvPr/>
          </p:nvSpPr>
          <p:spPr>
            <a:xfrm>
              <a:off x="6037140" y="394938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12F00D63-F14F-CB4B-AF54-2C7811960404}"/>
                </a:ext>
              </a:extLst>
            </p:cNvPr>
            <p:cNvCxnSpPr>
              <a:cxnSpLocks/>
              <a:stCxn id="72" idx="1"/>
              <a:endCxn id="71" idx="3"/>
            </p:cNvCxnSpPr>
            <p:nvPr/>
          </p:nvCxnSpPr>
          <p:spPr>
            <a:xfrm rot="10800000">
              <a:off x="5841270" y="4071067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AFD0BE9B-EED1-D34E-8EF8-B49738639E0D}"/>
                </a:ext>
              </a:extLst>
            </p:cNvPr>
            <p:cNvSpPr/>
            <p:nvPr/>
          </p:nvSpPr>
          <p:spPr>
            <a:xfrm rot="16200000">
              <a:off x="5398039" y="335593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349DB74-71B6-4848-9B34-9F3FEF2F9C97}"/>
                </a:ext>
              </a:extLst>
            </p:cNvPr>
            <p:cNvSpPr txBox="1"/>
            <p:nvPr/>
          </p:nvSpPr>
          <p:spPr>
            <a:xfrm>
              <a:off x="5641828" y="325855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6" name="꺾인 연결선[E] 75">
              <a:extLst>
                <a:ext uri="{FF2B5EF4-FFF2-40B4-BE49-F238E27FC236}">
                  <a16:creationId xmlns:a16="http://schemas.microsoft.com/office/drawing/2014/main" id="{D35358B8-7C17-0046-B38C-293F0A15EBDB}"/>
                </a:ext>
              </a:extLst>
            </p:cNvPr>
            <p:cNvCxnSpPr>
              <a:cxnSpLocks/>
              <a:stCxn id="75" idx="1"/>
              <a:endCxn id="74" idx="3"/>
            </p:cNvCxnSpPr>
            <p:nvPr/>
          </p:nvCxnSpPr>
          <p:spPr>
            <a:xfrm rot="10800000">
              <a:off x="5445958" y="338023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삼각형 76">
              <a:extLst>
                <a:ext uri="{FF2B5EF4-FFF2-40B4-BE49-F238E27FC236}">
                  <a16:creationId xmlns:a16="http://schemas.microsoft.com/office/drawing/2014/main" id="{DD14ED02-34A6-6442-91D5-D6A34048DF37}"/>
                </a:ext>
              </a:extLst>
            </p:cNvPr>
            <p:cNvSpPr/>
            <p:nvPr/>
          </p:nvSpPr>
          <p:spPr>
            <a:xfrm rot="16200000">
              <a:off x="5791022" y="433751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C33410B-D694-A748-BD83-0024A950984B}"/>
                </a:ext>
              </a:extLst>
            </p:cNvPr>
            <p:cNvSpPr txBox="1"/>
            <p:nvPr/>
          </p:nvSpPr>
          <p:spPr>
            <a:xfrm>
              <a:off x="6034811" y="424013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9" name="꺾인 연결선[E] 78">
              <a:extLst>
                <a:ext uri="{FF2B5EF4-FFF2-40B4-BE49-F238E27FC236}">
                  <a16:creationId xmlns:a16="http://schemas.microsoft.com/office/drawing/2014/main" id="{44C6F4A3-E723-9A48-99B8-E53CA483B4A2}"/>
                </a:ext>
              </a:extLst>
            </p:cNvPr>
            <p:cNvCxnSpPr>
              <a:cxnSpLocks/>
              <a:stCxn id="78" idx="1"/>
              <a:endCxn id="77" idx="3"/>
            </p:cNvCxnSpPr>
            <p:nvPr/>
          </p:nvCxnSpPr>
          <p:spPr>
            <a:xfrm rot="10800000">
              <a:off x="5838941" y="4361820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773A114-7C7B-0A4E-9C40-A97E7A2C19ED}"/>
              </a:ext>
            </a:extLst>
          </p:cNvPr>
          <p:cNvSpPr/>
          <p:nvPr/>
        </p:nvSpPr>
        <p:spPr>
          <a:xfrm>
            <a:off x="10533158" y="523369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overflow_io</a:t>
            </a:r>
            <a:endParaRPr kumimoji="1" lang="ko-Kore-KR" altLang="en-US" sz="11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906854-146C-CA4E-B561-BC1296CF1638}"/>
              </a:ext>
            </a:extLst>
          </p:cNvPr>
          <p:cNvGrpSpPr/>
          <p:nvPr/>
        </p:nvGrpSpPr>
        <p:grpSpPr>
          <a:xfrm>
            <a:off x="10919052" y="2295140"/>
            <a:ext cx="1053256" cy="508881"/>
            <a:chOff x="4818490" y="5658288"/>
            <a:chExt cx="1320622" cy="527692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16459C1-DD6F-A648-84CF-CE823071D921}"/>
                </a:ext>
              </a:extLst>
            </p:cNvPr>
            <p:cNvSpPr/>
            <p:nvPr/>
          </p:nvSpPr>
          <p:spPr>
            <a:xfrm>
              <a:off x="4818490" y="5658288"/>
              <a:ext cx="1320622" cy="527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BlindTransfer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C23A481-3EAE-DB46-8A63-1A7927882130}"/>
                </a:ext>
              </a:extLst>
            </p:cNvPr>
            <p:cNvSpPr/>
            <p:nvPr/>
          </p:nvSpPr>
          <p:spPr>
            <a:xfrm>
              <a:off x="5023557" y="5877577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i</a:t>
              </a:r>
              <a:endParaRPr kumimoji="1" lang="ko-Kore-KR" altLang="en-US" sz="1100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B02EE17-9CE1-8347-9875-37444138E176}"/>
                </a:ext>
              </a:extLst>
            </p:cNvPr>
            <p:cNvSpPr/>
            <p:nvPr/>
          </p:nvSpPr>
          <p:spPr>
            <a:xfrm>
              <a:off x="5561687" y="5880068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</a:t>
              </a:r>
              <a:endParaRPr kumimoji="1" lang="ko-Kore-KR" altLang="en-US" sz="1100" dirty="0"/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2467E58-0D00-EE48-90D5-8B17B021A6E4}"/>
              </a:ext>
            </a:extLst>
          </p:cNvPr>
          <p:cNvSpPr/>
          <p:nvPr/>
        </p:nvSpPr>
        <p:spPr>
          <a:xfrm>
            <a:off x="6595179" y="443766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i_datas</a:t>
            </a:r>
            <a:endParaRPr kumimoji="1" lang="ko-Kore-KR" altLang="en-US" sz="11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7D34EB7-3F41-D046-A6A8-DA9C69B47336}"/>
              </a:ext>
            </a:extLst>
          </p:cNvPr>
          <p:cNvSpPr/>
          <p:nvPr/>
        </p:nvSpPr>
        <p:spPr>
          <a:xfrm>
            <a:off x="6595179" y="5081518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i_timestamp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FAB36D8-66AD-5448-8DD9-F8E41003793A}"/>
              </a:ext>
            </a:extLst>
          </p:cNvPr>
          <p:cNvSpPr/>
          <p:nvPr/>
        </p:nvSpPr>
        <p:spPr>
          <a:xfrm>
            <a:off x="6595179" y="4758859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i_statuses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6D0AF8-B6E5-3842-BE29-A4521FBDEB7B}"/>
              </a:ext>
            </a:extLst>
          </p:cNvPr>
          <p:cNvSpPr/>
          <p:nvPr/>
        </p:nvSpPr>
        <p:spPr>
          <a:xfrm>
            <a:off x="6587571" y="5413459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selected</a:t>
            </a:r>
            <a:endParaRPr kumimoji="1" lang="ko-Kore-KR" altLang="en-US" sz="1100" dirty="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6AFD222A-4C27-E745-A348-AF7E14CA73BB}"/>
              </a:ext>
            </a:extLst>
          </p:cNvPr>
          <p:cNvSpPr/>
          <p:nvPr/>
        </p:nvSpPr>
        <p:spPr>
          <a:xfrm>
            <a:off x="10531052" y="489157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overflow_trigger</a:t>
            </a:r>
            <a:endParaRPr kumimoji="1" lang="ko-Kore-KR" altLang="en-US" sz="1100" dirty="0"/>
          </a:p>
        </p:txBody>
      </p: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F5B58380-79D1-9345-B66B-BC7B1FF1D465}"/>
              </a:ext>
            </a:extLst>
          </p:cNvPr>
          <p:cNvGrpSpPr/>
          <p:nvPr/>
        </p:nvGrpSpPr>
        <p:grpSpPr>
          <a:xfrm>
            <a:off x="8852569" y="4516929"/>
            <a:ext cx="2411849" cy="381894"/>
            <a:chOff x="6430002" y="4433804"/>
            <a:chExt cx="2411849" cy="38189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B56564F-0A71-6047-AADD-AF03ED732AF0}"/>
                </a:ext>
              </a:extLst>
            </p:cNvPr>
            <p:cNvSpPr/>
            <p:nvPr/>
          </p:nvSpPr>
          <p:spPr>
            <a:xfrm>
              <a:off x="6430002" y="4433804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overflow</a:t>
              </a:r>
              <a:endParaRPr kumimoji="1" lang="ko-Kore-KR" altLang="en-US" sz="1100" dirty="0"/>
            </a:p>
          </p:txBody>
        </p:sp>
        <p:sp>
          <p:nvSpPr>
            <p:cNvPr id="249" name="삼각형 248">
              <a:extLst>
                <a:ext uri="{FF2B5EF4-FFF2-40B4-BE49-F238E27FC236}">
                  <a16:creationId xmlns:a16="http://schemas.microsoft.com/office/drawing/2014/main" id="{B03B678E-A534-8843-929B-DD66728BA214}"/>
                </a:ext>
              </a:extLst>
            </p:cNvPr>
            <p:cNvSpPr/>
            <p:nvPr/>
          </p:nvSpPr>
          <p:spPr>
            <a:xfrm rot="16200000">
              <a:off x="7785723" y="466685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A43B036-B8E0-E440-B4E4-CDA16697209A}"/>
                </a:ext>
              </a:extLst>
            </p:cNvPr>
            <p:cNvSpPr txBox="1"/>
            <p:nvPr/>
          </p:nvSpPr>
          <p:spPr>
            <a:xfrm>
              <a:off x="8029512" y="456947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1" name="꺾인 연결선[E] 250">
              <a:extLst>
                <a:ext uri="{FF2B5EF4-FFF2-40B4-BE49-F238E27FC236}">
                  <a16:creationId xmlns:a16="http://schemas.microsoft.com/office/drawing/2014/main" id="{B7B5723D-F7EC-E84A-ABB5-CF9FB73E7A37}"/>
                </a:ext>
              </a:extLst>
            </p:cNvPr>
            <p:cNvCxnSpPr>
              <a:cxnSpLocks/>
              <a:stCxn id="250" idx="1"/>
              <a:endCxn id="249" idx="3"/>
            </p:cNvCxnSpPr>
            <p:nvPr/>
          </p:nvCxnSpPr>
          <p:spPr>
            <a:xfrm rot="10800000">
              <a:off x="7833642" y="469115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481FDF8F-0F15-0749-9D55-D6A108383F38}"/>
              </a:ext>
            </a:extLst>
          </p:cNvPr>
          <p:cNvGrpSpPr/>
          <p:nvPr/>
        </p:nvGrpSpPr>
        <p:grpSpPr>
          <a:xfrm rot="16200000">
            <a:off x="9396621" y="4885850"/>
            <a:ext cx="321703" cy="529936"/>
            <a:chOff x="8048377" y="3244496"/>
            <a:chExt cx="321703" cy="529936"/>
          </a:xfrm>
        </p:grpSpPr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CFF9C611-811D-2C48-BB9D-88DCF6F5DC6D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05E7CE66-049A-2148-92F8-3179A8B15AA5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20AF05F6-FE07-294B-A98E-9D14D5AE92C4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0E4D354E-AEB6-6543-B390-5AA8481E539D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0" name="사다리꼴[T] 169">
                <a:extLst>
                  <a:ext uri="{FF2B5EF4-FFF2-40B4-BE49-F238E27FC236}">
                    <a16:creationId xmlns:a16="http://schemas.microsoft.com/office/drawing/2014/main" id="{3F26E1F5-8CBD-4141-B63D-F5B0A8A7772A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D1477757-3C26-BF4D-8138-B5059E4645AC}"/>
              </a:ext>
            </a:extLst>
          </p:cNvPr>
          <p:cNvGrpSpPr/>
          <p:nvPr/>
        </p:nvGrpSpPr>
        <p:grpSpPr>
          <a:xfrm rot="16200000">
            <a:off x="9523077" y="5390228"/>
            <a:ext cx="321703" cy="529936"/>
            <a:chOff x="8048377" y="3244496"/>
            <a:chExt cx="321703" cy="529936"/>
          </a:xfrm>
        </p:grpSpPr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C113487E-1461-4142-B7C7-9B7BB57CF11A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55006B6B-CA42-344D-8CFD-BBD92EC8E459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17531F26-BB1D-FE48-BD5C-48CD1161AF88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BEEF1136-CA3D-EC4F-8730-9F354A8ACBB3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8" name="사다리꼴[T] 177">
                <a:extLst>
                  <a:ext uri="{FF2B5EF4-FFF2-40B4-BE49-F238E27FC236}">
                    <a16:creationId xmlns:a16="http://schemas.microsoft.com/office/drawing/2014/main" id="{B64CDC51-73A7-554B-AAC7-EDB41012ECBA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8E19BF6-2733-C24F-95DF-C65DCC8F79B4}"/>
              </a:ext>
            </a:extLst>
          </p:cNvPr>
          <p:cNvCxnSpPr>
            <a:stCxn id="170" idx="0"/>
            <a:endCxn id="108" idx="2"/>
          </p:cNvCxnSpPr>
          <p:nvPr/>
        </p:nvCxnSpPr>
        <p:spPr>
          <a:xfrm flipH="1" flipV="1">
            <a:off x="9554145" y="4821729"/>
            <a:ext cx="3327" cy="168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15F86FA-37E4-3946-99FB-058621D56E6A}"/>
              </a:ext>
            </a:extLst>
          </p:cNvPr>
          <p:cNvCxnSpPr>
            <a:cxnSpLocks/>
            <a:stCxn id="178" idx="0"/>
            <a:endCxn id="160" idx="4"/>
          </p:cNvCxnSpPr>
          <p:nvPr/>
        </p:nvCxnSpPr>
        <p:spPr>
          <a:xfrm flipV="1">
            <a:off x="9683928" y="5311669"/>
            <a:ext cx="3095" cy="182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CD7785A8-A21F-FA41-9044-41F59B051C22}"/>
              </a:ext>
            </a:extLst>
          </p:cNvPr>
          <p:cNvGrpSpPr/>
          <p:nvPr/>
        </p:nvGrpSpPr>
        <p:grpSpPr>
          <a:xfrm rot="10800000">
            <a:off x="8277231" y="5508851"/>
            <a:ext cx="374904" cy="291600"/>
            <a:chOff x="4747737" y="4069123"/>
            <a:chExt cx="374904" cy="290333"/>
          </a:xfrm>
        </p:grpSpPr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611A1D57-A621-3148-B36D-7256B4960176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184" name="지연 183">
                <a:extLst>
                  <a:ext uri="{FF2B5EF4-FFF2-40B4-BE49-F238E27FC236}">
                    <a16:creationId xmlns:a16="http://schemas.microsoft.com/office/drawing/2014/main" id="{353ACB4B-B61C-BE49-843E-2801F802DCDE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B6E71C38-DEA2-6949-98CC-226E189B290B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61999A87-8C8D-2745-B80A-060923790141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72F42C64-0137-7949-8882-A8C08FEE407D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7" name="꺾인 연결선[E] 46">
            <a:extLst>
              <a:ext uri="{FF2B5EF4-FFF2-40B4-BE49-F238E27FC236}">
                <a16:creationId xmlns:a16="http://schemas.microsoft.com/office/drawing/2014/main" id="{E351E9D1-5D9C-9949-99AD-6E6278BB703B}"/>
              </a:ext>
            </a:extLst>
          </p:cNvPr>
          <p:cNvCxnSpPr>
            <a:cxnSpLocks/>
            <a:stCxn id="109" idx="3"/>
            <a:endCxn id="192" idx="2"/>
          </p:cNvCxnSpPr>
          <p:nvPr/>
        </p:nvCxnSpPr>
        <p:spPr>
          <a:xfrm flipV="1">
            <a:off x="7990722" y="5563627"/>
            <a:ext cx="289621" cy="22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D45E5717-A966-564F-80CF-B89688E92D0E}"/>
              </a:ext>
            </a:extLst>
          </p:cNvPr>
          <p:cNvCxnSpPr>
            <a:cxnSpLocks/>
            <a:stCxn id="22" idx="3"/>
            <a:endCxn id="185" idx="2"/>
          </p:cNvCxnSpPr>
          <p:nvPr/>
        </p:nvCxnSpPr>
        <p:spPr>
          <a:xfrm flipV="1">
            <a:off x="2724583" y="5743900"/>
            <a:ext cx="5554196" cy="826661"/>
          </a:xfrm>
          <a:prstGeom prst="bentConnector3">
            <a:avLst>
              <a:gd name="adj1" fmla="val 953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4F0777BA-5825-1343-8185-C67140FB13AD}"/>
              </a:ext>
            </a:extLst>
          </p:cNvPr>
          <p:cNvCxnSpPr>
            <a:stCxn id="184" idx="3"/>
            <a:endCxn id="178" idx="1"/>
          </p:cNvCxnSpPr>
          <p:nvPr/>
        </p:nvCxnSpPr>
        <p:spPr>
          <a:xfrm flipV="1">
            <a:off x="8652135" y="5650208"/>
            <a:ext cx="805791" cy="4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[E] 84">
            <a:extLst>
              <a:ext uri="{FF2B5EF4-FFF2-40B4-BE49-F238E27FC236}">
                <a16:creationId xmlns:a16="http://schemas.microsoft.com/office/drawing/2014/main" id="{38B45A36-AB5D-B345-B6F2-316F27E2B069}"/>
              </a:ext>
            </a:extLst>
          </p:cNvPr>
          <p:cNvCxnSpPr>
            <a:stCxn id="124" idx="1"/>
            <a:endCxn id="170" idx="3"/>
          </p:cNvCxnSpPr>
          <p:nvPr/>
        </p:nvCxnSpPr>
        <p:spPr>
          <a:xfrm rot="10800000" flipV="1">
            <a:off x="9783474" y="5043972"/>
            <a:ext cx="747578" cy="1018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F6126EEE-03E8-7842-AFB6-7F2199EDCE6C}"/>
              </a:ext>
            </a:extLst>
          </p:cNvPr>
          <p:cNvSpPr/>
          <p:nvPr/>
        </p:nvSpPr>
        <p:spPr>
          <a:xfrm>
            <a:off x="8921252" y="5340102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7BC5FE73-0D52-8944-8933-75246A0188EB}"/>
              </a:ext>
            </a:extLst>
          </p:cNvPr>
          <p:cNvSpPr/>
          <p:nvPr/>
        </p:nvSpPr>
        <p:spPr>
          <a:xfrm>
            <a:off x="9409645" y="6060842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C5B1CC8B-D828-BB46-A79D-93C3D608F808}"/>
              </a:ext>
            </a:extLst>
          </p:cNvPr>
          <p:cNvCxnSpPr>
            <a:stCxn id="194" idx="3"/>
            <a:endCxn id="165" idx="4"/>
          </p:cNvCxnSpPr>
          <p:nvPr/>
        </p:nvCxnSpPr>
        <p:spPr>
          <a:xfrm flipV="1">
            <a:off x="9226579" y="5311098"/>
            <a:ext cx="208756" cy="1575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90D56341-39A8-D34F-A94E-FF6C58BC3590}"/>
              </a:ext>
            </a:extLst>
          </p:cNvPr>
          <p:cNvCxnSpPr>
            <a:cxnSpLocks/>
            <a:stCxn id="195" idx="0"/>
            <a:endCxn id="175" idx="4"/>
          </p:cNvCxnSpPr>
          <p:nvPr/>
        </p:nvCxnSpPr>
        <p:spPr>
          <a:xfrm flipH="1" flipV="1">
            <a:off x="9561791" y="5815476"/>
            <a:ext cx="518" cy="24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590D0AB-AC3F-514D-8022-96A9DBEC127B}"/>
              </a:ext>
            </a:extLst>
          </p:cNvPr>
          <p:cNvGrpSpPr/>
          <p:nvPr/>
        </p:nvGrpSpPr>
        <p:grpSpPr>
          <a:xfrm>
            <a:off x="1967680" y="6418161"/>
            <a:ext cx="1761962" cy="378558"/>
            <a:chOff x="1967680" y="4426913"/>
            <a:chExt cx="1761962" cy="37855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CBE51FF-ED9F-9748-8D76-63538A8BAB7A}"/>
                </a:ext>
              </a:extLst>
            </p:cNvPr>
            <p:cNvSpPr/>
            <p:nvPr/>
          </p:nvSpPr>
          <p:spPr>
            <a:xfrm>
              <a:off x="1967680" y="4426913"/>
              <a:ext cx="756903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i_ack</a:t>
              </a:r>
              <a:endParaRPr kumimoji="1" lang="ko-Kore-KR" altLang="en-US" sz="1100" dirty="0"/>
            </a:p>
          </p:txBody>
        </p:sp>
        <p:sp>
          <p:nvSpPr>
            <p:cNvPr id="197" name="삼각형 196">
              <a:extLst>
                <a:ext uri="{FF2B5EF4-FFF2-40B4-BE49-F238E27FC236}">
                  <a16:creationId xmlns:a16="http://schemas.microsoft.com/office/drawing/2014/main" id="{3CB5D818-DDFE-E749-9288-EE79C19397EE}"/>
                </a:ext>
              </a:extLst>
            </p:cNvPr>
            <p:cNvSpPr/>
            <p:nvPr/>
          </p:nvSpPr>
          <p:spPr>
            <a:xfrm rot="16200000">
              <a:off x="2673514" y="465662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03998228-F08F-6B40-8CEC-6D7E9B39E20A}"/>
                </a:ext>
              </a:extLst>
            </p:cNvPr>
            <p:cNvSpPr txBox="1"/>
            <p:nvPr/>
          </p:nvSpPr>
          <p:spPr>
            <a:xfrm>
              <a:off x="2917303" y="455925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99" name="꺾인 연결선[E] 198">
              <a:extLst>
                <a:ext uri="{FF2B5EF4-FFF2-40B4-BE49-F238E27FC236}">
                  <a16:creationId xmlns:a16="http://schemas.microsoft.com/office/drawing/2014/main" id="{E7CEB8D4-1AF3-0E43-960A-8ED12D4FC6C1}"/>
                </a:ext>
              </a:extLst>
            </p:cNvPr>
            <p:cNvCxnSpPr>
              <a:cxnSpLocks/>
              <a:stCxn id="198" idx="1"/>
              <a:endCxn id="197" idx="3"/>
            </p:cNvCxnSpPr>
            <p:nvPr/>
          </p:nvCxnSpPr>
          <p:spPr>
            <a:xfrm rot="10800000">
              <a:off x="2721433" y="4680931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FA7D7FB4-DA8D-4141-838E-CAA5223A0D57}"/>
              </a:ext>
            </a:extLst>
          </p:cNvPr>
          <p:cNvSpPr/>
          <p:nvPr/>
        </p:nvSpPr>
        <p:spPr>
          <a:xfrm>
            <a:off x="3536150" y="1481640"/>
            <a:ext cx="708098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sel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DCA0CF3D-8705-AC40-AED1-6CBFF1B24A8C}"/>
              </a:ext>
            </a:extLst>
          </p:cNvPr>
          <p:cNvGrpSpPr/>
          <p:nvPr/>
        </p:nvGrpSpPr>
        <p:grpSpPr>
          <a:xfrm>
            <a:off x="3605724" y="5698538"/>
            <a:ext cx="2737800" cy="220603"/>
            <a:chOff x="3856022" y="4833288"/>
            <a:chExt cx="1393141" cy="304800"/>
          </a:xfrm>
          <a:solidFill>
            <a:schemeClr val="accent2"/>
          </a:solidFill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AB0EC19-74FE-0442-A256-3FE17C2C7397}"/>
                </a:ext>
              </a:extLst>
            </p:cNvPr>
            <p:cNvSpPr/>
            <p:nvPr/>
          </p:nvSpPr>
          <p:spPr>
            <a:xfrm>
              <a:off x="3856022" y="4833288"/>
              <a:ext cx="1393141" cy="304800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A3AADB56-C99F-714A-B8BE-D4FE481B72D7}"/>
                </a:ext>
              </a:extLst>
            </p:cNvPr>
            <p:cNvSpPr/>
            <p:nvPr/>
          </p:nvSpPr>
          <p:spPr>
            <a:xfrm>
              <a:off x="3974755" y="4874391"/>
              <a:ext cx="624051" cy="23149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i_status_raw</a:t>
              </a:r>
              <a:r>
                <a:rPr kumimoji="1" lang="en-US" altLang="ko-Kore-KR" sz="1100" dirty="0"/>
                <a:t>[1]</a:t>
              </a:r>
              <a:endParaRPr kumimoji="1" lang="ko-Kore-KR" altLang="en-US" sz="1100" dirty="0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456C2357-C962-4945-9FF2-CA773A45840E}"/>
                </a:ext>
              </a:extLst>
            </p:cNvPr>
            <p:cNvSpPr/>
            <p:nvPr/>
          </p:nvSpPr>
          <p:spPr>
            <a:xfrm>
              <a:off x="4614946" y="4874525"/>
              <a:ext cx="619998" cy="23149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~</a:t>
              </a:r>
              <a:r>
                <a:rPr kumimoji="1" lang="en-US" altLang="ko-Kore-KR" sz="1100" dirty="0" err="1"/>
                <a:t>i_status_raw</a:t>
              </a:r>
              <a:r>
                <a:rPr kumimoji="1" lang="en-US" altLang="ko-Kore-KR" sz="1100" dirty="0"/>
                <a:t>[0]</a:t>
              </a:r>
              <a:endParaRPr kumimoji="1" lang="ko-Kore-KR" altLang="en-US" sz="1100" dirty="0"/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1F45A426-7D2E-5B4A-808C-80F6F79F0B25}"/>
                </a:ext>
              </a:extLst>
            </p:cNvPr>
            <p:cNvSpPr/>
            <p:nvPr/>
          </p:nvSpPr>
          <p:spPr>
            <a:xfrm>
              <a:off x="3871779" y="4874994"/>
              <a:ext cx="86837" cy="23149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0</a:t>
              </a:r>
              <a:endParaRPr kumimoji="1" lang="ko-Kore-KR" altLang="en-US" sz="1100" dirty="0"/>
            </a:p>
          </p:txBody>
        </p:sp>
      </p:grpSp>
      <p:cxnSp>
        <p:nvCxnSpPr>
          <p:cNvPr id="137" name="꺾인 연결선[E] 136">
            <a:extLst>
              <a:ext uri="{FF2B5EF4-FFF2-40B4-BE49-F238E27FC236}">
                <a16:creationId xmlns:a16="http://schemas.microsoft.com/office/drawing/2014/main" id="{C29D287E-ACEF-AD48-8FBC-89772EBD8081}"/>
              </a:ext>
            </a:extLst>
          </p:cNvPr>
          <p:cNvCxnSpPr>
            <a:stCxn id="26" idx="3"/>
            <a:endCxn id="222" idx="0"/>
          </p:cNvCxnSpPr>
          <p:nvPr/>
        </p:nvCxnSpPr>
        <p:spPr>
          <a:xfrm>
            <a:off x="3292757" y="1253434"/>
            <a:ext cx="1159494" cy="44748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8A82FD63-1583-1F4C-8A3A-56261F8BCA83}"/>
              </a:ext>
            </a:extLst>
          </p:cNvPr>
          <p:cNvGrpSpPr/>
          <p:nvPr/>
        </p:nvGrpSpPr>
        <p:grpSpPr>
          <a:xfrm>
            <a:off x="5541043" y="4866405"/>
            <a:ext cx="321275" cy="341375"/>
            <a:chOff x="889698" y="4618497"/>
            <a:chExt cx="321275" cy="341375"/>
          </a:xfrm>
          <a:solidFill>
            <a:schemeClr val="accent2"/>
          </a:solidFill>
        </p:grpSpPr>
        <p:sp>
          <p:nvSpPr>
            <p:cNvPr id="233" name="삼각형 232">
              <a:extLst>
                <a:ext uri="{FF2B5EF4-FFF2-40B4-BE49-F238E27FC236}">
                  <a16:creationId xmlns:a16="http://schemas.microsoft.com/office/drawing/2014/main" id="{50B42A34-7C53-1E43-8A49-E18B8233FC85}"/>
                </a:ext>
              </a:extLst>
            </p:cNvPr>
            <p:cNvSpPr/>
            <p:nvPr/>
          </p:nvSpPr>
          <p:spPr>
            <a:xfrm rot="10800000">
              <a:off x="889698" y="4618497"/>
              <a:ext cx="321275" cy="266183"/>
            </a:xfrm>
            <a:prstGeom prst="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48DE5048-9BC2-AA46-92C2-039BE0E0D84C}"/>
                </a:ext>
              </a:extLst>
            </p:cNvPr>
            <p:cNvSpPr/>
            <p:nvPr/>
          </p:nvSpPr>
          <p:spPr>
            <a:xfrm>
              <a:off x="1015164" y="4896404"/>
              <a:ext cx="68028" cy="6346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39" name="꺾인 연결선[E] 138">
            <a:extLst>
              <a:ext uri="{FF2B5EF4-FFF2-40B4-BE49-F238E27FC236}">
                <a16:creationId xmlns:a16="http://schemas.microsoft.com/office/drawing/2014/main" id="{B0F24835-E9AD-E740-9F8A-C3BD4EA4376A}"/>
              </a:ext>
            </a:extLst>
          </p:cNvPr>
          <p:cNvCxnSpPr>
            <a:stCxn id="26" idx="3"/>
            <a:endCxn id="233" idx="3"/>
          </p:cNvCxnSpPr>
          <p:nvPr/>
        </p:nvCxnSpPr>
        <p:spPr>
          <a:xfrm>
            <a:off x="3292757" y="1253434"/>
            <a:ext cx="2408923" cy="36129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꺾인 연결선[E] 141">
            <a:extLst>
              <a:ext uri="{FF2B5EF4-FFF2-40B4-BE49-F238E27FC236}">
                <a16:creationId xmlns:a16="http://schemas.microsoft.com/office/drawing/2014/main" id="{149A49D8-B2B9-F848-B48C-191175B9FB76}"/>
              </a:ext>
            </a:extLst>
          </p:cNvPr>
          <p:cNvCxnSpPr>
            <a:stCxn id="235" idx="4"/>
            <a:endCxn id="223" idx="0"/>
          </p:cNvCxnSpPr>
          <p:nvPr/>
        </p:nvCxnSpPr>
        <p:spPr>
          <a:xfrm rot="16200000" flipH="1">
            <a:off x="5443145" y="5465158"/>
            <a:ext cx="520604" cy="58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6BFA606E-E2D8-7C4F-9BD6-659F48A5908B}"/>
              </a:ext>
            </a:extLst>
          </p:cNvPr>
          <p:cNvCxnSpPr>
            <a:cxnSpLocks/>
            <a:stCxn id="220" idx="1"/>
            <a:endCxn id="243" idx="4"/>
          </p:cNvCxnSpPr>
          <p:nvPr/>
        </p:nvCxnSpPr>
        <p:spPr>
          <a:xfrm rot="10800000">
            <a:off x="3176282" y="5805318"/>
            <a:ext cx="429442" cy="352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4B1CA774-6E58-B64C-8952-A44269C54D50}"/>
              </a:ext>
            </a:extLst>
          </p:cNvPr>
          <p:cNvGrpSpPr/>
          <p:nvPr/>
        </p:nvGrpSpPr>
        <p:grpSpPr>
          <a:xfrm rot="10800000">
            <a:off x="2855150" y="5418211"/>
            <a:ext cx="321132" cy="529936"/>
            <a:chOff x="8048948" y="3244496"/>
            <a:chExt cx="321132" cy="529936"/>
          </a:xfrm>
          <a:solidFill>
            <a:schemeClr val="accent2"/>
          </a:solidFill>
        </p:grpSpPr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00E12A66-4E11-C147-831E-F0BAB696D46C}"/>
                </a:ext>
              </a:extLst>
            </p:cNvPr>
            <p:cNvSpPr/>
            <p:nvPr/>
          </p:nvSpPr>
          <p:spPr>
            <a:xfrm rot="5400000">
              <a:off x="8064220" y="3588479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BF19EF5A-6E19-1E4F-974B-A09D3816002D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44" name="그룹 243">
              <a:extLst>
                <a:ext uri="{FF2B5EF4-FFF2-40B4-BE49-F238E27FC236}">
                  <a16:creationId xmlns:a16="http://schemas.microsoft.com/office/drawing/2014/main" id="{D576925D-DFF7-6441-A631-BDFED9E3CBC1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  <a:grpFill/>
          </p:grpSpPr>
          <p:sp>
            <p:nvSpPr>
              <p:cNvPr id="245" name="타원 244">
                <a:extLst>
                  <a:ext uri="{FF2B5EF4-FFF2-40B4-BE49-F238E27FC236}">
                    <a16:creationId xmlns:a16="http://schemas.microsoft.com/office/drawing/2014/main" id="{C8F4AEAB-D50E-7241-88C5-29842694AC3B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46" name="사다리꼴[T] 245">
                <a:extLst>
                  <a:ext uri="{FF2B5EF4-FFF2-40B4-BE49-F238E27FC236}">
                    <a16:creationId xmlns:a16="http://schemas.microsoft.com/office/drawing/2014/main" id="{D5CDC257-A4A2-9142-85E6-10AF78EF616D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00" name="꺾인 연결선[E] 199">
            <a:extLst>
              <a:ext uri="{FF2B5EF4-FFF2-40B4-BE49-F238E27FC236}">
                <a16:creationId xmlns:a16="http://schemas.microsoft.com/office/drawing/2014/main" id="{29EE40B6-510A-8948-B9BC-CEBFAABB2591}"/>
              </a:ext>
            </a:extLst>
          </p:cNvPr>
          <p:cNvCxnSpPr>
            <a:cxnSpLocks/>
            <a:stCxn id="246" idx="0"/>
            <a:endCxn id="354" idx="4"/>
          </p:cNvCxnSpPr>
          <p:nvPr/>
        </p:nvCxnSpPr>
        <p:spPr>
          <a:xfrm rot="10800000" flipV="1">
            <a:off x="2653110" y="5683180"/>
            <a:ext cx="202041" cy="38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9" name="꺾인 연결선[E] 208">
            <a:extLst>
              <a:ext uri="{FF2B5EF4-FFF2-40B4-BE49-F238E27FC236}">
                <a16:creationId xmlns:a16="http://schemas.microsoft.com/office/drawing/2014/main" id="{54AA6795-00A1-6E45-B62C-109DD445B170}"/>
              </a:ext>
            </a:extLst>
          </p:cNvPr>
          <p:cNvCxnSpPr>
            <a:stCxn id="17" idx="0"/>
            <a:endCxn id="241" idx="4"/>
          </p:cNvCxnSpPr>
          <p:nvPr/>
        </p:nvCxnSpPr>
        <p:spPr>
          <a:xfrm rot="5400000" flipH="1" flipV="1">
            <a:off x="2041675" y="4549593"/>
            <a:ext cx="108916" cy="2116989"/>
          </a:xfrm>
          <a:prstGeom prst="bentConnector4">
            <a:avLst>
              <a:gd name="adj1" fmla="val 248749"/>
              <a:gd name="adj2" fmla="val 10431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9" name="꺾인 연결선[E] 258">
            <a:extLst>
              <a:ext uri="{FF2B5EF4-FFF2-40B4-BE49-F238E27FC236}">
                <a16:creationId xmlns:a16="http://schemas.microsoft.com/office/drawing/2014/main" id="{5A967D7D-B1DC-C344-9E24-9A2F90EABB38}"/>
              </a:ext>
            </a:extLst>
          </p:cNvPr>
          <p:cNvCxnSpPr>
            <a:cxnSpLocks/>
            <a:stCxn id="22" idx="3"/>
            <a:endCxn id="246" idx="1"/>
          </p:cNvCxnSpPr>
          <p:nvPr/>
        </p:nvCxnSpPr>
        <p:spPr>
          <a:xfrm flipV="1">
            <a:off x="2724583" y="5909182"/>
            <a:ext cx="286431" cy="6613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DAB63E94-74AF-A042-80E3-1A50FEA309B7}"/>
              </a:ext>
            </a:extLst>
          </p:cNvPr>
          <p:cNvGrpSpPr/>
          <p:nvPr/>
        </p:nvGrpSpPr>
        <p:grpSpPr>
          <a:xfrm rot="10800000">
            <a:off x="3739018" y="4953648"/>
            <a:ext cx="321703" cy="529936"/>
            <a:chOff x="8048377" y="3244496"/>
            <a:chExt cx="321703" cy="529936"/>
          </a:xfrm>
        </p:grpSpPr>
        <p:sp>
          <p:nvSpPr>
            <p:cNvPr id="262" name="타원 261">
              <a:extLst>
                <a:ext uri="{FF2B5EF4-FFF2-40B4-BE49-F238E27FC236}">
                  <a16:creationId xmlns:a16="http://schemas.microsoft.com/office/drawing/2014/main" id="{29DBF56A-0F59-CF4F-BC6A-AFDF135E7BEB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63" name="타원 262">
              <a:extLst>
                <a:ext uri="{FF2B5EF4-FFF2-40B4-BE49-F238E27FC236}">
                  <a16:creationId xmlns:a16="http://schemas.microsoft.com/office/drawing/2014/main" id="{5D362E2B-E15B-F247-8465-A48C0868626A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64" name="그룹 263">
              <a:extLst>
                <a:ext uri="{FF2B5EF4-FFF2-40B4-BE49-F238E27FC236}">
                  <a16:creationId xmlns:a16="http://schemas.microsoft.com/office/drawing/2014/main" id="{3F720C7D-B614-244F-BF22-894A9019D7ED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EC24BF87-6E3E-0248-8882-A3102EB15155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66" name="사다리꼴[T] 265">
                <a:extLst>
                  <a:ext uri="{FF2B5EF4-FFF2-40B4-BE49-F238E27FC236}">
                    <a16:creationId xmlns:a16="http://schemas.microsoft.com/office/drawing/2014/main" id="{5F0FB6AF-DB43-E54E-AD95-0FF2D2E2005B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MUX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63A2B24E-14F9-4248-BEBF-7645ED739412}"/>
              </a:ext>
            </a:extLst>
          </p:cNvPr>
          <p:cNvGrpSpPr/>
          <p:nvPr/>
        </p:nvGrpSpPr>
        <p:grpSpPr>
          <a:xfrm rot="10800000">
            <a:off x="4892896" y="4324474"/>
            <a:ext cx="321703" cy="529936"/>
            <a:chOff x="8048377" y="3244496"/>
            <a:chExt cx="321703" cy="529936"/>
          </a:xfrm>
        </p:grpSpPr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E1E9F1EB-C0DA-2242-A3DB-624191CB4D0B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69" name="타원 268">
              <a:extLst>
                <a:ext uri="{FF2B5EF4-FFF2-40B4-BE49-F238E27FC236}">
                  <a16:creationId xmlns:a16="http://schemas.microsoft.com/office/drawing/2014/main" id="{55D5ABED-2082-1648-BF70-1C36EACD6CA6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70" name="그룹 269">
              <a:extLst>
                <a:ext uri="{FF2B5EF4-FFF2-40B4-BE49-F238E27FC236}">
                  <a16:creationId xmlns:a16="http://schemas.microsoft.com/office/drawing/2014/main" id="{B40F64C5-CB65-494A-BE05-7CBDC0A864A8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71" name="타원 270">
                <a:extLst>
                  <a:ext uri="{FF2B5EF4-FFF2-40B4-BE49-F238E27FC236}">
                    <a16:creationId xmlns:a16="http://schemas.microsoft.com/office/drawing/2014/main" id="{83752AD4-59E4-2149-893A-723953C89051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72" name="사다리꼴[T] 271">
                <a:extLst>
                  <a:ext uri="{FF2B5EF4-FFF2-40B4-BE49-F238E27FC236}">
                    <a16:creationId xmlns:a16="http://schemas.microsoft.com/office/drawing/2014/main" id="{9E2703EB-51CD-2C4C-B927-E57049B84E25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MUX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74" name="꺾인 연결선[E] 273">
            <a:extLst>
              <a:ext uri="{FF2B5EF4-FFF2-40B4-BE49-F238E27FC236}">
                <a16:creationId xmlns:a16="http://schemas.microsoft.com/office/drawing/2014/main" id="{288179E9-883A-504D-9322-8C22AB226127}"/>
              </a:ext>
            </a:extLst>
          </p:cNvPr>
          <p:cNvCxnSpPr>
            <a:cxnSpLocks/>
            <a:stCxn id="216" idx="2"/>
            <a:endCxn id="266" idx="3"/>
          </p:cNvCxnSpPr>
          <p:nvPr/>
        </p:nvCxnSpPr>
        <p:spPr>
          <a:xfrm rot="16200000" flipH="1">
            <a:off x="2289453" y="3387185"/>
            <a:ext cx="3206175" cy="46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꺾인 연결선[E] 275">
            <a:extLst>
              <a:ext uri="{FF2B5EF4-FFF2-40B4-BE49-F238E27FC236}">
                <a16:creationId xmlns:a16="http://schemas.microsoft.com/office/drawing/2014/main" id="{89B57A39-83BD-504E-842A-441E69450B8A}"/>
              </a:ext>
            </a:extLst>
          </p:cNvPr>
          <p:cNvCxnSpPr>
            <a:cxnSpLocks/>
            <a:stCxn id="216" idx="2"/>
            <a:endCxn id="272" idx="3"/>
          </p:cNvCxnSpPr>
          <p:nvPr/>
        </p:nvCxnSpPr>
        <p:spPr>
          <a:xfrm rot="16200000" flipH="1">
            <a:off x="3180979" y="2495659"/>
            <a:ext cx="2577001" cy="11585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5" name="그룹 284">
            <a:extLst>
              <a:ext uri="{FF2B5EF4-FFF2-40B4-BE49-F238E27FC236}">
                <a16:creationId xmlns:a16="http://schemas.microsoft.com/office/drawing/2014/main" id="{C86EE5EC-ACCC-574E-ADA4-B33DAEC08653}"/>
              </a:ext>
            </a:extLst>
          </p:cNvPr>
          <p:cNvGrpSpPr/>
          <p:nvPr/>
        </p:nvGrpSpPr>
        <p:grpSpPr>
          <a:xfrm rot="10800000">
            <a:off x="3112511" y="4826508"/>
            <a:ext cx="321132" cy="529936"/>
            <a:chOff x="8048948" y="3244496"/>
            <a:chExt cx="321132" cy="529936"/>
          </a:xfrm>
        </p:grpSpPr>
        <p:sp>
          <p:nvSpPr>
            <p:cNvPr id="286" name="타원 285">
              <a:extLst>
                <a:ext uri="{FF2B5EF4-FFF2-40B4-BE49-F238E27FC236}">
                  <a16:creationId xmlns:a16="http://schemas.microsoft.com/office/drawing/2014/main" id="{E305658A-99EF-FE42-9B9A-D5192D808713}"/>
                </a:ext>
              </a:extLst>
            </p:cNvPr>
            <p:cNvSpPr/>
            <p:nvPr/>
          </p:nvSpPr>
          <p:spPr>
            <a:xfrm rot="5400000">
              <a:off x="8071731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7" name="타원 286">
              <a:extLst>
                <a:ext uri="{FF2B5EF4-FFF2-40B4-BE49-F238E27FC236}">
                  <a16:creationId xmlns:a16="http://schemas.microsoft.com/office/drawing/2014/main" id="{25931D0C-2958-7B49-859D-AAEEAF3521A2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88" name="그룹 287">
              <a:extLst>
                <a:ext uri="{FF2B5EF4-FFF2-40B4-BE49-F238E27FC236}">
                  <a16:creationId xmlns:a16="http://schemas.microsoft.com/office/drawing/2014/main" id="{A46A8BEE-407E-AB4C-B643-D7CF80257CB1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89" name="타원 288">
                <a:extLst>
                  <a:ext uri="{FF2B5EF4-FFF2-40B4-BE49-F238E27FC236}">
                    <a16:creationId xmlns:a16="http://schemas.microsoft.com/office/drawing/2014/main" id="{195D5FE0-7C7C-8349-88F6-1F7A89163339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90" name="사다리꼴[T] 289">
                <a:extLst>
                  <a:ext uri="{FF2B5EF4-FFF2-40B4-BE49-F238E27FC236}">
                    <a16:creationId xmlns:a16="http://schemas.microsoft.com/office/drawing/2014/main" id="{ED368D33-CE5F-4643-A3A5-0FFDF325486B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92" name="꺾인 연결선[E] 291">
            <a:extLst>
              <a:ext uri="{FF2B5EF4-FFF2-40B4-BE49-F238E27FC236}">
                <a16:creationId xmlns:a16="http://schemas.microsoft.com/office/drawing/2014/main" id="{DF9E132E-DF4B-7E47-81E3-C0EB8193B22C}"/>
              </a:ext>
            </a:extLst>
          </p:cNvPr>
          <p:cNvCxnSpPr>
            <a:stCxn id="16" idx="0"/>
            <a:endCxn id="286" idx="4"/>
          </p:cNvCxnSpPr>
          <p:nvPr/>
        </p:nvCxnSpPr>
        <p:spPr>
          <a:xfrm rot="16200000" flipH="1">
            <a:off x="2210736" y="3768185"/>
            <a:ext cx="20643" cy="2366839"/>
          </a:xfrm>
          <a:prstGeom prst="bentConnector4">
            <a:avLst>
              <a:gd name="adj1" fmla="val -748026"/>
              <a:gd name="adj2" fmla="val 1038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꺾인 연결선[E] 294">
            <a:extLst>
              <a:ext uri="{FF2B5EF4-FFF2-40B4-BE49-F238E27FC236}">
                <a16:creationId xmlns:a16="http://schemas.microsoft.com/office/drawing/2014/main" id="{413D09BC-567A-D946-92A1-41A268E45987}"/>
              </a:ext>
            </a:extLst>
          </p:cNvPr>
          <p:cNvCxnSpPr>
            <a:stCxn id="266" idx="0"/>
            <a:endCxn id="287" idx="4"/>
          </p:cNvCxnSpPr>
          <p:nvPr/>
        </p:nvCxnSpPr>
        <p:spPr>
          <a:xfrm rot="10800000">
            <a:off x="3433644" y="5213615"/>
            <a:ext cx="305375" cy="50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꺾인 연결선[E] 296">
            <a:extLst>
              <a:ext uri="{FF2B5EF4-FFF2-40B4-BE49-F238E27FC236}">
                <a16:creationId xmlns:a16="http://schemas.microsoft.com/office/drawing/2014/main" id="{8CEA4CD4-D26F-E64D-A519-8E0531493859}"/>
              </a:ext>
            </a:extLst>
          </p:cNvPr>
          <p:cNvCxnSpPr>
            <a:stCxn id="290" idx="0"/>
            <a:endCxn id="16" idx="3"/>
          </p:cNvCxnSpPr>
          <p:nvPr/>
        </p:nvCxnSpPr>
        <p:spPr>
          <a:xfrm rot="10800000" flipV="1">
            <a:off x="1791723" y="5091477"/>
            <a:ext cx="1320788" cy="22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67316598-E527-B240-9A1D-8A5D60602466}"/>
              </a:ext>
            </a:extLst>
          </p:cNvPr>
          <p:cNvCxnSpPr>
            <a:stCxn id="100" idx="1"/>
            <a:endCxn id="266" idx="2"/>
          </p:cNvCxnSpPr>
          <p:nvPr/>
        </p:nvCxnSpPr>
        <p:spPr>
          <a:xfrm rot="10800000">
            <a:off x="4050745" y="5218618"/>
            <a:ext cx="2544434" cy="153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4" name="그룹 303">
            <a:extLst>
              <a:ext uri="{FF2B5EF4-FFF2-40B4-BE49-F238E27FC236}">
                <a16:creationId xmlns:a16="http://schemas.microsoft.com/office/drawing/2014/main" id="{8670891D-CB33-8F48-B2ED-CF51BA6BAF17}"/>
              </a:ext>
            </a:extLst>
          </p:cNvPr>
          <p:cNvGrpSpPr/>
          <p:nvPr/>
        </p:nvGrpSpPr>
        <p:grpSpPr>
          <a:xfrm rot="10800000">
            <a:off x="3360754" y="4197420"/>
            <a:ext cx="321132" cy="529936"/>
            <a:chOff x="8048948" y="3244496"/>
            <a:chExt cx="321132" cy="529936"/>
          </a:xfrm>
        </p:grpSpPr>
        <p:sp>
          <p:nvSpPr>
            <p:cNvPr id="305" name="타원 304">
              <a:extLst>
                <a:ext uri="{FF2B5EF4-FFF2-40B4-BE49-F238E27FC236}">
                  <a16:creationId xmlns:a16="http://schemas.microsoft.com/office/drawing/2014/main" id="{CD1680E1-787F-E548-96B8-983536422621}"/>
                </a:ext>
              </a:extLst>
            </p:cNvPr>
            <p:cNvSpPr/>
            <p:nvPr/>
          </p:nvSpPr>
          <p:spPr>
            <a:xfrm rot="5400000">
              <a:off x="8077753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06" name="타원 305">
              <a:extLst>
                <a:ext uri="{FF2B5EF4-FFF2-40B4-BE49-F238E27FC236}">
                  <a16:creationId xmlns:a16="http://schemas.microsoft.com/office/drawing/2014/main" id="{ED8492CD-BE18-054B-BAA5-6CF994AD3724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307" name="그룹 306">
              <a:extLst>
                <a:ext uri="{FF2B5EF4-FFF2-40B4-BE49-F238E27FC236}">
                  <a16:creationId xmlns:a16="http://schemas.microsoft.com/office/drawing/2014/main" id="{994B69C2-DE2B-034D-8D4E-31AC5F5AAFD0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308" name="타원 307">
                <a:extLst>
                  <a:ext uri="{FF2B5EF4-FFF2-40B4-BE49-F238E27FC236}">
                    <a16:creationId xmlns:a16="http://schemas.microsoft.com/office/drawing/2014/main" id="{8FA62536-AE30-EA4D-85E5-BD8AB53E670D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309" name="사다리꼴[T] 308">
                <a:extLst>
                  <a:ext uri="{FF2B5EF4-FFF2-40B4-BE49-F238E27FC236}">
                    <a16:creationId xmlns:a16="http://schemas.microsoft.com/office/drawing/2014/main" id="{80C8F8EC-DE23-BD43-9694-1F44123B9BBF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5628BB7B-D47F-BE47-9132-97430B98E368}"/>
              </a:ext>
            </a:extLst>
          </p:cNvPr>
          <p:cNvCxnSpPr>
            <a:stCxn id="272" idx="0"/>
            <a:endCxn id="306" idx="4"/>
          </p:cNvCxnSpPr>
          <p:nvPr/>
        </p:nvCxnSpPr>
        <p:spPr>
          <a:xfrm rot="10800000">
            <a:off x="3681886" y="4584527"/>
            <a:ext cx="1211010" cy="49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꺾인 연결선[E] 312">
            <a:extLst>
              <a:ext uri="{FF2B5EF4-FFF2-40B4-BE49-F238E27FC236}">
                <a16:creationId xmlns:a16="http://schemas.microsoft.com/office/drawing/2014/main" id="{538B90D3-11A8-2D4B-A367-0D1CDA4FA9EB}"/>
              </a:ext>
            </a:extLst>
          </p:cNvPr>
          <p:cNvCxnSpPr>
            <a:stCxn id="15" idx="0"/>
            <a:endCxn id="305" idx="4"/>
          </p:cNvCxnSpPr>
          <p:nvPr/>
        </p:nvCxnSpPr>
        <p:spPr>
          <a:xfrm rot="16200000" flipH="1">
            <a:off x="2329556" y="3015695"/>
            <a:ext cx="25226" cy="2609060"/>
          </a:xfrm>
          <a:prstGeom prst="bentConnector4">
            <a:avLst>
              <a:gd name="adj1" fmla="val -1006541"/>
              <a:gd name="adj2" fmla="val 1043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꺾인 연결선[E] 317">
            <a:extLst>
              <a:ext uri="{FF2B5EF4-FFF2-40B4-BE49-F238E27FC236}">
                <a16:creationId xmlns:a16="http://schemas.microsoft.com/office/drawing/2014/main" id="{A67E4BDB-96AF-7A4C-B019-539386ACBEFE}"/>
              </a:ext>
            </a:extLst>
          </p:cNvPr>
          <p:cNvCxnSpPr>
            <a:stCxn id="99" idx="1"/>
            <a:endCxn id="272" idx="2"/>
          </p:cNvCxnSpPr>
          <p:nvPr/>
        </p:nvCxnSpPr>
        <p:spPr>
          <a:xfrm rot="10800000">
            <a:off x="5204623" y="4589444"/>
            <a:ext cx="1390556" cy="6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꺾인 연결선[E] 320">
            <a:extLst>
              <a:ext uri="{FF2B5EF4-FFF2-40B4-BE49-F238E27FC236}">
                <a16:creationId xmlns:a16="http://schemas.microsoft.com/office/drawing/2014/main" id="{1113AF05-7C21-BD48-8A9A-BD1029F679F1}"/>
              </a:ext>
            </a:extLst>
          </p:cNvPr>
          <p:cNvCxnSpPr>
            <a:stCxn id="309" idx="0"/>
            <a:endCxn id="15" idx="3"/>
          </p:cNvCxnSpPr>
          <p:nvPr/>
        </p:nvCxnSpPr>
        <p:spPr>
          <a:xfrm rot="10800000">
            <a:off x="1791724" y="4460013"/>
            <a:ext cx="1569031" cy="23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CA1B313C-D0DB-C744-8652-2A48CA23C177}"/>
              </a:ext>
            </a:extLst>
          </p:cNvPr>
          <p:cNvGrpSpPr/>
          <p:nvPr/>
        </p:nvGrpSpPr>
        <p:grpSpPr>
          <a:xfrm>
            <a:off x="4689728" y="110388"/>
            <a:ext cx="1737931" cy="1104444"/>
            <a:chOff x="7141829" y="1027839"/>
            <a:chExt cx="1737931" cy="1104444"/>
          </a:xfrm>
        </p:grpSpPr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982996EC-F6FE-024B-A882-C0C65B86FB4D}"/>
                </a:ext>
              </a:extLst>
            </p:cNvPr>
            <p:cNvSpPr/>
            <p:nvPr/>
          </p:nvSpPr>
          <p:spPr>
            <a:xfrm>
              <a:off x="7141829" y="1027839"/>
              <a:ext cx="1737931" cy="11044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TSC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748FD4CE-9C79-1A48-94AA-166B99397574}"/>
                </a:ext>
              </a:extLst>
            </p:cNvPr>
            <p:cNvSpPr/>
            <p:nvPr/>
          </p:nvSpPr>
          <p:spPr>
            <a:xfrm>
              <a:off x="7309218" y="1440106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coarse_ts</a:t>
              </a:r>
              <a:r>
                <a:rPr kumimoji="1" lang="en-US" altLang="ko-Kore-KR" sz="1100" dirty="0"/>
                <a:t>[60:0]</a:t>
              </a:r>
              <a:endParaRPr kumimoji="1" lang="ko-Kore-KR" altLang="en-US" sz="1100" dirty="0"/>
            </a:p>
          </p:txBody>
        </p:sp>
      </p:grpSp>
      <p:grpSp>
        <p:nvGrpSpPr>
          <p:cNvPr id="344" name="그룹 343">
            <a:extLst>
              <a:ext uri="{FF2B5EF4-FFF2-40B4-BE49-F238E27FC236}">
                <a16:creationId xmlns:a16="http://schemas.microsoft.com/office/drawing/2014/main" id="{1F44C94C-8EA5-E347-8425-A4F5F28DCAE3}"/>
              </a:ext>
            </a:extLst>
          </p:cNvPr>
          <p:cNvGrpSpPr/>
          <p:nvPr/>
        </p:nvGrpSpPr>
        <p:grpSpPr>
          <a:xfrm>
            <a:off x="111821" y="636130"/>
            <a:ext cx="1899813" cy="5638282"/>
            <a:chOff x="111821" y="636130"/>
            <a:chExt cx="1899813" cy="5638282"/>
          </a:xfrm>
        </p:grpSpPr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05FC78D6-D806-314A-A8F2-6BCF513C2E13}"/>
                </a:ext>
              </a:extLst>
            </p:cNvPr>
            <p:cNvGrpSpPr/>
            <p:nvPr/>
          </p:nvGrpSpPr>
          <p:grpSpPr>
            <a:xfrm>
              <a:off x="111821" y="636130"/>
              <a:ext cx="1892973" cy="5638282"/>
              <a:chOff x="111821" y="636130"/>
              <a:chExt cx="1892973" cy="5638282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7A696ABB-3405-374B-85FC-5C91C6D87559}"/>
                  </a:ext>
                </a:extLst>
              </p:cNvPr>
              <p:cNvGrpSpPr/>
              <p:nvPr/>
            </p:nvGrpSpPr>
            <p:grpSpPr>
              <a:xfrm>
                <a:off x="111821" y="636130"/>
                <a:ext cx="1815833" cy="5585739"/>
                <a:chOff x="1285713" y="843936"/>
                <a:chExt cx="1815833" cy="5585739"/>
              </a:xfrm>
            </p:grpSpPr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D13DDF4E-8005-5C4B-8BEE-FE64ACCB288A}"/>
                    </a:ext>
                  </a:extLst>
                </p:cNvPr>
                <p:cNvSpPr/>
                <p:nvPr/>
              </p:nvSpPr>
              <p:spPr>
                <a:xfrm>
                  <a:off x="1285713" y="843936"/>
                  <a:ext cx="1815833" cy="55857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cri (interface)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3738024B-3BE2-2841-91DB-B22DFF0000FD}"/>
                    </a:ext>
                  </a:extLst>
                </p:cNvPr>
                <p:cNvSpPr/>
                <p:nvPr/>
              </p:nvSpPr>
              <p:spPr>
                <a:xfrm>
                  <a:off x="1457459" y="1308483"/>
                  <a:ext cx="756903" cy="3048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cmd</a:t>
                  </a:r>
                  <a:r>
                    <a:rPr kumimoji="1" lang="en-US" altLang="ko-Kore-KR" sz="1100" dirty="0"/>
                    <a:t>[1:0]</a:t>
                  </a:r>
                  <a:endParaRPr kumimoji="1" lang="ko-Kore-KR" altLang="en-US" sz="1100" dirty="0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D398768D-0600-5345-B466-E97742D5ABB4}"/>
                    </a:ext>
                  </a:extLst>
                </p:cNvPr>
                <p:cNvSpPr/>
                <p:nvPr/>
              </p:nvSpPr>
              <p:spPr>
                <a:xfrm>
                  <a:off x="1457454" y="1638380"/>
                  <a:ext cx="1075676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chan_sel</a:t>
                  </a:r>
                  <a:r>
                    <a:rPr kumimoji="1" lang="en-US" altLang="ko-Kore-KR" sz="1100" dirty="0"/>
                    <a:t>[23:0]</a:t>
                  </a:r>
                  <a:endParaRPr kumimoji="1" lang="ko-Kore-KR" altLang="en-US" sz="1100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321D4DD2-5BC2-A14E-83ED-4673EF562430}"/>
                    </a:ext>
                  </a:extLst>
                </p:cNvPr>
                <p:cNvSpPr/>
                <p:nvPr/>
              </p:nvSpPr>
              <p:spPr>
                <a:xfrm>
                  <a:off x="1457454" y="195875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3E88F591-5126-394D-BF21-428AF3F968A2}"/>
                    </a:ext>
                  </a:extLst>
                </p:cNvPr>
                <p:cNvSpPr/>
                <p:nvPr/>
              </p:nvSpPr>
              <p:spPr>
                <a:xfrm>
                  <a:off x="1457453" y="2284163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o_data</a:t>
                  </a:r>
                  <a:r>
                    <a:rPr kumimoji="1" lang="en-US" altLang="ko-Kore-KR" sz="1100" dirty="0"/>
                    <a:t>[511:0]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D79EE1A8-6274-AF48-90FC-B1CF2109448D}"/>
                    </a:ext>
                  </a:extLst>
                </p:cNvPr>
                <p:cNvSpPr/>
                <p:nvPr/>
              </p:nvSpPr>
              <p:spPr>
                <a:xfrm>
                  <a:off x="1457453" y="261100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o_address</a:t>
                  </a:r>
                  <a:r>
                    <a:rPr kumimoji="1" lang="en-US" altLang="ko-Kore-KR" sz="1100" dirty="0"/>
                    <a:t>[7:0]</a:t>
                  </a:r>
                  <a:endParaRPr kumimoji="1" lang="ko-Kore-KR" altLang="en-US" sz="1100" dirty="0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B603353B-56F4-8C4B-A5AB-644496A04F7E}"/>
                    </a:ext>
                  </a:extLst>
                </p:cNvPr>
                <p:cNvSpPr/>
                <p:nvPr/>
              </p:nvSpPr>
              <p:spPr>
                <a:xfrm>
                  <a:off x="1457452" y="2935295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o_status</a:t>
                  </a:r>
                  <a:r>
                    <a:rPr kumimoji="1" lang="en-US" altLang="ko-Kore-KR" sz="1100" dirty="0"/>
                    <a:t>[2:0]</a:t>
                  </a:r>
                  <a:endParaRPr kumimoji="1" lang="ko-Kore-KR" altLang="en-US" sz="1100" dirty="0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90E0C21C-7434-3D43-80EC-72237A69AB7A}"/>
                    </a:ext>
                  </a:extLst>
                </p:cNvPr>
                <p:cNvSpPr/>
                <p:nvPr/>
              </p:nvSpPr>
              <p:spPr>
                <a:xfrm>
                  <a:off x="1457454" y="3256305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o_buffer_space_valid</a:t>
                  </a:r>
                  <a:endParaRPr kumimoji="1" lang="ko-Kore-KR" altLang="en-US" sz="1100" dirty="0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4D5E83FF-447C-C540-91D6-7229A6A989B7}"/>
                    </a:ext>
                  </a:extLst>
                </p:cNvPr>
                <p:cNvSpPr/>
                <p:nvPr/>
              </p:nvSpPr>
              <p:spPr>
                <a:xfrm>
                  <a:off x="1457452" y="3578970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</a:t>
                  </a:r>
                  <a:r>
                    <a:rPr kumimoji="1" lang="en-US" altLang="ko-Kore-KR" sz="1100" dirty="0"/>
                    <a:t>[15:0]</a:t>
                  </a:r>
                  <a:endParaRPr kumimoji="1" lang="ko-Kore-KR" altLang="en-US" sz="1100" dirty="0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5D1F9DC1-1366-8F45-B627-48DBED31D053}"/>
                    </a:ext>
                  </a:extLst>
                </p:cNvPr>
                <p:cNvSpPr/>
                <p:nvPr/>
              </p:nvSpPr>
              <p:spPr>
                <a:xfrm>
                  <a:off x="1457447" y="3901632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i_timeout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CC2CF9A5-CAAA-3A48-B4B8-88D063F13AF4}"/>
                    </a:ext>
                  </a:extLst>
                </p:cNvPr>
                <p:cNvSpPr/>
                <p:nvPr/>
              </p:nvSpPr>
              <p:spPr>
                <a:xfrm>
                  <a:off x="1457447" y="4515418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i_data</a:t>
                  </a:r>
                  <a:r>
                    <a:rPr kumimoji="1" lang="en-US" altLang="ko-Kore-KR" sz="1100" dirty="0"/>
                    <a:t>[31:0]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38470328-43ED-A841-A46D-437214C7EABD}"/>
                    </a:ext>
                  </a:extLst>
                </p:cNvPr>
                <p:cNvSpPr/>
                <p:nvPr/>
              </p:nvSpPr>
              <p:spPr>
                <a:xfrm>
                  <a:off x="1457447" y="5149089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690F6DB0-CF9E-C940-982D-1F294FA170FF}"/>
                    </a:ext>
                  </a:extLst>
                </p:cNvPr>
                <p:cNvSpPr/>
                <p:nvPr/>
              </p:nvSpPr>
              <p:spPr>
                <a:xfrm>
                  <a:off x="1457447" y="5870351"/>
                  <a:ext cx="1508168" cy="3048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i_status</a:t>
                  </a:r>
                  <a:r>
                    <a:rPr kumimoji="1" lang="en-US" altLang="ko-Kore-KR" sz="1100" dirty="0"/>
                    <a:t>[3:0]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236" name="삼각형 235">
                <a:extLst>
                  <a:ext uri="{FF2B5EF4-FFF2-40B4-BE49-F238E27FC236}">
                    <a16:creationId xmlns:a16="http://schemas.microsoft.com/office/drawing/2014/main" id="{271E27EB-589F-B341-9089-09A305751648}"/>
                  </a:ext>
                </a:extLst>
              </p:cNvPr>
              <p:cNvSpPr/>
              <p:nvPr/>
            </p:nvSpPr>
            <p:spPr>
              <a:xfrm>
                <a:off x="1289132" y="5923102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9DE8B35D-3F0E-394F-9A4B-DE0AB035C5C7}"/>
                  </a:ext>
                </a:extLst>
              </p:cNvPr>
              <p:cNvSpPr txBox="1"/>
              <p:nvPr/>
            </p:nvSpPr>
            <p:spPr>
              <a:xfrm>
                <a:off x="1388553" y="6028191"/>
                <a:ext cx="61624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38" name="꺾인 연결선[E] 237">
                <a:extLst>
                  <a:ext uri="{FF2B5EF4-FFF2-40B4-BE49-F238E27FC236}">
                    <a16:creationId xmlns:a16="http://schemas.microsoft.com/office/drawing/2014/main" id="{46C5D523-F8B4-1E48-988F-FDA419A78A32}"/>
                  </a:ext>
                </a:extLst>
              </p:cNvPr>
              <p:cNvCxnSpPr>
                <a:cxnSpLocks/>
                <a:stCxn id="237" idx="1"/>
                <a:endCxn id="236" idx="3"/>
              </p:cNvCxnSpPr>
              <p:nvPr/>
            </p:nvCxnSpPr>
            <p:spPr>
              <a:xfrm rot="10800000">
                <a:off x="1312745" y="5971718"/>
                <a:ext cx="75809" cy="179585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7" name="삼각형 336">
              <a:extLst>
                <a:ext uri="{FF2B5EF4-FFF2-40B4-BE49-F238E27FC236}">
                  <a16:creationId xmlns:a16="http://schemas.microsoft.com/office/drawing/2014/main" id="{43AB22AD-A682-CA43-A9BA-458FD939BD5B}"/>
                </a:ext>
              </a:extLst>
            </p:cNvPr>
            <p:cNvSpPr/>
            <p:nvPr/>
          </p:nvSpPr>
          <p:spPr>
            <a:xfrm rot="10800000">
              <a:off x="1265952" y="494123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E8BB8795-F6DB-9445-9F99-D478FFC85509}"/>
                </a:ext>
              </a:extLst>
            </p:cNvPr>
            <p:cNvSpPr txBox="1"/>
            <p:nvPr/>
          </p:nvSpPr>
          <p:spPr>
            <a:xfrm>
              <a:off x="1395393" y="4697351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39" name="꺾인 연결선[E] 338">
              <a:extLst>
                <a:ext uri="{FF2B5EF4-FFF2-40B4-BE49-F238E27FC236}">
                  <a16:creationId xmlns:a16="http://schemas.microsoft.com/office/drawing/2014/main" id="{D93DEF28-73ED-7744-8BCD-3B3ABF481E06}"/>
                </a:ext>
              </a:extLst>
            </p:cNvPr>
            <p:cNvCxnSpPr>
              <a:cxnSpLocks/>
              <a:stCxn id="338" idx="1"/>
              <a:endCxn id="337" idx="3"/>
            </p:cNvCxnSpPr>
            <p:nvPr/>
          </p:nvCxnSpPr>
          <p:spPr>
            <a:xfrm rot="10800000" flipV="1">
              <a:off x="1289563" y="4820462"/>
              <a:ext cx="105830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1" name="삼각형 340">
              <a:extLst>
                <a:ext uri="{FF2B5EF4-FFF2-40B4-BE49-F238E27FC236}">
                  <a16:creationId xmlns:a16="http://schemas.microsoft.com/office/drawing/2014/main" id="{A162274E-67D0-0D41-A195-48D949F506F2}"/>
                </a:ext>
              </a:extLst>
            </p:cNvPr>
            <p:cNvSpPr/>
            <p:nvPr/>
          </p:nvSpPr>
          <p:spPr>
            <a:xfrm rot="10800000">
              <a:off x="1250341" y="4315608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0FD27BE3-CB85-A54B-BC93-269CEFE6F984}"/>
                </a:ext>
              </a:extLst>
            </p:cNvPr>
            <p:cNvSpPr txBox="1"/>
            <p:nvPr/>
          </p:nvSpPr>
          <p:spPr>
            <a:xfrm>
              <a:off x="1379782" y="407172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43" name="꺾인 연결선[E] 342">
              <a:extLst>
                <a:ext uri="{FF2B5EF4-FFF2-40B4-BE49-F238E27FC236}">
                  <a16:creationId xmlns:a16="http://schemas.microsoft.com/office/drawing/2014/main" id="{4FC8E2CA-B7D5-0B4B-8D10-E0C934CCA443}"/>
                </a:ext>
              </a:extLst>
            </p:cNvPr>
            <p:cNvCxnSpPr>
              <a:cxnSpLocks/>
              <a:stCxn id="342" idx="1"/>
              <a:endCxn id="341" idx="3"/>
            </p:cNvCxnSpPr>
            <p:nvPr/>
          </p:nvCxnSpPr>
          <p:spPr>
            <a:xfrm rot="10800000" flipV="1">
              <a:off x="1273952" y="4194838"/>
              <a:ext cx="105830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3" name="그룹 352">
            <a:extLst>
              <a:ext uri="{FF2B5EF4-FFF2-40B4-BE49-F238E27FC236}">
                <a16:creationId xmlns:a16="http://schemas.microsoft.com/office/drawing/2014/main" id="{C23470DA-7759-524B-A877-BC753EC61F8F}"/>
              </a:ext>
            </a:extLst>
          </p:cNvPr>
          <p:cNvGrpSpPr/>
          <p:nvPr/>
        </p:nvGrpSpPr>
        <p:grpSpPr>
          <a:xfrm rot="10800000">
            <a:off x="2331406" y="5551590"/>
            <a:ext cx="321703" cy="529936"/>
            <a:chOff x="8048377" y="3244496"/>
            <a:chExt cx="321703" cy="529936"/>
          </a:xfrm>
          <a:solidFill>
            <a:schemeClr val="accent2"/>
          </a:solidFill>
        </p:grpSpPr>
        <p:sp>
          <p:nvSpPr>
            <p:cNvPr id="354" name="타원 353">
              <a:extLst>
                <a:ext uri="{FF2B5EF4-FFF2-40B4-BE49-F238E27FC236}">
                  <a16:creationId xmlns:a16="http://schemas.microsoft.com/office/drawing/2014/main" id="{30A18C0A-B594-4540-A8EA-A98EB8750A98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5" name="타원 354">
              <a:extLst>
                <a:ext uri="{FF2B5EF4-FFF2-40B4-BE49-F238E27FC236}">
                  <a16:creationId xmlns:a16="http://schemas.microsoft.com/office/drawing/2014/main" id="{2B660D61-1600-EB44-96D2-8B2FD02EF014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356" name="그룹 355">
              <a:extLst>
                <a:ext uri="{FF2B5EF4-FFF2-40B4-BE49-F238E27FC236}">
                  <a16:creationId xmlns:a16="http://schemas.microsoft.com/office/drawing/2014/main" id="{D82D5894-1281-F342-8894-93D31540C7A0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  <a:grpFill/>
          </p:grpSpPr>
          <p:sp>
            <p:nvSpPr>
              <p:cNvPr id="357" name="타원 356">
                <a:extLst>
                  <a:ext uri="{FF2B5EF4-FFF2-40B4-BE49-F238E27FC236}">
                    <a16:creationId xmlns:a16="http://schemas.microsoft.com/office/drawing/2014/main" id="{1C99C9ED-93A8-6749-A61A-702A4E945244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358" name="사다리꼴[T] 357">
                <a:extLst>
                  <a:ext uri="{FF2B5EF4-FFF2-40B4-BE49-F238E27FC236}">
                    <a16:creationId xmlns:a16="http://schemas.microsoft.com/office/drawing/2014/main" id="{3126DEF7-5275-1444-A9D2-0E7E38F940E3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9FC605E4-29DE-4247-99C4-A8742E6D1B0D}"/>
              </a:ext>
            </a:extLst>
          </p:cNvPr>
          <p:cNvSpPr/>
          <p:nvPr/>
        </p:nvSpPr>
        <p:spPr>
          <a:xfrm>
            <a:off x="1954038" y="6109427"/>
            <a:ext cx="589418" cy="25712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3’b100</a:t>
            </a:r>
            <a:endParaRPr kumimoji="1" lang="ko-Kore-KR" altLang="en-US" sz="1100" dirty="0"/>
          </a:p>
        </p:txBody>
      </p:sp>
      <p:cxnSp>
        <p:nvCxnSpPr>
          <p:cNvPr id="365" name="꺾인 연결선[E] 364">
            <a:extLst>
              <a:ext uri="{FF2B5EF4-FFF2-40B4-BE49-F238E27FC236}">
                <a16:creationId xmlns:a16="http://schemas.microsoft.com/office/drawing/2014/main" id="{0375730B-A9D9-B941-B6F3-F98ABCEDDEA8}"/>
              </a:ext>
            </a:extLst>
          </p:cNvPr>
          <p:cNvCxnSpPr>
            <a:cxnSpLocks/>
            <a:stCxn id="364" idx="3"/>
            <a:endCxn id="355" idx="4"/>
          </p:cNvCxnSpPr>
          <p:nvPr/>
        </p:nvCxnSpPr>
        <p:spPr>
          <a:xfrm flipV="1">
            <a:off x="2543456" y="5938696"/>
            <a:ext cx="109082" cy="299295"/>
          </a:xfrm>
          <a:prstGeom prst="bentConnector3">
            <a:avLst>
              <a:gd name="adj1" fmla="val 315418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4" name="꺾인 연결선[E] 373">
            <a:extLst>
              <a:ext uri="{FF2B5EF4-FFF2-40B4-BE49-F238E27FC236}">
                <a16:creationId xmlns:a16="http://schemas.microsoft.com/office/drawing/2014/main" id="{0963463D-4B32-4648-8C1B-F6CDF9961112}"/>
              </a:ext>
            </a:extLst>
          </p:cNvPr>
          <p:cNvCxnSpPr>
            <a:stCxn id="358" idx="0"/>
            <a:endCxn id="17" idx="3"/>
          </p:cNvCxnSpPr>
          <p:nvPr/>
        </p:nvCxnSpPr>
        <p:spPr>
          <a:xfrm rot="10800000">
            <a:off x="1791724" y="5814945"/>
            <a:ext cx="539683" cy="16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7" name="꺾인 연결선[E] 376">
            <a:extLst>
              <a:ext uri="{FF2B5EF4-FFF2-40B4-BE49-F238E27FC236}">
                <a16:creationId xmlns:a16="http://schemas.microsoft.com/office/drawing/2014/main" id="{12CFE090-F942-4C47-8A52-94298B01F5FF}"/>
              </a:ext>
            </a:extLst>
          </p:cNvPr>
          <p:cNvCxnSpPr>
            <a:cxnSpLocks/>
            <a:stCxn id="22" idx="3"/>
            <a:endCxn id="290" idx="1"/>
          </p:cNvCxnSpPr>
          <p:nvPr/>
        </p:nvCxnSpPr>
        <p:spPr>
          <a:xfrm flipV="1">
            <a:off x="2724583" y="5317479"/>
            <a:ext cx="543792" cy="12530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꺾인 연결선[E] 378">
            <a:extLst>
              <a:ext uri="{FF2B5EF4-FFF2-40B4-BE49-F238E27FC236}">
                <a16:creationId xmlns:a16="http://schemas.microsoft.com/office/drawing/2014/main" id="{E02A95E3-8BFB-A248-94D4-CE24D7470395}"/>
              </a:ext>
            </a:extLst>
          </p:cNvPr>
          <p:cNvCxnSpPr>
            <a:cxnSpLocks/>
            <a:stCxn id="22" idx="3"/>
            <a:endCxn id="309" idx="1"/>
          </p:cNvCxnSpPr>
          <p:nvPr/>
        </p:nvCxnSpPr>
        <p:spPr>
          <a:xfrm flipV="1">
            <a:off x="2724583" y="4688391"/>
            <a:ext cx="792035" cy="18821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2" name="그룹 381">
            <a:extLst>
              <a:ext uri="{FF2B5EF4-FFF2-40B4-BE49-F238E27FC236}">
                <a16:creationId xmlns:a16="http://schemas.microsoft.com/office/drawing/2014/main" id="{7DC4F7AC-445A-524C-8D9D-8DAE11665155}"/>
              </a:ext>
            </a:extLst>
          </p:cNvPr>
          <p:cNvGrpSpPr/>
          <p:nvPr/>
        </p:nvGrpSpPr>
        <p:grpSpPr>
          <a:xfrm rot="5400000">
            <a:off x="2362772" y="2371521"/>
            <a:ext cx="826513" cy="544317"/>
            <a:chOff x="2883373" y="5392849"/>
            <a:chExt cx="962915" cy="724984"/>
          </a:xfrm>
          <a:solidFill>
            <a:schemeClr val="accent2"/>
          </a:solidFill>
        </p:grpSpPr>
        <p:sp>
          <p:nvSpPr>
            <p:cNvPr id="383" name="사다리꼴[T] 382">
              <a:extLst>
                <a:ext uri="{FF2B5EF4-FFF2-40B4-BE49-F238E27FC236}">
                  <a16:creationId xmlns:a16="http://schemas.microsoft.com/office/drawing/2014/main" id="{3EBDEA6B-BAC9-D14F-8378-A92408B03D8D}"/>
                </a:ext>
              </a:extLst>
            </p:cNvPr>
            <p:cNvSpPr/>
            <p:nvPr/>
          </p:nvSpPr>
          <p:spPr>
            <a:xfrm>
              <a:off x="2883373" y="5392849"/>
              <a:ext cx="962915" cy="688700"/>
            </a:xfrm>
            <a:prstGeom prst="trapezoi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EQUAL?</a:t>
              </a:r>
              <a:endParaRPr kumimoji="1" lang="ko-Kore-KR" altLang="en-US" sz="1300" dirty="0"/>
            </a:p>
          </p:txBody>
        </p:sp>
        <p:sp>
          <p:nvSpPr>
            <p:cNvPr id="384" name="삼각형 383">
              <a:extLst>
                <a:ext uri="{FF2B5EF4-FFF2-40B4-BE49-F238E27FC236}">
                  <a16:creationId xmlns:a16="http://schemas.microsoft.com/office/drawing/2014/main" id="{2AFB2A77-FF6B-9F4F-A239-F64762B4CC6E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385" name="타원 384">
              <a:extLst>
                <a:ext uri="{FF2B5EF4-FFF2-40B4-BE49-F238E27FC236}">
                  <a16:creationId xmlns:a16="http://schemas.microsoft.com/office/drawing/2014/main" id="{AFEB5EF7-4A64-1A45-A147-6B0DCAE46A9D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386" name="타원 385">
              <a:extLst>
                <a:ext uri="{FF2B5EF4-FFF2-40B4-BE49-F238E27FC236}">
                  <a16:creationId xmlns:a16="http://schemas.microsoft.com/office/drawing/2014/main" id="{3560462E-DCDA-E24C-B4C0-5D7CDB68482E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BAEDB668-9A26-4742-8115-8EB1021D0B64}"/>
              </a:ext>
            </a:extLst>
          </p:cNvPr>
          <p:cNvSpPr/>
          <p:nvPr/>
        </p:nvSpPr>
        <p:spPr>
          <a:xfrm>
            <a:off x="1954038" y="3097561"/>
            <a:ext cx="932234" cy="25712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2’d2=“read”</a:t>
            </a:r>
            <a:endParaRPr kumimoji="1" lang="ko-Kore-KR" altLang="en-US" sz="1100" dirty="0"/>
          </a:p>
        </p:txBody>
      </p:sp>
      <p:cxnSp>
        <p:nvCxnSpPr>
          <p:cNvPr id="388" name="꺾인 연결선[E] 387">
            <a:extLst>
              <a:ext uri="{FF2B5EF4-FFF2-40B4-BE49-F238E27FC236}">
                <a16:creationId xmlns:a16="http://schemas.microsoft.com/office/drawing/2014/main" id="{8C2EB216-49D0-DA4E-9B41-D43AC8DBFA98}"/>
              </a:ext>
            </a:extLst>
          </p:cNvPr>
          <p:cNvCxnSpPr>
            <a:cxnSpLocks/>
            <a:stCxn id="387" idx="0"/>
            <a:endCxn id="385" idx="5"/>
          </p:cNvCxnSpPr>
          <p:nvPr/>
        </p:nvCxnSpPr>
        <p:spPr>
          <a:xfrm rot="5400000" flipH="1" flipV="1">
            <a:off x="2393714" y="2946876"/>
            <a:ext cx="177126" cy="1242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0" name="꺾인 연결선[E] 389">
            <a:extLst>
              <a:ext uri="{FF2B5EF4-FFF2-40B4-BE49-F238E27FC236}">
                <a16:creationId xmlns:a16="http://schemas.microsoft.com/office/drawing/2014/main" id="{0AA84E12-4551-1F44-81B7-D496685555D2}"/>
              </a:ext>
            </a:extLst>
          </p:cNvPr>
          <p:cNvCxnSpPr>
            <a:stCxn id="6" idx="3"/>
            <a:endCxn id="386" idx="4"/>
          </p:cNvCxnSpPr>
          <p:nvPr/>
        </p:nvCxnSpPr>
        <p:spPr>
          <a:xfrm>
            <a:off x="1040470" y="1253077"/>
            <a:ext cx="1496223" cy="11634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2" name="꺾인 연결선[E] 391">
            <a:extLst>
              <a:ext uri="{FF2B5EF4-FFF2-40B4-BE49-F238E27FC236}">
                <a16:creationId xmlns:a16="http://schemas.microsoft.com/office/drawing/2014/main" id="{3FCC5B22-C355-FA44-B15E-5DBEB6361A7D}"/>
              </a:ext>
            </a:extLst>
          </p:cNvPr>
          <p:cNvCxnSpPr>
            <a:stCxn id="383" idx="0"/>
            <a:endCxn id="358" idx="3"/>
          </p:cNvCxnSpPr>
          <p:nvPr/>
        </p:nvCxnSpPr>
        <p:spPr>
          <a:xfrm flipH="1">
            <a:off x="2487270" y="2643680"/>
            <a:ext cx="560917" cy="2946877"/>
          </a:xfrm>
          <a:prstGeom prst="bentConnector4">
            <a:avLst>
              <a:gd name="adj1" fmla="val -40755"/>
              <a:gd name="adj2" fmla="val 55577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8314F25E-A452-184A-B493-6ED41FD0DD38}"/>
              </a:ext>
            </a:extLst>
          </p:cNvPr>
          <p:cNvGrpSpPr/>
          <p:nvPr/>
        </p:nvGrpSpPr>
        <p:grpSpPr>
          <a:xfrm>
            <a:off x="3242546" y="1032160"/>
            <a:ext cx="804570" cy="246221"/>
            <a:chOff x="2672818" y="6550498"/>
            <a:chExt cx="804570" cy="246221"/>
          </a:xfrm>
        </p:grpSpPr>
        <p:sp>
          <p:nvSpPr>
            <p:cNvPr id="412" name="삼각형 411">
              <a:extLst>
                <a:ext uri="{FF2B5EF4-FFF2-40B4-BE49-F238E27FC236}">
                  <a16:creationId xmlns:a16="http://schemas.microsoft.com/office/drawing/2014/main" id="{0AEC5738-DD69-4745-9009-2BA6EE1C9DC8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1A4ECC54-3C02-7941-B082-5ACA7E0BF265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414" name="꺾인 연결선[E] 413">
              <a:extLst>
                <a:ext uri="{FF2B5EF4-FFF2-40B4-BE49-F238E27FC236}">
                  <a16:creationId xmlns:a16="http://schemas.microsoft.com/office/drawing/2014/main" id="{6EB7C381-E4F8-2549-A8E6-B9D546508959}"/>
                </a:ext>
              </a:extLst>
            </p:cNvPr>
            <p:cNvCxnSpPr>
              <a:cxnSpLocks/>
              <a:stCxn id="413" idx="1"/>
              <a:endCxn id="412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5" name="그룹 414">
            <a:extLst>
              <a:ext uri="{FF2B5EF4-FFF2-40B4-BE49-F238E27FC236}">
                <a16:creationId xmlns:a16="http://schemas.microsoft.com/office/drawing/2014/main" id="{983716A9-964C-DF48-927C-BB9B2C9A8A8D}"/>
              </a:ext>
            </a:extLst>
          </p:cNvPr>
          <p:cNvGrpSpPr/>
          <p:nvPr/>
        </p:nvGrpSpPr>
        <p:grpSpPr>
          <a:xfrm>
            <a:off x="3255681" y="652843"/>
            <a:ext cx="804570" cy="246221"/>
            <a:chOff x="2672818" y="6550498"/>
            <a:chExt cx="804570" cy="246221"/>
          </a:xfrm>
        </p:grpSpPr>
        <p:sp>
          <p:nvSpPr>
            <p:cNvPr id="416" name="삼각형 415">
              <a:extLst>
                <a:ext uri="{FF2B5EF4-FFF2-40B4-BE49-F238E27FC236}">
                  <a16:creationId xmlns:a16="http://schemas.microsoft.com/office/drawing/2014/main" id="{44FA2BA0-1A11-DD48-9580-612EA8FCA5C9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450A00E6-A503-C24A-9340-C0A51806A4DE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418" name="꺾인 연결선[E] 417">
              <a:extLst>
                <a:ext uri="{FF2B5EF4-FFF2-40B4-BE49-F238E27FC236}">
                  <a16:creationId xmlns:a16="http://schemas.microsoft.com/office/drawing/2014/main" id="{9E44C82A-D4C4-5E4E-9B7B-98E508D4A0B6}"/>
                </a:ext>
              </a:extLst>
            </p:cNvPr>
            <p:cNvCxnSpPr>
              <a:cxnSpLocks/>
              <a:stCxn id="417" idx="1"/>
              <a:endCxn id="416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9" name="그룹 418">
            <a:extLst>
              <a:ext uri="{FF2B5EF4-FFF2-40B4-BE49-F238E27FC236}">
                <a16:creationId xmlns:a16="http://schemas.microsoft.com/office/drawing/2014/main" id="{934E388D-8D96-D447-88F6-30FE091B847F}"/>
              </a:ext>
            </a:extLst>
          </p:cNvPr>
          <p:cNvGrpSpPr/>
          <p:nvPr/>
        </p:nvGrpSpPr>
        <p:grpSpPr>
          <a:xfrm>
            <a:off x="3257151" y="277889"/>
            <a:ext cx="804570" cy="246221"/>
            <a:chOff x="2672818" y="6550498"/>
            <a:chExt cx="804570" cy="246221"/>
          </a:xfrm>
        </p:grpSpPr>
        <p:sp>
          <p:nvSpPr>
            <p:cNvPr id="420" name="삼각형 419">
              <a:extLst>
                <a:ext uri="{FF2B5EF4-FFF2-40B4-BE49-F238E27FC236}">
                  <a16:creationId xmlns:a16="http://schemas.microsoft.com/office/drawing/2014/main" id="{52145E26-479B-D147-98F7-D9E3D1979945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4FD1D2B8-8155-E04C-9C45-96BE461E2055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422" name="꺾인 연결선[E] 421">
              <a:extLst>
                <a:ext uri="{FF2B5EF4-FFF2-40B4-BE49-F238E27FC236}">
                  <a16:creationId xmlns:a16="http://schemas.microsoft.com/office/drawing/2014/main" id="{98EA01F1-3AB5-4745-AE01-B1B4A46ABD63}"/>
                </a:ext>
              </a:extLst>
            </p:cNvPr>
            <p:cNvCxnSpPr>
              <a:cxnSpLocks/>
              <a:stCxn id="421" idx="1"/>
              <a:endCxn id="420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7441D747-C21A-074F-A2E7-E521415181F5}"/>
              </a:ext>
            </a:extLst>
          </p:cNvPr>
          <p:cNvSpPr/>
          <p:nvPr/>
        </p:nvSpPr>
        <p:spPr>
          <a:xfrm>
            <a:off x="4857117" y="868661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full_ts_cri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424" name="삼각형 423">
            <a:extLst>
              <a:ext uri="{FF2B5EF4-FFF2-40B4-BE49-F238E27FC236}">
                <a16:creationId xmlns:a16="http://schemas.microsoft.com/office/drawing/2014/main" id="{80F8750B-6E28-E14A-B62F-A5FABDF1C91C}"/>
              </a:ext>
            </a:extLst>
          </p:cNvPr>
          <p:cNvSpPr/>
          <p:nvPr/>
        </p:nvSpPr>
        <p:spPr>
          <a:xfrm rot="10800000">
            <a:off x="6087499" y="518919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04E8A4B9-5B7D-8A4B-B2C6-DDBCE4B46C0C}"/>
              </a:ext>
            </a:extLst>
          </p:cNvPr>
          <p:cNvSpPr txBox="1"/>
          <p:nvPr/>
        </p:nvSpPr>
        <p:spPr>
          <a:xfrm>
            <a:off x="5423530" y="294354"/>
            <a:ext cx="610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rtio_clk</a:t>
            </a:r>
            <a:endParaRPr kumimoji="1" lang="ko-Kore-KR" altLang="en-US" sz="1000" b="1" dirty="0"/>
          </a:p>
        </p:txBody>
      </p:sp>
      <p:cxnSp>
        <p:nvCxnSpPr>
          <p:cNvPr id="426" name="꺾인 연결선[E] 425">
            <a:extLst>
              <a:ext uri="{FF2B5EF4-FFF2-40B4-BE49-F238E27FC236}">
                <a16:creationId xmlns:a16="http://schemas.microsoft.com/office/drawing/2014/main" id="{56E3A2FE-4791-EC4D-9F22-AAE9996BC12D}"/>
              </a:ext>
            </a:extLst>
          </p:cNvPr>
          <p:cNvCxnSpPr>
            <a:cxnSpLocks/>
            <a:stCxn id="425" idx="3"/>
            <a:endCxn id="424" idx="3"/>
          </p:cNvCxnSpPr>
          <p:nvPr/>
        </p:nvCxnSpPr>
        <p:spPr>
          <a:xfrm>
            <a:off x="6034515" y="417465"/>
            <a:ext cx="76595" cy="1014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68984D60-3F4D-8645-ACEC-09F6A49EA965}"/>
              </a:ext>
            </a:extLst>
          </p:cNvPr>
          <p:cNvSpPr/>
          <p:nvPr/>
        </p:nvSpPr>
        <p:spPr>
          <a:xfrm>
            <a:off x="6665415" y="497431"/>
            <a:ext cx="2027935" cy="305705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</a:rPr>
              <a:t>fifo</a:t>
            </a:r>
            <a:r>
              <a:rPr kumimoji="1" lang="en-US" altLang="ko-Kore-KR" dirty="0">
                <a:solidFill>
                  <a:schemeClr val="tx1"/>
                </a:solidFill>
              </a:rPr>
              <a:t>=</a:t>
            </a:r>
            <a:r>
              <a:rPr kumimoji="1" lang="en-US" altLang="ko-Kore-KR" dirty="0" err="1">
                <a:solidFill>
                  <a:schemeClr val="tx1"/>
                </a:solidFill>
              </a:rPr>
              <a:t>AsyncFIFO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DEFCF214-40C0-D44B-9608-AC36145581B1}"/>
              </a:ext>
            </a:extLst>
          </p:cNvPr>
          <p:cNvSpPr/>
          <p:nvPr/>
        </p:nvSpPr>
        <p:spPr>
          <a:xfrm>
            <a:off x="6829442" y="864996"/>
            <a:ext cx="1737931" cy="25114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_</a:t>
            </a:r>
            <a:r>
              <a:rPr kumimoji="1" lang="en-US" altLang="ko-Kore-KR" dirty="0" err="1">
                <a:solidFill>
                  <a:schemeClr val="tx1"/>
                </a:solidFill>
              </a:rPr>
              <a:t>FIFOInterface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B7DB44D8-5480-6144-9495-E03E66EBE263}"/>
              </a:ext>
            </a:extLst>
          </p:cNvPr>
          <p:cNvSpPr/>
          <p:nvPr/>
        </p:nvSpPr>
        <p:spPr>
          <a:xfrm>
            <a:off x="6972958" y="1257512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we</a:t>
            </a:r>
            <a:endParaRPr kumimoji="1" lang="ko-Kore-KR" altLang="en-US" sz="1100" dirty="0"/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E313DAB4-A815-F441-8ED7-368A6C3FED6C}"/>
              </a:ext>
            </a:extLst>
          </p:cNvPr>
          <p:cNvSpPr/>
          <p:nvPr/>
        </p:nvSpPr>
        <p:spPr>
          <a:xfrm>
            <a:off x="6972958" y="1597496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writable</a:t>
            </a:r>
            <a:endParaRPr kumimoji="1" lang="ko-Kore-KR" altLang="en-US" sz="1100" dirty="0"/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310D257D-FBA7-1740-884C-5F5EBC32E5ED}"/>
              </a:ext>
            </a:extLst>
          </p:cNvPr>
          <p:cNvSpPr/>
          <p:nvPr/>
        </p:nvSpPr>
        <p:spPr>
          <a:xfrm>
            <a:off x="6972958" y="1939489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re</a:t>
            </a:r>
            <a:endParaRPr kumimoji="1" lang="ko-Kore-KR" altLang="en-US" sz="1100" dirty="0"/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AE03A250-0218-044A-B372-E6536EEC50F3}"/>
              </a:ext>
            </a:extLst>
          </p:cNvPr>
          <p:cNvSpPr/>
          <p:nvPr/>
        </p:nvSpPr>
        <p:spPr>
          <a:xfrm>
            <a:off x="6972957" y="2275264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readable</a:t>
            </a:r>
            <a:endParaRPr kumimoji="1" lang="ko-Kore-KR" altLang="en-US" sz="1100" dirty="0"/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C957CE10-D362-F942-96F2-1E2EC93B8694}"/>
              </a:ext>
            </a:extLst>
          </p:cNvPr>
          <p:cNvSpPr/>
          <p:nvPr/>
        </p:nvSpPr>
        <p:spPr>
          <a:xfrm>
            <a:off x="6972958" y="2605118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din[64:0]</a:t>
            </a:r>
            <a:endParaRPr kumimoji="1" lang="ko-Kore-KR" altLang="en-US" sz="1100" dirty="0"/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0A796138-5DD2-914C-9657-C965612719FD}"/>
              </a:ext>
            </a:extLst>
          </p:cNvPr>
          <p:cNvSpPr/>
          <p:nvPr/>
        </p:nvSpPr>
        <p:spPr>
          <a:xfrm>
            <a:off x="6972958" y="2941867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dout</a:t>
            </a:r>
            <a:r>
              <a:rPr kumimoji="1" lang="en-US" altLang="ko-Kore-KR" sz="1100" dirty="0"/>
              <a:t>[64:0]</a:t>
            </a:r>
            <a:endParaRPr kumimoji="1" lang="ko-Kore-KR" altLang="en-US" sz="1100" dirty="0"/>
          </a:p>
        </p:txBody>
      </p:sp>
      <p:cxnSp>
        <p:nvCxnSpPr>
          <p:cNvPr id="439" name="꺾인 연결선[E] 438">
            <a:extLst>
              <a:ext uri="{FF2B5EF4-FFF2-40B4-BE49-F238E27FC236}">
                <a16:creationId xmlns:a16="http://schemas.microsoft.com/office/drawing/2014/main" id="{279B564B-E704-F940-8BA3-DFA698C2E1A1}"/>
              </a:ext>
            </a:extLst>
          </p:cNvPr>
          <p:cNvCxnSpPr>
            <a:cxnSpLocks/>
            <a:stCxn id="108" idx="0"/>
            <a:endCxn id="173" idx="4"/>
          </p:cNvCxnSpPr>
          <p:nvPr/>
        </p:nvCxnSpPr>
        <p:spPr>
          <a:xfrm rot="16200000" flipH="1">
            <a:off x="9034253" y="5036821"/>
            <a:ext cx="1299118" cy="259334"/>
          </a:xfrm>
          <a:prstGeom prst="bentConnector5">
            <a:avLst>
              <a:gd name="adj1" fmla="val -17597"/>
              <a:gd name="adj2" fmla="val -324476"/>
              <a:gd name="adj3" fmla="val 1452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직선 연결선[R] 443">
            <a:extLst>
              <a:ext uri="{FF2B5EF4-FFF2-40B4-BE49-F238E27FC236}">
                <a16:creationId xmlns:a16="http://schemas.microsoft.com/office/drawing/2014/main" id="{A2BDD878-CB9B-B74C-9351-F60968688C0D}"/>
              </a:ext>
            </a:extLst>
          </p:cNvPr>
          <p:cNvCxnSpPr/>
          <p:nvPr/>
        </p:nvCxnSpPr>
        <p:spPr>
          <a:xfrm flipH="1">
            <a:off x="2297181" y="237330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5" name="TextBox 444">
            <a:extLst>
              <a:ext uri="{FF2B5EF4-FFF2-40B4-BE49-F238E27FC236}">
                <a16:creationId xmlns:a16="http://schemas.microsoft.com/office/drawing/2014/main" id="{8B7CB6FC-A64F-5A48-A36F-BA5C29C923F5}"/>
              </a:ext>
            </a:extLst>
          </p:cNvPr>
          <p:cNvSpPr txBox="1"/>
          <p:nvPr/>
        </p:nvSpPr>
        <p:spPr>
          <a:xfrm>
            <a:off x="2219816" y="243855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448" name="직선 연결선[R] 447">
            <a:extLst>
              <a:ext uri="{FF2B5EF4-FFF2-40B4-BE49-F238E27FC236}">
                <a16:creationId xmlns:a16="http://schemas.microsoft.com/office/drawing/2014/main" id="{023629F0-B03B-3D43-BA9B-BB0938E7B0AC}"/>
              </a:ext>
            </a:extLst>
          </p:cNvPr>
          <p:cNvCxnSpPr/>
          <p:nvPr/>
        </p:nvCxnSpPr>
        <p:spPr>
          <a:xfrm flipH="1">
            <a:off x="2371543" y="294234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9" name="TextBox 448">
            <a:extLst>
              <a:ext uri="{FF2B5EF4-FFF2-40B4-BE49-F238E27FC236}">
                <a16:creationId xmlns:a16="http://schemas.microsoft.com/office/drawing/2014/main" id="{6AA3CEC8-E394-584E-A24B-42327490B209}"/>
              </a:ext>
            </a:extLst>
          </p:cNvPr>
          <p:cNvSpPr txBox="1"/>
          <p:nvPr/>
        </p:nvSpPr>
        <p:spPr>
          <a:xfrm>
            <a:off x="2208864" y="286794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450" name="직선 연결선[R] 449">
            <a:extLst>
              <a:ext uri="{FF2B5EF4-FFF2-40B4-BE49-F238E27FC236}">
                <a16:creationId xmlns:a16="http://schemas.microsoft.com/office/drawing/2014/main" id="{44D93379-61A1-2140-A406-CE34CDF5428B}"/>
              </a:ext>
            </a:extLst>
          </p:cNvPr>
          <p:cNvCxnSpPr/>
          <p:nvPr/>
        </p:nvCxnSpPr>
        <p:spPr>
          <a:xfrm flipH="1">
            <a:off x="3851209" y="4687507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TextBox 450">
            <a:extLst>
              <a:ext uri="{FF2B5EF4-FFF2-40B4-BE49-F238E27FC236}">
                <a16:creationId xmlns:a16="http://schemas.microsoft.com/office/drawing/2014/main" id="{C7D9655C-7160-0549-A21A-C1027E05EA86}"/>
              </a:ext>
            </a:extLst>
          </p:cNvPr>
          <p:cNvSpPr txBox="1"/>
          <p:nvPr/>
        </p:nvSpPr>
        <p:spPr>
          <a:xfrm>
            <a:off x="3872504" y="463406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452" name="직선 연결선[R] 451">
            <a:extLst>
              <a:ext uri="{FF2B5EF4-FFF2-40B4-BE49-F238E27FC236}">
                <a16:creationId xmlns:a16="http://schemas.microsoft.com/office/drawing/2014/main" id="{113F16AB-2091-F84B-B32B-12D5A6F4CDD9}"/>
              </a:ext>
            </a:extLst>
          </p:cNvPr>
          <p:cNvCxnSpPr/>
          <p:nvPr/>
        </p:nvCxnSpPr>
        <p:spPr>
          <a:xfrm flipH="1">
            <a:off x="5000930" y="405196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3" name="TextBox 452">
            <a:extLst>
              <a:ext uri="{FF2B5EF4-FFF2-40B4-BE49-F238E27FC236}">
                <a16:creationId xmlns:a16="http://schemas.microsoft.com/office/drawing/2014/main" id="{6DABC3AB-8577-6E47-8856-C1C08D20815B}"/>
              </a:ext>
            </a:extLst>
          </p:cNvPr>
          <p:cNvSpPr txBox="1"/>
          <p:nvPr/>
        </p:nvSpPr>
        <p:spPr>
          <a:xfrm>
            <a:off x="5051122" y="396782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sp>
        <p:nvSpPr>
          <p:cNvPr id="454" name="TextBox 453">
            <a:extLst>
              <a:ext uri="{FF2B5EF4-FFF2-40B4-BE49-F238E27FC236}">
                <a16:creationId xmlns:a16="http://schemas.microsoft.com/office/drawing/2014/main" id="{0DB2A5A5-E7D5-9544-BF79-8F978B095C60}"/>
              </a:ext>
            </a:extLst>
          </p:cNvPr>
          <p:cNvSpPr txBox="1"/>
          <p:nvPr/>
        </p:nvSpPr>
        <p:spPr>
          <a:xfrm>
            <a:off x="4379458" y="1663788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i_status_raw</a:t>
            </a:r>
            <a:r>
              <a:rPr kumimoji="1" lang="en-US" altLang="ko-Kore-KR" sz="1000" dirty="0"/>
              <a:t>[1]</a:t>
            </a:r>
            <a:endParaRPr kumimoji="1" lang="ko-Kore-KR" altLang="en-US" sz="1000" dirty="0"/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E4874A91-3B13-3B4F-B414-0841D840043C}"/>
              </a:ext>
            </a:extLst>
          </p:cNvPr>
          <p:cNvSpPr txBox="1"/>
          <p:nvPr/>
        </p:nvSpPr>
        <p:spPr>
          <a:xfrm>
            <a:off x="5626574" y="1663327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i_status_raw</a:t>
            </a:r>
            <a:r>
              <a:rPr kumimoji="1" lang="en-US" altLang="ko-Kore-KR" sz="1000" dirty="0"/>
              <a:t>[0]</a:t>
            </a:r>
            <a:endParaRPr kumimoji="1" lang="ko-Kore-KR" altLang="en-US" sz="1000" dirty="0"/>
          </a:p>
        </p:txBody>
      </p:sp>
      <p:cxnSp>
        <p:nvCxnSpPr>
          <p:cNvPr id="456" name="직선 연결선[R] 455">
            <a:extLst>
              <a:ext uri="{FF2B5EF4-FFF2-40B4-BE49-F238E27FC236}">
                <a16:creationId xmlns:a16="http://schemas.microsoft.com/office/drawing/2014/main" id="{D46F9D6C-C84C-CA44-B974-D36F9AB8C4E8}"/>
              </a:ext>
            </a:extLst>
          </p:cNvPr>
          <p:cNvCxnSpPr/>
          <p:nvPr/>
        </p:nvCxnSpPr>
        <p:spPr>
          <a:xfrm flipH="1">
            <a:off x="2049820" y="575122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TextBox 456">
            <a:extLst>
              <a:ext uri="{FF2B5EF4-FFF2-40B4-BE49-F238E27FC236}">
                <a16:creationId xmlns:a16="http://schemas.microsoft.com/office/drawing/2014/main" id="{3A27CB40-AC8B-B446-AD14-C240540EB2A0}"/>
              </a:ext>
            </a:extLst>
          </p:cNvPr>
          <p:cNvSpPr txBox="1"/>
          <p:nvPr/>
        </p:nvSpPr>
        <p:spPr>
          <a:xfrm>
            <a:off x="1972455" y="581648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58" name="직선 연결선[R] 457">
            <a:extLst>
              <a:ext uri="{FF2B5EF4-FFF2-40B4-BE49-F238E27FC236}">
                <a16:creationId xmlns:a16="http://schemas.microsoft.com/office/drawing/2014/main" id="{23D12AA4-04B5-794B-A0F6-EF064A989BE4}"/>
              </a:ext>
            </a:extLst>
          </p:cNvPr>
          <p:cNvCxnSpPr/>
          <p:nvPr/>
        </p:nvCxnSpPr>
        <p:spPr>
          <a:xfrm flipH="1">
            <a:off x="2047182" y="5337698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9" name="TextBox 458">
            <a:extLst>
              <a:ext uri="{FF2B5EF4-FFF2-40B4-BE49-F238E27FC236}">
                <a16:creationId xmlns:a16="http://schemas.microsoft.com/office/drawing/2014/main" id="{1815311D-55F6-4541-8A13-43D337E439EC}"/>
              </a:ext>
            </a:extLst>
          </p:cNvPr>
          <p:cNvSpPr txBox="1"/>
          <p:nvPr/>
        </p:nvSpPr>
        <p:spPr>
          <a:xfrm>
            <a:off x="1969817" y="540295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60" name="직선 연결선[R] 459">
            <a:extLst>
              <a:ext uri="{FF2B5EF4-FFF2-40B4-BE49-F238E27FC236}">
                <a16:creationId xmlns:a16="http://schemas.microsoft.com/office/drawing/2014/main" id="{077FD403-680F-744E-AE91-F7ADFC03E0D8}"/>
              </a:ext>
            </a:extLst>
          </p:cNvPr>
          <p:cNvCxnSpPr/>
          <p:nvPr/>
        </p:nvCxnSpPr>
        <p:spPr>
          <a:xfrm flipH="1">
            <a:off x="2587646" y="617835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1" name="TextBox 460">
            <a:extLst>
              <a:ext uri="{FF2B5EF4-FFF2-40B4-BE49-F238E27FC236}">
                <a16:creationId xmlns:a16="http://schemas.microsoft.com/office/drawing/2014/main" id="{BED63AB9-47DC-4E4F-877B-D57BC2CE5002}"/>
              </a:ext>
            </a:extLst>
          </p:cNvPr>
          <p:cNvSpPr txBox="1"/>
          <p:nvPr/>
        </p:nvSpPr>
        <p:spPr>
          <a:xfrm>
            <a:off x="2510281" y="624360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62" name="직선 연결선[R] 461">
            <a:extLst>
              <a:ext uri="{FF2B5EF4-FFF2-40B4-BE49-F238E27FC236}">
                <a16:creationId xmlns:a16="http://schemas.microsoft.com/office/drawing/2014/main" id="{03E90774-162B-B74C-897A-C0616A85C7BC}"/>
              </a:ext>
            </a:extLst>
          </p:cNvPr>
          <p:cNvCxnSpPr/>
          <p:nvPr/>
        </p:nvCxnSpPr>
        <p:spPr>
          <a:xfrm flipH="1">
            <a:off x="2728635" y="563074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3" name="TextBox 462">
            <a:extLst>
              <a:ext uri="{FF2B5EF4-FFF2-40B4-BE49-F238E27FC236}">
                <a16:creationId xmlns:a16="http://schemas.microsoft.com/office/drawing/2014/main" id="{9556FB91-2581-EE4C-8782-E5F4F3A96541}"/>
              </a:ext>
            </a:extLst>
          </p:cNvPr>
          <p:cNvSpPr txBox="1"/>
          <p:nvPr/>
        </p:nvSpPr>
        <p:spPr>
          <a:xfrm>
            <a:off x="2651270" y="569599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64" name="직선 연결선[R] 463">
            <a:extLst>
              <a:ext uri="{FF2B5EF4-FFF2-40B4-BE49-F238E27FC236}">
                <a16:creationId xmlns:a16="http://schemas.microsoft.com/office/drawing/2014/main" id="{992209C9-B4A3-9B4C-8EE7-E05B4B0CA171}"/>
              </a:ext>
            </a:extLst>
          </p:cNvPr>
          <p:cNvCxnSpPr/>
          <p:nvPr/>
        </p:nvCxnSpPr>
        <p:spPr>
          <a:xfrm flipH="1">
            <a:off x="3292690" y="574450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TextBox 464">
            <a:extLst>
              <a:ext uri="{FF2B5EF4-FFF2-40B4-BE49-F238E27FC236}">
                <a16:creationId xmlns:a16="http://schemas.microsoft.com/office/drawing/2014/main" id="{5AE98F73-9575-7342-B3DC-4E4F33ADBE99}"/>
              </a:ext>
            </a:extLst>
          </p:cNvPr>
          <p:cNvSpPr txBox="1"/>
          <p:nvPr/>
        </p:nvSpPr>
        <p:spPr>
          <a:xfrm>
            <a:off x="3215325" y="580976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72" name="직선 연결선[R] 471">
            <a:extLst>
              <a:ext uri="{FF2B5EF4-FFF2-40B4-BE49-F238E27FC236}">
                <a16:creationId xmlns:a16="http://schemas.microsoft.com/office/drawing/2014/main" id="{96A9C6EE-1D24-2046-8B82-2B36ACAC568A}"/>
              </a:ext>
            </a:extLst>
          </p:cNvPr>
          <p:cNvCxnSpPr/>
          <p:nvPr/>
        </p:nvCxnSpPr>
        <p:spPr>
          <a:xfrm flipH="1">
            <a:off x="2061408" y="5032587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3" name="TextBox 472">
            <a:extLst>
              <a:ext uri="{FF2B5EF4-FFF2-40B4-BE49-F238E27FC236}">
                <a16:creationId xmlns:a16="http://schemas.microsoft.com/office/drawing/2014/main" id="{D4A9AA6C-5194-FC47-9EF3-0A0DFC96E00B}"/>
              </a:ext>
            </a:extLst>
          </p:cNvPr>
          <p:cNvSpPr txBox="1"/>
          <p:nvPr/>
        </p:nvSpPr>
        <p:spPr>
          <a:xfrm>
            <a:off x="1984043" y="50978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474" name="직선 연결선[R] 473">
            <a:extLst>
              <a:ext uri="{FF2B5EF4-FFF2-40B4-BE49-F238E27FC236}">
                <a16:creationId xmlns:a16="http://schemas.microsoft.com/office/drawing/2014/main" id="{321E25F5-987F-A04B-B03D-005872E9492A}"/>
              </a:ext>
            </a:extLst>
          </p:cNvPr>
          <p:cNvCxnSpPr/>
          <p:nvPr/>
        </p:nvCxnSpPr>
        <p:spPr>
          <a:xfrm flipH="1">
            <a:off x="2060909" y="4734856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TextBox 474">
            <a:extLst>
              <a:ext uri="{FF2B5EF4-FFF2-40B4-BE49-F238E27FC236}">
                <a16:creationId xmlns:a16="http://schemas.microsoft.com/office/drawing/2014/main" id="{5E918334-698B-5547-AEC2-F1C4501B0782}"/>
              </a:ext>
            </a:extLst>
          </p:cNvPr>
          <p:cNvSpPr txBox="1"/>
          <p:nvPr/>
        </p:nvSpPr>
        <p:spPr>
          <a:xfrm>
            <a:off x="1983544" y="480011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476" name="직선 연결선[R] 475">
            <a:extLst>
              <a:ext uri="{FF2B5EF4-FFF2-40B4-BE49-F238E27FC236}">
                <a16:creationId xmlns:a16="http://schemas.microsoft.com/office/drawing/2014/main" id="{F7857878-CF85-B041-AB3C-30948408FF3F}"/>
              </a:ext>
            </a:extLst>
          </p:cNvPr>
          <p:cNvCxnSpPr/>
          <p:nvPr/>
        </p:nvCxnSpPr>
        <p:spPr>
          <a:xfrm flipH="1">
            <a:off x="3543273" y="516406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7" name="TextBox 476">
            <a:extLst>
              <a:ext uri="{FF2B5EF4-FFF2-40B4-BE49-F238E27FC236}">
                <a16:creationId xmlns:a16="http://schemas.microsoft.com/office/drawing/2014/main" id="{BF08EE3F-5D17-C342-8BC4-4B295E6E29DF}"/>
              </a:ext>
            </a:extLst>
          </p:cNvPr>
          <p:cNvSpPr txBox="1"/>
          <p:nvPr/>
        </p:nvSpPr>
        <p:spPr>
          <a:xfrm>
            <a:off x="3465908" y="522932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480" name="직선 연결선[R] 479">
            <a:extLst>
              <a:ext uri="{FF2B5EF4-FFF2-40B4-BE49-F238E27FC236}">
                <a16:creationId xmlns:a16="http://schemas.microsoft.com/office/drawing/2014/main" id="{100F11E0-F8FF-D747-A169-16E8E6CF6AA4}"/>
              </a:ext>
            </a:extLst>
          </p:cNvPr>
          <p:cNvCxnSpPr/>
          <p:nvPr/>
        </p:nvCxnSpPr>
        <p:spPr>
          <a:xfrm flipH="1">
            <a:off x="4216261" y="515735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1" name="TextBox 480">
            <a:extLst>
              <a:ext uri="{FF2B5EF4-FFF2-40B4-BE49-F238E27FC236}">
                <a16:creationId xmlns:a16="http://schemas.microsoft.com/office/drawing/2014/main" id="{3C2D4564-453B-2F42-9DCE-573C3096E41A}"/>
              </a:ext>
            </a:extLst>
          </p:cNvPr>
          <p:cNvSpPr txBox="1"/>
          <p:nvPr/>
        </p:nvSpPr>
        <p:spPr>
          <a:xfrm>
            <a:off x="4138896" y="522260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032757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날짜 개체 틀 18">
            <a:extLst>
              <a:ext uri="{FF2B5EF4-FFF2-40B4-BE49-F238E27FC236}">
                <a16:creationId xmlns:a16="http://schemas.microsoft.com/office/drawing/2014/main" id="{F2099EEB-DA4C-AB42-891D-B7769CFD0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0" name="바닥글 개체 틀 19">
            <a:extLst>
              <a:ext uri="{FF2B5EF4-FFF2-40B4-BE49-F238E27FC236}">
                <a16:creationId xmlns:a16="http://schemas.microsoft.com/office/drawing/2014/main" id="{8251810C-2DFF-E54E-8A0D-4C304AE1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1854" y="6576930"/>
            <a:ext cx="4114800" cy="365125"/>
          </a:xfrm>
        </p:spPr>
        <p:txBody>
          <a:bodyPr/>
          <a:lstStyle/>
          <a:p>
            <a:r>
              <a:rPr kumimoji="1" lang="en-US" altLang="ko-Kore-KR" dirty="0" err="1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253E4C2F-1529-3B42-A1E3-7E729521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75</a:t>
            </a:fld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BB2FF9-8616-DF47-BA06-D244C4471CBD}"/>
              </a:ext>
            </a:extLst>
          </p:cNvPr>
          <p:cNvSpPr/>
          <p:nvPr/>
        </p:nvSpPr>
        <p:spPr>
          <a:xfrm>
            <a:off x="1967680" y="1101034"/>
            <a:ext cx="13250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i_status_raw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EC9C265-E833-684F-B767-1C08F58EAEAA}"/>
              </a:ext>
            </a:extLst>
          </p:cNvPr>
          <p:cNvSpPr/>
          <p:nvPr/>
        </p:nvSpPr>
        <p:spPr>
          <a:xfrm>
            <a:off x="1967680" y="339109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input_timeout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9AF848-D87E-7441-826A-0770CAA282AA}"/>
              </a:ext>
            </a:extLst>
          </p:cNvPr>
          <p:cNvSpPr/>
          <p:nvPr/>
        </p:nvSpPr>
        <p:spPr>
          <a:xfrm>
            <a:off x="1967679" y="716261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input_pending</a:t>
            </a:r>
            <a:r>
              <a:rPr kumimoji="1" lang="en-US" altLang="ko-Kore-KR" sz="1100" dirty="0"/>
              <a:t>[0:0]</a:t>
            </a:r>
            <a:endParaRPr kumimoji="1" lang="ko-Kore-KR" altLang="en-US" sz="11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F7B2486-FCBB-D841-8DF8-A0BF24F7C040}"/>
              </a:ext>
            </a:extLst>
          </p:cNvPr>
          <p:cNvSpPr/>
          <p:nvPr/>
        </p:nvSpPr>
        <p:spPr>
          <a:xfrm>
            <a:off x="6524231" y="100262"/>
            <a:ext cx="5555760" cy="58209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</a:rPr>
              <a:t>output_port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F1F905A-1651-2043-B00D-1FA68E874997}"/>
              </a:ext>
            </a:extLst>
          </p:cNvPr>
          <p:cNvGrpSpPr/>
          <p:nvPr/>
        </p:nvGrpSpPr>
        <p:grpSpPr>
          <a:xfrm>
            <a:off x="10238139" y="180818"/>
            <a:ext cx="1737931" cy="986060"/>
            <a:chOff x="7141829" y="1027839"/>
            <a:chExt cx="1737931" cy="98606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29A8BD7-950F-C548-B226-A74E3E6A7E44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fifo_in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72CBAEE-167B-E94A-BFCB-4B9D381556F7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9175483-1960-E747-B0CA-C41B86E03B0B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7B8605-2CF4-E049-9170-D59944E3EEFD}"/>
              </a:ext>
            </a:extLst>
          </p:cNvPr>
          <p:cNvGrpSpPr/>
          <p:nvPr/>
        </p:nvGrpSpPr>
        <p:grpSpPr>
          <a:xfrm>
            <a:off x="10238138" y="1244363"/>
            <a:ext cx="1737931" cy="986060"/>
            <a:chOff x="7141829" y="1027839"/>
            <a:chExt cx="1737931" cy="98606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21171DA-C27E-854C-8EE5-91388412FD6B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fifo_out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9903A32-DA89-7245-B5C9-E1DA3004FDF4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FF183EF-02CE-F744-8156-BE38BA1346DA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80B4B39-DF29-2446-97A5-0A7F59EDA336}"/>
              </a:ext>
            </a:extLst>
          </p:cNvPr>
          <p:cNvSpPr/>
          <p:nvPr/>
        </p:nvSpPr>
        <p:spPr>
          <a:xfrm>
            <a:off x="10532440" y="557546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counter_rtio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1130C9A-6416-5943-9199-D48425FF046B}"/>
              </a:ext>
            </a:extLst>
          </p:cNvPr>
          <p:cNvGrpSpPr/>
          <p:nvPr/>
        </p:nvGrpSpPr>
        <p:grpSpPr>
          <a:xfrm>
            <a:off x="9783292" y="2844308"/>
            <a:ext cx="2189016" cy="1624900"/>
            <a:chOff x="4952812" y="2861461"/>
            <a:chExt cx="2189016" cy="162490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59A7AAB-AABE-7641-9D8B-326D57CD51B5}"/>
                </a:ext>
              </a:extLst>
            </p:cNvPr>
            <p:cNvSpPr/>
            <p:nvPr/>
          </p:nvSpPr>
          <p:spPr>
            <a:xfrm>
              <a:off x="4952812" y="2861461"/>
              <a:ext cx="2189016" cy="1624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IInterface</a:t>
              </a:r>
              <a:r>
                <a:rPr kumimoji="1" lang="en-US" altLang="ko-Kore-KR" sz="1100" dirty="0">
                  <a:solidFill>
                    <a:schemeClr val="tx1"/>
                  </a:solidFill>
                </a:rPr>
                <a:t> = </a:t>
              </a:r>
              <a:r>
                <a:rPr kumimoji="1" lang="en-US" altLang="ko-Kore-KR" sz="1100" dirty="0" err="1">
                  <a:solidFill>
                    <a:schemeClr val="tx1"/>
                  </a:solidFill>
                </a:rPr>
                <a:t>i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2AEFDA1-7928-5444-B4B9-3DA9A3569FBF}"/>
                </a:ext>
              </a:extLst>
            </p:cNvPr>
            <p:cNvSpPr/>
            <p:nvPr/>
          </p:nvSpPr>
          <p:spPr>
            <a:xfrm>
              <a:off x="4992146" y="3144851"/>
              <a:ext cx="456452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stb</a:t>
              </a:r>
              <a:endParaRPr kumimoji="1" lang="ko-Kore-KR" altLang="en-US" sz="1100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F6EAEC-F9BD-9E4B-B389-F114A4B9A399}"/>
                </a:ext>
              </a:extLst>
            </p:cNvPr>
            <p:cNvSpPr/>
            <p:nvPr/>
          </p:nvSpPr>
          <p:spPr>
            <a:xfrm>
              <a:off x="4992145" y="3467998"/>
              <a:ext cx="1221135" cy="32314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</a:t>
              </a:r>
            </a:p>
            <a:p>
              <a:pPr algn="ctr"/>
              <a:r>
                <a:rPr kumimoji="1" lang="en-US" altLang="ko-Kore-KR" sz="1100" dirty="0"/>
                <a:t>stamped</a:t>
              </a:r>
              <a:endParaRPr kumimoji="1" lang="ko-Kore-KR" altLang="en-US" sz="11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8868910-2140-2B4C-A63A-FFFD93CB6087}"/>
                </a:ext>
              </a:extLst>
            </p:cNvPr>
            <p:cNvSpPr/>
            <p:nvPr/>
          </p:nvSpPr>
          <p:spPr>
            <a:xfrm>
              <a:off x="4992146" y="383090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</a:t>
              </a:r>
              <a:r>
                <a:rPr kumimoji="1" lang="en-US" altLang="ko-KR" sz="1100" dirty="0"/>
                <a:t>0</a:t>
              </a:r>
              <a:r>
                <a:rPr kumimoji="1" lang="en-US" altLang="ko-Kore-KR" sz="1100" dirty="0"/>
                <a:t>:0]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E0EB4D5-ACA4-DE41-9FC9-51E5307B9033}"/>
                </a:ext>
              </a:extLst>
            </p:cNvPr>
            <p:cNvSpPr/>
            <p:nvPr/>
          </p:nvSpPr>
          <p:spPr>
            <a:xfrm>
              <a:off x="4992146" y="415253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</a:p>
          </p:txBody>
        </p:sp>
        <p:sp>
          <p:nvSpPr>
            <p:cNvPr id="71" name="삼각형 70">
              <a:extLst>
                <a:ext uri="{FF2B5EF4-FFF2-40B4-BE49-F238E27FC236}">
                  <a16:creationId xmlns:a16="http://schemas.microsoft.com/office/drawing/2014/main" id="{9E627AD0-7C3C-024E-8673-74AD16B0D9B9}"/>
                </a:ext>
              </a:extLst>
            </p:cNvPr>
            <p:cNvSpPr/>
            <p:nvPr/>
          </p:nvSpPr>
          <p:spPr>
            <a:xfrm rot="16200000">
              <a:off x="5793351" y="404675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B115B3D-087B-BE44-9497-E1D17582A7EA}"/>
                </a:ext>
              </a:extLst>
            </p:cNvPr>
            <p:cNvSpPr txBox="1"/>
            <p:nvPr/>
          </p:nvSpPr>
          <p:spPr>
            <a:xfrm>
              <a:off x="6037140" y="394938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12F00D63-F14F-CB4B-AF54-2C7811960404}"/>
                </a:ext>
              </a:extLst>
            </p:cNvPr>
            <p:cNvCxnSpPr>
              <a:cxnSpLocks/>
              <a:stCxn id="72" idx="1"/>
              <a:endCxn id="71" idx="3"/>
            </p:cNvCxnSpPr>
            <p:nvPr/>
          </p:nvCxnSpPr>
          <p:spPr>
            <a:xfrm rot="10800000">
              <a:off x="5841270" y="4071067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AFD0BE9B-EED1-D34E-8EF8-B49738639E0D}"/>
                </a:ext>
              </a:extLst>
            </p:cNvPr>
            <p:cNvSpPr/>
            <p:nvPr/>
          </p:nvSpPr>
          <p:spPr>
            <a:xfrm rot="16200000">
              <a:off x="5398039" y="335593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349DB74-71B6-4848-9B34-9F3FEF2F9C97}"/>
                </a:ext>
              </a:extLst>
            </p:cNvPr>
            <p:cNvSpPr txBox="1"/>
            <p:nvPr/>
          </p:nvSpPr>
          <p:spPr>
            <a:xfrm>
              <a:off x="5641828" y="325855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6" name="꺾인 연결선[E] 75">
              <a:extLst>
                <a:ext uri="{FF2B5EF4-FFF2-40B4-BE49-F238E27FC236}">
                  <a16:creationId xmlns:a16="http://schemas.microsoft.com/office/drawing/2014/main" id="{D35358B8-7C17-0046-B38C-293F0A15EBDB}"/>
                </a:ext>
              </a:extLst>
            </p:cNvPr>
            <p:cNvCxnSpPr>
              <a:cxnSpLocks/>
              <a:stCxn id="75" idx="1"/>
              <a:endCxn id="74" idx="3"/>
            </p:cNvCxnSpPr>
            <p:nvPr/>
          </p:nvCxnSpPr>
          <p:spPr>
            <a:xfrm rot="10800000">
              <a:off x="5445958" y="338023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삼각형 76">
              <a:extLst>
                <a:ext uri="{FF2B5EF4-FFF2-40B4-BE49-F238E27FC236}">
                  <a16:creationId xmlns:a16="http://schemas.microsoft.com/office/drawing/2014/main" id="{DD14ED02-34A6-6442-91D5-D6A34048DF37}"/>
                </a:ext>
              </a:extLst>
            </p:cNvPr>
            <p:cNvSpPr/>
            <p:nvPr/>
          </p:nvSpPr>
          <p:spPr>
            <a:xfrm rot="16200000">
              <a:off x="5791022" y="433751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C33410B-D694-A748-BD83-0024A950984B}"/>
                </a:ext>
              </a:extLst>
            </p:cNvPr>
            <p:cNvSpPr txBox="1"/>
            <p:nvPr/>
          </p:nvSpPr>
          <p:spPr>
            <a:xfrm>
              <a:off x="6034811" y="424013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9" name="꺾인 연결선[E] 78">
              <a:extLst>
                <a:ext uri="{FF2B5EF4-FFF2-40B4-BE49-F238E27FC236}">
                  <a16:creationId xmlns:a16="http://schemas.microsoft.com/office/drawing/2014/main" id="{44C6F4A3-E723-9A48-99B8-E53CA483B4A2}"/>
                </a:ext>
              </a:extLst>
            </p:cNvPr>
            <p:cNvCxnSpPr>
              <a:cxnSpLocks/>
              <a:stCxn id="78" idx="1"/>
              <a:endCxn id="77" idx="3"/>
            </p:cNvCxnSpPr>
            <p:nvPr/>
          </p:nvCxnSpPr>
          <p:spPr>
            <a:xfrm rot="10800000">
              <a:off x="5838941" y="4361820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773A114-7C7B-0A4E-9C40-A97E7A2C19ED}"/>
              </a:ext>
            </a:extLst>
          </p:cNvPr>
          <p:cNvSpPr/>
          <p:nvPr/>
        </p:nvSpPr>
        <p:spPr>
          <a:xfrm>
            <a:off x="10533158" y="523369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overflow_io</a:t>
            </a:r>
            <a:endParaRPr kumimoji="1" lang="ko-Kore-KR" altLang="en-US" sz="11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906854-146C-CA4E-B561-BC1296CF1638}"/>
              </a:ext>
            </a:extLst>
          </p:cNvPr>
          <p:cNvGrpSpPr/>
          <p:nvPr/>
        </p:nvGrpSpPr>
        <p:grpSpPr>
          <a:xfrm>
            <a:off x="10919052" y="2295140"/>
            <a:ext cx="1053256" cy="508881"/>
            <a:chOff x="4818490" y="5658288"/>
            <a:chExt cx="1320622" cy="527692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16459C1-DD6F-A648-84CF-CE823071D921}"/>
                </a:ext>
              </a:extLst>
            </p:cNvPr>
            <p:cNvSpPr/>
            <p:nvPr/>
          </p:nvSpPr>
          <p:spPr>
            <a:xfrm>
              <a:off x="4818490" y="5658288"/>
              <a:ext cx="1320622" cy="527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BlindTransfer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C23A481-3EAE-DB46-8A63-1A7927882130}"/>
                </a:ext>
              </a:extLst>
            </p:cNvPr>
            <p:cNvSpPr/>
            <p:nvPr/>
          </p:nvSpPr>
          <p:spPr>
            <a:xfrm>
              <a:off x="5023557" y="5877577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i</a:t>
              </a:r>
              <a:endParaRPr kumimoji="1" lang="ko-Kore-KR" altLang="en-US" sz="1100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B02EE17-9CE1-8347-9875-37444138E176}"/>
                </a:ext>
              </a:extLst>
            </p:cNvPr>
            <p:cNvSpPr/>
            <p:nvPr/>
          </p:nvSpPr>
          <p:spPr>
            <a:xfrm>
              <a:off x="5561687" y="5880068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</a:t>
              </a:r>
              <a:endParaRPr kumimoji="1" lang="ko-Kore-KR" altLang="en-US" sz="1100" dirty="0"/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2467E58-0D00-EE48-90D5-8B17B021A6E4}"/>
              </a:ext>
            </a:extLst>
          </p:cNvPr>
          <p:cNvSpPr/>
          <p:nvPr/>
        </p:nvSpPr>
        <p:spPr>
          <a:xfrm>
            <a:off x="6595179" y="443766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i_datas</a:t>
            </a:r>
            <a:endParaRPr kumimoji="1" lang="ko-Kore-KR" altLang="en-US" sz="11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7D34EB7-3F41-D046-A6A8-DA9C69B47336}"/>
              </a:ext>
            </a:extLst>
          </p:cNvPr>
          <p:cNvSpPr/>
          <p:nvPr/>
        </p:nvSpPr>
        <p:spPr>
          <a:xfrm>
            <a:off x="6595179" y="5081518"/>
            <a:ext cx="1403151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i_timestamp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FAB36D8-66AD-5448-8DD9-F8E41003793A}"/>
              </a:ext>
            </a:extLst>
          </p:cNvPr>
          <p:cNvSpPr/>
          <p:nvPr/>
        </p:nvSpPr>
        <p:spPr>
          <a:xfrm>
            <a:off x="6595179" y="4758859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i_statuses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6D0AF8-B6E5-3842-BE29-A4521FBDEB7B}"/>
              </a:ext>
            </a:extLst>
          </p:cNvPr>
          <p:cNvSpPr/>
          <p:nvPr/>
        </p:nvSpPr>
        <p:spPr>
          <a:xfrm>
            <a:off x="6587571" y="5413459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selected</a:t>
            </a:r>
            <a:endParaRPr kumimoji="1" lang="ko-Kore-KR" altLang="en-US" sz="1100" dirty="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6AFD222A-4C27-E745-A348-AF7E14CA73BB}"/>
              </a:ext>
            </a:extLst>
          </p:cNvPr>
          <p:cNvSpPr/>
          <p:nvPr/>
        </p:nvSpPr>
        <p:spPr>
          <a:xfrm>
            <a:off x="10531052" y="489157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overflow_trigger</a:t>
            </a:r>
            <a:endParaRPr kumimoji="1" lang="ko-Kore-KR" altLang="en-US" sz="1100" dirty="0"/>
          </a:p>
        </p:txBody>
      </p: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F5B58380-79D1-9345-B66B-BC7B1FF1D465}"/>
              </a:ext>
            </a:extLst>
          </p:cNvPr>
          <p:cNvGrpSpPr/>
          <p:nvPr/>
        </p:nvGrpSpPr>
        <p:grpSpPr>
          <a:xfrm>
            <a:off x="8852569" y="4516929"/>
            <a:ext cx="2411849" cy="381894"/>
            <a:chOff x="6430002" y="4433804"/>
            <a:chExt cx="2411849" cy="38189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B56564F-0A71-6047-AADD-AF03ED732AF0}"/>
                </a:ext>
              </a:extLst>
            </p:cNvPr>
            <p:cNvSpPr/>
            <p:nvPr/>
          </p:nvSpPr>
          <p:spPr>
            <a:xfrm>
              <a:off x="6430002" y="4433804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overflow</a:t>
              </a:r>
              <a:endParaRPr kumimoji="1" lang="ko-Kore-KR" altLang="en-US" sz="1100" dirty="0"/>
            </a:p>
          </p:txBody>
        </p:sp>
        <p:sp>
          <p:nvSpPr>
            <p:cNvPr id="249" name="삼각형 248">
              <a:extLst>
                <a:ext uri="{FF2B5EF4-FFF2-40B4-BE49-F238E27FC236}">
                  <a16:creationId xmlns:a16="http://schemas.microsoft.com/office/drawing/2014/main" id="{B03B678E-A534-8843-929B-DD66728BA214}"/>
                </a:ext>
              </a:extLst>
            </p:cNvPr>
            <p:cNvSpPr/>
            <p:nvPr/>
          </p:nvSpPr>
          <p:spPr>
            <a:xfrm rot="16200000">
              <a:off x="7785723" y="466685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A43B036-B8E0-E440-B4E4-CDA16697209A}"/>
                </a:ext>
              </a:extLst>
            </p:cNvPr>
            <p:cNvSpPr txBox="1"/>
            <p:nvPr/>
          </p:nvSpPr>
          <p:spPr>
            <a:xfrm>
              <a:off x="8029512" y="456947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1" name="꺾인 연결선[E] 250">
              <a:extLst>
                <a:ext uri="{FF2B5EF4-FFF2-40B4-BE49-F238E27FC236}">
                  <a16:creationId xmlns:a16="http://schemas.microsoft.com/office/drawing/2014/main" id="{B7B5723D-F7EC-E84A-ABB5-CF9FB73E7A37}"/>
                </a:ext>
              </a:extLst>
            </p:cNvPr>
            <p:cNvCxnSpPr>
              <a:cxnSpLocks/>
              <a:stCxn id="250" idx="1"/>
              <a:endCxn id="249" idx="3"/>
            </p:cNvCxnSpPr>
            <p:nvPr/>
          </p:nvCxnSpPr>
          <p:spPr>
            <a:xfrm rot="10800000">
              <a:off x="7833642" y="469115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481FDF8F-0F15-0749-9D55-D6A108383F38}"/>
              </a:ext>
            </a:extLst>
          </p:cNvPr>
          <p:cNvGrpSpPr/>
          <p:nvPr/>
        </p:nvGrpSpPr>
        <p:grpSpPr>
          <a:xfrm rot="16200000">
            <a:off x="9396621" y="4885850"/>
            <a:ext cx="321703" cy="529936"/>
            <a:chOff x="8048377" y="3244496"/>
            <a:chExt cx="321703" cy="529936"/>
          </a:xfrm>
        </p:grpSpPr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CFF9C611-811D-2C48-BB9D-88DCF6F5DC6D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05E7CE66-049A-2148-92F8-3179A8B15AA5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20AF05F6-FE07-294B-A98E-9D14D5AE92C4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0E4D354E-AEB6-6543-B390-5AA8481E539D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0" name="사다리꼴[T] 169">
                <a:extLst>
                  <a:ext uri="{FF2B5EF4-FFF2-40B4-BE49-F238E27FC236}">
                    <a16:creationId xmlns:a16="http://schemas.microsoft.com/office/drawing/2014/main" id="{3F26E1F5-8CBD-4141-B63D-F5B0A8A7772A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D1477757-3C26-BF4D-8138-B5059E4645AC}"/>
              </a:ext>
            </a:extLst>
          </p:cNvPr>
          <p:cNvGrpSpPr/>
          <p:nvPr/>
        </p:nvGrpSpPr>
        <p:grpSpPr>
          <a:xfrm rot="16200000">
            <a:off x="9523077" y="5390228"/>
            <a:ext cx="321703" cy="529936"/>
            <a:chOff x="8048377" y="3244496"/>
            <a:chExt cx="321703" cy="529936"/>
          </a:xfrm>
        </p:grpSpPr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C113487E-1461-4142-B7C7-9B7BB57CF11A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55006B6B-CA42-344D-8CFD-BBD92EC8E459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17531F26-BB1D-FE48-BD5C-48CD1161AF88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BEEF1136-CA3D-EC4F-8730-9F354A8ACBB3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8" name="사다리꼴[T] 177">
                <a:extLst>
                  <a:ext uri="{FF2B5EF4-FFF2-40B4-BE49-F238E27FC236}">
                    <a16:creationId xmlns:a16="http://schemas.microsoft.com/office/drawing/2014/main" id="{B64CDC51-73A7-554B-AAC7-EDB41012ECBA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8E19BF6-2733-C24F-95DF-C65DCC8F79B4}"/>
              </a:ext>
            </a:extLst>
          </p:cNvPr>
          <p:cNvCxnSpPr>
            <a:stCxn id="170" idx="0"/>
            <a:endCxn id="108" idx="2"/>
          </p:cNvCxnSpPr>
          <p:nvPr/>
        </p:nvCxnSpPr>
        <p:spPr>
          <a:xfrm flipH="1" flipV="1">
            <a:off x="9554145" y="4821729"/>
            <a:ext cx="3327" cy="168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15F86FA-37E4-3946-99FB-058621D56E6A}"/>
              </a:ext>
            </a:extLst>
          </p:cNvPr>
          <p:cNvCxnSpPr>
            <a:cxnSpLocks/>
            <a:stCxn id="178" idx="0"/>
            <a:endCxn id="160" idx="4"/>
          </p:cNvCxnSpPr>
          <p:nvPr/>
        </p:nvCxnSpPr>
        <p:spPr>
          <a:xfrm flipV="1">
            <a:off x="9683928" y="5311669"/>
            <a:ext cx="3095" cy="182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CD7785A8-A21F-FA41-9044-41F59B051C22}"/>
              </a:ext>
            </a:extLst>
          </p:cNvPr>
          <p:cNvGrpSpPr/>
          <p:nvPr/>
        </p:nvGrpSpPr>
        <p:grpSpPr>
          <a:xfrm rot="10800000">
            <a:off x="8277231" y="5508851"/>
            <a:ext cx="374904" cy="291600"/>
            <a:chOff x="4747737" y="4069123"/>
            <a:chExt cx="374904" cy="290333"/>
          </a:xfrm>
        </p:grpSpPr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611A1D57-A621-3148-B36D-7256B4960176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184" name="지연 183">
                <a:extLst>
                  <a:ext uri="{FF2B5EF4-FFF2-40B4-BE49-F238E27FC236}">
                    <a16:creationId xmlns:a16="http://schemas.microsoft.com/office/drawing/2014/main" id="{353ACB4B-B61C-BE49-843E-2801F802DCDE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B6E71C38-DEA2-6949-98CC-226E189B290B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61999A87-8C8D-2745-B80A-060923790141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72F42C64-0137-7949-8882-A8C08FEE407D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7" name="꺾인 연결선[E] 46">
            <a:extLst>
              <a:ext uri="{FF2B5EF4-FFF2-40B4-BE49-F238E27FC236}">
                <a16:creationId xmlns:a16="http://schemas.microsoft.com/office/drawing/2014/main" id="{E351E9D1-5D9C-9949-99AD-6E6278BB703B}"/>
              </a:ext>
            </a:extLst>
          </p:cNvPr>
          <p:cNvCxnSpPr>
            <a:cxnSpLocks/>
            <a:stCxn id="109" idx="3"/>
            <a:endCxn id="192" idx="2"/>
          </p:cNvCxnSpPr>
          <p:nvPr/>
        </p:nvCxnSpPr>
        <p:spPr>
          <a:xfrm flipV="1">
            <a:off x="7990722" y="5563627"/>
            <a:ext cx="289621" cy="22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D45E5717-A966-564F-80CF-B89688E92D0E}"/>
              </a:ext>
            </a:extLst>
          </p:cNvPr>
          <p:cNvCxnSpPr>
            <a:cxnSpLocks/>
            <a:stCxn id="22" idx="3"/>
            <a:endCxn id="185" idx="2"/>
          </p:cNvCxnSpPr>
          <p:nvPr/>
        </p:nvCxnSpPr>
        <p:spPr>
          <a:xfrm flipV="1">
            <a:off x="2724583" y="5743900"/>
            <a:ext cx="5554196" cy="826661"/>
          </a:xfrm>
          <a:prstGeom prst="bentConnector3">
            <a:avLst>
              <a:gd name="adj1" fmla="val 953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4F0777BA-5825-1343-8185-C67140FB13AD}"/>
              </a:ext>
            </a:extLst>
          </p:cNvPr>
          <p:cNvCxnSpPr>
            <a:stCxn id="184" idx="3"/>
            <a:endCxn id="178" idx="1"/>
          </p:cNvCxnSpPr>
          <p:nvPr/>
        </p:nvCxnSpPr>
        <p:spPr>
          <a:xfrm flipV="1">
            <a:off x="8652135" y="5650208"/>
            <a:ext cx="805791" cy="4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[E] 84">
            <a:extLst>
              <a:ext uri="{FF2B5EF4-FFF2-40B4-BE49-F238E27FC236}">
                <a16:creationId xmlns:a16="http://schemas.microsoft.com/office/drawing/2014/main" id="{38B45A36-AB5D-B345-B6F2-316F27E2B069}"/>
              </a:ext>
            </a:extLst>
          </p:cNvPr>
          <p:cNvCxnSpPr>
            <a:stCxn id="124" idx="1"/>
            <a:endCxn id="170" idx="3"/>
          </p:cNvCxnSpPr>
          <p:nvPr/>
        </p:nvCxnSpPr>
        <p:spPr>
          <a:xfrm rot="10800000" flipV="1">
            <a:off x="9783474" y="5043972"/>
            <a:ext cx="747578" cy="1018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F6126EEE-03E8-7842-AFB6-7F2199EDCE6C}"/>
              </a:ext>
            </a:extLst>
          </p:cNvPr>
          <p:cNvSpPr/>
          <p:nvPr/>
        </p:nvSpPr>
        <p:spPr>
          <a:xfrm>
            <a:off x="8921252" y="5340102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7BC5FE73-0D52-8944-8933-75246A0188EB}"/>
              </a:ext>
            </a:extLst>
          </p:cNvPr>
          <p:cNvSpPr/>
          <p:nvPr/>
        </p:nvSpPr>
        <p:spPr>
          <a:xfrm>
            <a:off x="9409645" y="6060842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C5B1CC8B-D828-BB46-A79D-93C3D608F808}"/>
              </a:ext>
            </a:extLst>
          </p:cNvPr>
          <p:cNvCxnSpPr>
            <a:stCxn id="194" idx="3"/>
            <a:endCxn id="165" idx="4"/>
          </p:cNvCxnSpPr>
          <p:nvPr/>
        </p:nvCxnSpPr>
        <p:spPr>
          <a:xfrm flipV="1">
            <a:off x="9226579" y="5311098"/>
            <a:ext cx="208756" cy="1575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90D56341-39A8-D34F-A94E-FF6C58BC3590}"/>
              </a:ext>
            </a:extLst>
          </p:cNvPr>
          <p:cNvCxnSpPr>
            <a:cxnSpLocks/>
            <a:stCxn id="195" idx="0"/>
            <a:endCxn id="175" idx="4"/>
          </p:cNvCxnSpPr>
          <p:nvPr/>
        </p:nvCxnSpPr>
        <p:spPr>
          <a:xfrm flipH="1" flipV="1">
            <a:off x="9561791" y="5815476"/>
            <a:ext cx="518" cy="24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590D0AB-AC3F-514D-8022-96A9DBEC127B}"/>
              </a:ext>
            </a:extLst>
          </p:cNvPr>
          <p:cNvGrpSpPr/>
          <p:nvPr/>
        </p:nvGrpSpPr>
        <p:grpSpPr>
          <a:xfrm>
            <a:off x="1967680" y="6418161"/>
            <a:ext cx="1761962" cy="378558"/>
            <a:chOff x="1967680" y="4426913"/>
            <a:chExt cx="1761962" cy="37855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CBE51FF-ED9F-9748-8D76-63538A8BAB7A}"/>
                </a:ext>
              </a:extLst>
            </p:cNvPr>
            <p:cNvSpPr/>
            <p:nvPr/>
          </p:nvSpPr>
          <p:spPr>
            <a:xfrm>
              <a:off x="1967680" y="4426913"/>
              <a:ext cx="756903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i_ack</a:t>
              </a:r>
              <a:endParaRPr kumimoji="1" lang="ko-Kore-KR" altLang="en-US" sz="1100" dirty="0"/>
            </a:p>
          </p:txBody>
        </p:sp>
        <p:sp>
          <p:nvSpPr>
            <p:cNvPr id="197" name="삼각형 196">
              <a:extLst>
                <a:ext uri="{FF2B5EF4-FFF2-40B4-BE49-F238E27FC236}">
                  <a16:creationId xmlns:a16="http://schemas.microsoft.com/office/drawing/2014/main" id="{3CB5D818-DDFE-E749-9288-EE79C19397EE}"/>
                </a:ext>
              </a:extLst>
            </p:cNvPr>
            <p:cNvSpPr/>
            <p:nvPr/>
          </p:nvSpPr>
          <p:spPr>
            <a:xfrm rot="16200000">
              <a:off x="2673514" y="465662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03998228-F08F-6B40-8CEC-6D7E9B39E20A}"/>
                </a:ext>
              </a:extLst>
            </p:cNvPr>
            <p:cNvSpPr txBox="1"/>
            <p:nvPr/>
          </p:nvSpPr>
          <p:spPr>
            <a:xfrm>
              <a:off x="2917303" y="455925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99" name="꺾인 연결선[E] 198">
              <a:extLst>
                <a:ext uri="{FF2B5EF4-FFF2-40B4-BE49-F238E27FC236}">
                  <a16:creationId xmlns:a16="http://schemas.microsoft.com/office/drawing/2014/main" id="{E7CEB8D4-1AF3-0E43-960A-8ED12D4FC6C1}"/>
                </a:ext>
              </a:extLst>
            </p:cNvPr>
            <p:cNvCxnSpPr>
              <a:cxnSpLocks/>
              <a:stCxn id="198" idx="1"/>
              <a:endCxn id="197" idx="3"/>
            </p:cNvCxnSpPr>
            <p:nvPr/>
          </p:nvCxnSpPr>
          <p:spPr>
            <a:xfrm rot="10800000">
              <a:off x="2721433" y="4680931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FA7D7FB4-DA8D-4141-838E-CAA5223A0D57}"/>
              </a:ext>
            </a:extLst>
          </p:cNvPr>
          <p:cNvSpPr/>
          <p:nvPr/>
        </p:nvSpPr>
        <p:spPr>
          <a:xfrm>
            <a:off x="3536150" y="1481640"/>
            <a:ext cx="708098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sel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DCA0CF3D-8705-AC40-AED1-6CBFF1B24A8C}"/>
              </a:ext>
            </a:extLst>
          </p:cNvPr>
          <p:cNvGrpSpPr/>
          <p:nvPr/>
        </p:nvGrpSpPr>
        <p:grpSpPr>
          <a:xfrm>
            <a:off x="3605724" y="5698538"/>
            <a:ext cx="2737800" cy="220603"/>
            <a:chOff x="3856022" y="4833288"/>
            <a:chExt cx="1393141" cy="304800"/>
          </a:xfrm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AB0EC19-74FE-0442-A256-3FE17C2C7397}"/>
                </a:ext>
              </a:extLst>
            </p:cNvPr>
            <p:cNvSpPr/>
            <p:nvPr/>
          </p:nvSpPr>
          <p:spPr>
            <a:xfrm>
              <a:off x="3856022" y="4833288"/>
              <a:ext cx="1393141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A3AADB56-C99F-714A-B8BE-D4FE481B72D7}"/>
                </a:ext>
              </a:extLst>
            </p:cNvPr>
            <p:cNvSpPr/>
            <p:nvPr/>
          </p:nvSpPr>
          <p:spPr>
            <a:xfrm>
              <a:off x="3974755" y="4874391"/>
              <a:ext cx="624051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i_status_raw</a:t>
              </a:r>
              <a:r>
                <a:rPr kumimoji="1" lang="en-US" altLang="ko-Kore-KR" sz="1100" dirty="0"/>
                <a:t>[1]</a:t>
              </a:r>
              <a:endParaRPr kumimoji="1" lang="ko-Kore-KR" altLang="en-US" sz="1100" dirty="0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456C2357-C962-4945-9FF2-CA773A45840E}"/>
                </a:ext>
              </a:extLst>
            </p:cNvPr>
            <p:cNvSpPr/>
            <p:nvPr/>
          </p:nvSpPr>
          <p:spPr>
            <a:xfrm>
              <a:off x="4614946" y="4874525"/>
              <a:ext cx="619998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~</a:t>
              </a:r>
              <a:r>
                <a:rPr kumimoji="1" lang="en-US" altLang="ko-Kore-KR" sz="1100" dirty="0" err="1"/>
                <a:t>i_status_raw</a:t>
              </a:r>
              <a:r>
                <a:rPr kumimoji="1" lang="en-US" altLang="ko-Kore-KR" sz="1100" dirty="0"/>
                <a:t>[0]</a:t>
              </a:r>
              <a:endParaRPr kumimoji="1" lang="ko-Kore-KR" altLang="en-US" sz="1100" dirty="0"/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1F45A426-7D2E-5B4A-808C-80F6F79F0B25}"/>
                </a:ext>
              </a:extLst>
            </p:cNvPr>
            <p:cNvSpPr/>
            <p:nvPr/>
          </p:nvSpPr>
          <p:spPr>
            <a:xfrm>
              <a:off x="3871779" y="4874994"/>
              <a:ext cx="86837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0</a:t>
              </a:r>
              <a:endParaRPr kumimoji="1" lang="ko-Kore-KR" altLang="en-US" sz="1100" dirty="0"/>
            </a:p>
          </p:txBody>
        </p:sp>
      </p:grpSp>
      <p:cxnSp>
        <p:nvCxnSpPr>
          <p:cNvPr id="137" name="꺾인 연결선[E] 136">
            <a:extLst>
              <a:ext uri="{FF2B5EF4-FFF2-40B4-BE49-F238E27FC236}">
                <a16:creationId xmlns:a16="http://schemas.microsoft.com/office/drawing/2014/main" id="{C29D287E-ACEF-AD48-8FBC-89772EBD8081}"/>
              </a:ext>
            </a:extLst>
          </p:cNvPr>
          <p:cNvCxnSpPr>
            <a:stCxn id="26" idx="3"/>
            <a:endCxn id="222" idx="0"/>
          </p:cNvCxnSpPr>
          <p:nvPr/>
        </p:nvCxnSpPr>
        <p:spPr>
          <a:xfrm>
            <a:off x="3292757" y="1253434"/>
            <a:ext cx="1159494" cy="44748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8A82FD63-1583-1F4C-8A3A-56261F8BCA83}"/>
              </a:ext>
            </a:extLst>
          </p:cNvPr>
          <p:cNvGrpSpPr/>
          <p:nvPr/>
        </p:nvGrpSpPr>
        <p:grpSpPr>
          <a:xfrm>
            <a:off x="5541043" y="4866405"/>
            <a:ext cx="321275" cy="341375"/>
            <a:chOff x="889698" y="4618497"/>
            <a:chExt cx="321275" cy="341375"/>
          </a:xfrm>
        </p:grpSpPr>
        <p:sp>
          <p:nvSpPr>
            <p:cNvPr id="233" name="삼각형 232">
              <a:extLst>
                <a:ext uri="{FF2B5EF4-FFF2-40B4-BE49-F238E27FC236}">
                  <a16:creationId xmlns:a16="http://schemas.microsoft.com/office/drawing/2014/main" id="{50B42A34-7C53-1E43-8A49-E18B8233FC85}"/>
                </a:ext>
              </a:extLst>
            </p:cNvPr>
            <p:cNvSpPr/>
            <p:nvPr/>
          </p:nvSpPr>
          <p:spPr>
            <a:xfrm rot="10800000">
              <a:off x="889698" y="4618497"/>
              <a:ext cx="321275" cy="26618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48DE5048-9BC2-AA46-92C2-039BE0E0D84C}"/>
                </a:ext>
              </a:extLst>
            </p:cNvPr>
            <p:cNvSpPr/>
            <p:nvPr/>
          </p:nvSpPr>
          <p:spPr>
            <a:xfrm>
              <a:off x="1015164" y="4896404"/>
              <a:ext cx="68028" cy="63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39" name="꺾인 연결선[E] 138">
            <a:extLst>
              <a:ext uri="{FF2B5EF4-FFF2-40B4-BE49-F238E27FC236}">
                <a16:creationId xmlns:a16="http://schemas.microsoft.com/office/drawing/2014/main" id="{B0F24835-E9AD-E740-9F8A-C3BD4EA4376A}"/>
              </a:ext>
            </a:extLst>
          </p:cNvPr>
          <p:cNvCxnSpPr>
            <a:stCxn id="26" idx="3"/>
            <a:endCxn id="233" idx="3"/>
          </p:cNvCxnSpPr>
          <p:nvPr/>
        </p:nvCxnSpPr>
        <p:spPr>
          <a:xfrm>
            <a:off x="3292757" y="1253434"/>
            <a:ext cx="2408923" cy="36129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꺾인 연결선[E] 141">
            <a:extLst>
              <a:ext uri="{FF2B5EF4-FFF2-40B4-BE49-F238E27FC236}">
                <a16:creationId xmlns:a16="http://schemas.microsoft.com/office/drawing/2014/main" id="{149A49D8-B2B9-F848-B48C-191175B9FB76}"/>
              </a:ext>
            </a:extLst>
          </p:cNvPr>
          <p:cNvCxnSpPr>
            <a:stCxn id="235" idx="4"/>
            <a:endCxn id="223" idx="0"/>
          </p:cNvCxnSpPr>
          <p:nvPr/>
        </p:nvCxnSpPr>
        <p:spPr>
          <a:xfrm rot="16200000" flipH="1">
            <a:off x="5443145" y="5465158"/>
            <a:ext cx="520604" cy="58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6BFA606E-E2D8-7C4F-9BD6-659F48A5908B}"/>
              </a:ext>
            </a:extLst>
          </p:cNvPr>
          <p:cNvCxnSpPr>
            <a:cxnSpLocks/>
            <a:stCxn id="220" idx="1"/>
            <a:endCxn id="243" idx="4"/>
          </p:cNvCxnSpPr>
          <p:nvPr/>
        </p:nvCxnSpPr>
        <p:spPr>
          <a:xfrm rot="10800000">
            <a:off x="3176282" y="5805318"/>
            <a:ext cx="429442" cy="352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4B1CA774-6E58-B64C-8952-A44269C54D50}"/>
              </a:ext>
            </a:extLst>
          </p:cNvPr>
          <p:cNvGrpSpPr/>
          <p:nvPr/>
        </p:nvGrpSpPr>
        <p:grpSpPr>
          <a:xfrm rot="10800000">
            <a:off x="2855150" y="5418211"/>
            <a:ext cx="321132" cy="529936"/>
            <a:chOff x="8048948" y="3244496"/>
            <a:chExt cx="321132" cy="529936"/>
          </a:xfrm>
        </p:grpSpPr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00E12A66-4E11-C147-831E-F0BAB696D46C}"/>
                </a:ext>
              </a:extLst>
            </p:cNvPr>
            <p:cNvSpPr/>
            <p:nvPr/>
          </p:nvSpPr>
          <p:spPr>
            <a:xfrm rot="5400000">
              <a:off x="8064220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BF19EF5A-6E19-1E4F-974B-A09D3816002D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44" name="그룹 243">
              <a:extLst>
                <a:ext uri="{FF2B5EF4-FFF2-40B4-BE49-F238E27FC236}">
                  <a16:creationId xmlns:a16="http://schemas.microsoft.com/office/drawing/2014/main" id="{D576925D-DFF7-6441-A631-BDFED9E3CBC1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45" name="타원 244">
                <a:extLst>
                  <a:ext uri="{FF2B5EF4-FFF2-40B4-BE49-F238E27FC236}">
                    <a16:creationId xmlns:a16="http://schemas.microsoft.com/office/drawing/2014/main" id="{C8F4AEAB-D50E-7241-88C5-29842694AC3B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46" name="사다리꼴[T] 245">
                <a:extLst>
                  <a:ext uri="{FF2B5EF4-FFF2-40B4-BE49-F238E27FC236}">
                    <a16:creationId xmlns:a16="http://schemas.microsoft.com/office/drawing/2014/main" id="{D5CDC257-A4A2-9142-85E6-10AF78EF616D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00" name="꺾인 연결선[E] 199">
            <a:extLst>
              <a:ext uri="{FF2B5EF4-FFF2-40B4-BE49-F238E27FC236}">
                <a16:creationId xmlns:a16="http://schemas.microsoft.com/office/drawing/2014/main" id="{29EE40B6-510A-8948-B9BC-CEBFAABB2591}"/>
              </a:ext>
            </a:extLst>
          </p:cNvPr>
          <p:cNvCxnSpPr>
            <a:cxnSpLocks/>
            <a:stCxn id="246" idx="0"/>
            <a:endCxn id="354" idx="4"/>
          </p:cNvCxnSpPr>
          <p:nvPr/>
        </p:nvCxnSpPr>
        <p:spPr>
          <a:xfrm rot="10800000" flipV="1">
            <a:off x="2653110" y="5683180"/>
            <a:ext cx="202041" cy="38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꺾인 연결선[E] 208">
            <a:extLst>
              <a:ext uri="{FF2B5EF4-FFF2-40B4-BE49-F238E27FC236}">
                <a16:creationId xmlns:a16="http://schemas.microsoft.com/office/drawing/2014/main" id="{54AA6795-00A1-6E45-B62C-109DD445B170}"/>
              </a:ext>
            </a:extLst>
          </p:cNvPr>
          <p:cNvCxnSpPr>
            <a:stCxn id="17" idx="0"/>
            <a:endCxn id="241" idx="4"/>
          </p:cNvCxnSpPr>
          <p:nvPr/>
        </p:nvCxnSpPr>
        <p:spPr>
          <a:xfrm rot="5400000" flipH="1" flipV="1">
            <a:off x="2041675" y="4549593"/>
            <a:ext cx="108916" cy="2116989"/>
          </a:xfrm>
          <a:prstGeom prst="bentConnector4">
            <a:avLst>
              <a:gd name="adj1" fmla="val 248749"/>
              <a:gd name="adj2" fmla="val 1043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꺾인 연결선[E] 258">
            <a:extLst>
              <a:ext uri="{FF2B5EF4-FFF2-40B4-BE49-F238E27FC236}">
                <a16:creationId xmlns:a16="http://schemas.microsoft.com/office/drawing/2014/main" id="{5A967D7D-B1DC-C344-9E24-9A2F90EABB38}"/>
              </a:ext>
            </a:extLst>
          </p:cNvPr>
          <p:cNvCxnSpPr>
            <a:cxnSpLocks/>
            <a:stCxn id="22" idx="3"/>
            <a:endCxn id="246" idx="1"/>
          </p:cNvCxnSpPr>
          <p:nvPr/>
        </p:nvCxnSpPr>
        <p:spPr>
          <a:xfrm flipV="1">
            <a:off x="2724583" y="5909182"/>
            <a:ext cx="286431" cy="6613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DAB63E94-74AF-A042-80E3-1A50FEA309B7}"/>
              </a:ext>
            </a:extLst>
          </p:cNvPr>
          <p:cNvGrpSpPr/>
          <p:nvPr/>
        </p:nvGrpSpPr>
        <p:grpSpPr>
          <a:xfrm rot="10800000">
            <a:off x="3739018" y="4953648"/>
            <a:ext cx="321703" cy="529936"/>
            <a:chOff x="8048377" y="3244496"/>
            <a:chExt cx="321703" cy="529936"/>
          </a:xfrm>
          <a:solidFill>
            <a:schemeClr val="accent2"/>
          </a:solidFill>
        </p:grpSpPr>
        <p:sp>
          <p:nvSpPr>
            <p:cNvPr id="262" name="타원 261">
              <a:extLst>
                <a:ext uri="{FF2B5EF4-FFF2-40B4-BE49-F238E27FC236}">
                  <a16:creationId xmlns:a16="http://schemas.microsoft.com/office/drawing/2014/main" id="{29DBF56A-0F59-CF4F-BC6A-AFDF135E7BEB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63" name="타원 262">
              <a:extLst>
                <a:ext uri="{FF2B5EF4-FFF2-40B4-BE49-F238E27FC236}">
                  <a16:creationId xmlns:a16="http://schemas.microsoft.com/office/drawing/2014/main" id="{5D362E2B-E15B-F247-8465-A48C0868626A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64" name="그룹 263">
              <a:extLst>
                <a:ext uri="{FF2B5EF4-FFF2-40B4-BE49-F238E27FC236}">
                  <a16:creationId xmlns:a16="http://schemas.microsoft.com/office/drawing/2014/main" id="{3F720C7D-B614-244F-BF22-894A9019D7ED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  <a:grpFill/>
          </p:grpSpPr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EC24BF87-6E3E-0248-8882-A3102EB15155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66" name="사다리꼴[T] 265">
                <a:extLst>
                  <a:ext uri="{FF2B5EF4-FFF2-40B4-BE49-F238E27FC236}">
                    <a16:creationId xmlns:a16="http://schemas.microsoft.com/office/drawing/2014/main" id="{5F0FB6AF-DB43-E54E-AD95-0FF2D2E2005B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MUX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63A2B24E-14F9-4248-BEBF-7645ED739412}"/>
              </a:ext>
            </a:extLst>
          </p:cNvPr>
          <p:cNvGrpSpPr/>
          <p:nvPr/>
        </p:nvGrpSpPr>
        <p:grpSpPr>
          <a:xfrm rot="10800000">
            <a:off x="4892896" y="4324474"/>
            <a:ext cx="321703" cy="529936"/>
            <a:chOff x="8048377" y="3244496"/>
            <a:chExt cx="321703" cy="529936"/>
          </a:xfrm>
        </p:grpSpPr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E1E9F1EB-C0DA-2242-A3DB-624191CB4D0B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69" name="타원 268">
              <a:extLst>
                <a:ext uri="{FF2B5EF4-FFF2-40B4-BE49-F238E27FC236}">
                  <a16:creationId xmlns:a16="http://schemas.microsoft.com/office/drawing/2014/main" id="{55D5ABED-2082-1648-BF70-1C36EACD6CA6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70" name="그룹 269">
              <a:extLst>
                <a:ext uri="{FF2B5EF4-FFF2-40B4-BE49-F238E27FC236}">
                  <a16:creationId xmlns:a16="http://schemas.microsoft.com/office/drawing/2014/main" id="{B40F64C5-CB65-494A-BE05-7CBDC0A864A8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71" name="타원 270">
                <a:extLst>
                  <a:ext uri="{FF2B5EF4-FFF2-40B4-BE49-F238E27FC236}">
                    <a16:creationId xmlns:a16="http://schemas.microsoft.com/office/drawing/2014/main" id="{83752AD4-59E4-2149-893A-723953C89051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72" name="사다리꼴[T] 271">
                <a:extLst>
                  <a:ext uri="{FF2B5EF4-FFF2-40B4-BE49-F238E27FC236}">
                    <a16:creationId xmlns:a16="http://schemas.microsoft.com/office/drawing/2014/main" id="{9E2703EB-51CD-2C4C-B927-E57049B84E25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MUX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74" name="꺾인 연결선[E] 273">
            <a:extLst>
              <a:ext uri="{FF2B5EF4-FFF2-40B4-BE49-F238E27FC236}">
                <a16:creationId xmlns:a16="http://schemas.microsoft.com/office/drawing/2014/main" id="{288179E9-883A-504D-9322-8C22AB226127}"/>
              </a:ext>
            </a:extLst>
          </p:cNvPr>
          <p:cNvCxnSpPr>
            <a:cxnSpLocks/>
            <a:stCxn id="216" idx="2"/>
            <a:endCxn id="266" idx="3"/>
          </p:cNvCxnSpPr>
          <p:nvPr/>
        </p:nvCxnSpPr>
        <p:spPr>
          <a:xfrm rot="16200000" flipH="1">
            <a:off x="2289453" y="3387185"/>
            <a:ext cx="3206175" cy="46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6" name="꺾인 연결선[E] 275">
            <a:extLst>
              <a:ext uri="{FF2B5EF4-FFF2-40B4-BE49-F238E27FC236}">
                <a16:creationId xmlns:a16="http://schemas.microsoft.com/office/drawing/2014/main" id="{89B57A39-83BD-504E-842A-441E69450B8A}"/>
              </a:ext>
            </a:extLst>
          </p:cNvPr>
          <p:cNvCxnSpPr>
            <a:cxnSpLocks/>
            <a:stCxn id="216" idx="2"/>
            <a:endCxn id="272" idx="3"/>
          </p:cNvCxnSpPr>
          <p:nvPr/>
        </p:nvCxnSpPr>
        <p:spPr>
          <a:xfrm rot="16200000" flipH="1">
            <a:off x="3180979" y="2495659"/>
            <a:ext cx="2577001" cy="11585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5" name="그룹 284">
            <a:extLst>
              <a:ext uri="{FF2B5EF4-FFF2-40B4-BE49-F238E27FC236}">
                <a16:creationId xmlns:a16="http://schemas.microsoft.com/office/drawing/2014/main" id="{C86EE5EC-ACCC-574E-ADA4-B33DAEC08653}"/>
              </a:ext>
            </a:extLst>
          </p:cNvPr>
          <p:cNvGrpSpPr/>
          <p:nvPr/>
        </p:nvGrpSpPr>
        <p:grpSpPr>
          <a:xfrm rot="10800000">
            <a:off x="3112511" y="4826508"/>
            <a:ext cx="321132" cy="529936"/>
            <a:chOff x="8048948" y="3244496"/>
            <a:chExt cx="321132" cy="529936"/>
          </a:xfrm>
          <a:solidFill>
            <a:schemeClr val="accent2"/>
          </a:solidFill>
        </p:grpSpPr>
        <p:sp>
          <p:nvSpPr>
            <p:cNvPr id="286" name="타원 285">
              <a:extLst>
                <a:ext uri="{FF2B5EF4-FFF2-40B4-BE49-F238E27FC236}">
                  <a16:creationId xmlns:a16="http://schemas.microsoft.com/office/drawing/2014/main" id="{E305658A-99EF-FE42-9B9A-D5192D808713}"/>
                </a:ext>
              </a:extLst>
            </p:cNvPr>
            <p:cNvSpPr/>
            <p:nvPr/>
          </p:nvSpPr>
          <p:spPr>
            <a:xfrm rot="5400000">
              <a:off x="8071731" y="3588479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7" name="타원 286">
              <a:extLst>
                <a:ext uri="{FF2B5EF4-FFF2-40B4-BE49-F238E27FC236}">
                  <a16:creationId xmlns:a16="http://schemas.microsoft.com/office/drawing/2014/main" id="{25931D0C-2958-7B49-859D-AAEEAF3521A2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88" name="그룹 287">
              <a:extLst>
                <a:ext uri="{FF2B5EF4-FFF2-40B4-BE49-F238E27FC236}">
                  <a16:creationId xmlns:a16="http://schemas.microsoft.com/office/drawing/2014/main" id="{A46A8BEE-407E-AB4C-B643-D7CF80257CB1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  <a:grpFill/>
          </p:grpSpPr>
          <p:sp>
            <p:nvSpPr>
              <p:cNvPr id="289" name="타원 288">
                <a:extLst>
                  <a:ext uri="{FF2B5EF4-FFF2-40B4-BE49-F238E27FC236}">
                    <a16:creationId xmlns:a16="http://schemas.microsoft.com/office/drawing/2014/main" id="{195D5FE0-7C7C-8349-88F6-1F7A89163339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90" name="사다리꼴[T] 289">
                <a:extLst>
                  <a:ext uri="{FF2B5EF4-FFF2-40B4-BE49-F238E27FC236}">
                    <a16:creationId xmlns:a16="http://schemas.microsoft.com/office/drawing/2014/main" id="{ED368D33-CE5F-4643-A3A5-0FFDF325486B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92" name="꺾인 연결선[E] 291">
            <a:extLst>
              <a:ext uri="{FF2B5EF4-FFF2-40B4-BE49-F238E27FC236}">
                <a16:creationId xmlns:a16="http://schemas.microsoft.com/office/drawing/2014/main" id="{DF9E132E-DF4B-7E47-81E3-C0EB8193B22C}"/>
              </a:ext>
            </a:extLst>
          </p:cNvPr>
          <p:cNvCxnSpPr>
            <a:stCxn id="16" idx="0"/>
            <a:endCxn id="286" idx="4"/>
          </p:cNvCxnSpPr>
          <p:nvPr/>
        </p:nvCxnSpPr>
        <p:spPr>
          <a:xfrm rot="16200000" flipH="1">
            <a:off x="2210736" y="3768185"/>
            <a:ext cx="20643" cy="2366839"/>
          </a:xfrm>
          <a:prstGeom prst="bentConnector4">
            <a:avLst>
              <a:gd name="adj1" fmla="val -748026"/>
              <a:gd name="adj2" fmla="val 103803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5" name="꺾인 연결선[E] 294">
            <a:extLst>
              <a:ext uri="{FF2B5EF4-FFF2-40B4-BE49-F238E27FC236}">
                <a16:creationId xmlns:a16="http://schemas.microsoft.com/office/drawing/2014/main" id="{413D09BC-567A-D946-92A1-41A268E45987}"/>
              </a:ext>
            </a:extLst>
          </p:cNvPr>
          <p:cNvCxnSpPr>
            <a:stCxn id="266" idx="0"/>
            <a:endCxn id="287" idx="4"/>
          </p:cNvCxnSpPr>
          <p:nvPr/>
        </p:nvCxnSpPr>
        <p:spPr>
          <a:xfrm rot="10800000">
            <a:off x="3433644" y="5213615"/>
            <a:ext cx="305375" cy="50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" name="꺾인 연결선[E] 296">
            <a:extLst>
              <a:ext uri="{FF2B5EF4-FFF2-40B4-BE49-F238E27FC236}">
                <a16:creationId xmlns:a16="http://schemas.microsoft.com/office/drawing/2014/main" id="{8CEA4CD4-D26F-E64D-A519-8E0531493859}"/>
              </a:ext>
            </a:extLst>
          </p:cNvPr>
          <p:cNvCxnSpPr>
            <a:stCxn id="290" idx="0"/>
            <a:endCxn id="16" idx="3"/>
          </p:cNvCxnSpPr>
          <p:nvPr/>
        </p:nvCxnSpPr>
        <p:spPr>
          <a:xfrm rot="10800000" flipV="1">
            <a:off x="1791723" y="5091477"/>
            <a:ext cx="1320788" cy="22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67316598-E527-B240-9A1D-8A5D60602466}"/>
              </a:ext>
            </a:extLst>
          </p:cNvPr>
          <p:cNvCxnSpPr>
            <a:stCxn id="100" idx="1"/>
            <a:endCxn id="266" idx="2"/>
          </p:cNvCxnSpPr>
          <p:nvPr/>
        </p:nvCxnSpPr>
        <p:spPr>
          <a:xfrm rot="10800000">
            <a:off x="4050745" y="5218618"/>
            <a:ext cx="2544434" cy="153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04" name="그룹 303">
            <a:extLst>
              <a:ext uri="{FF2B5EF4-FFF2-40B4-BE49-F238E27FC236}">
                <a16:creationId xmlns:a16="http://schemas.microsoft.com/office/drawing/2014/main" id="{8670891D-CB33-8F48-B2ED-CF51BA6BAF17}"/>
              </a:ext>
            </a:extLst>
          </p:cNvPr>
          <p:cNvGrpSpPr/>
          <p:nvPr/>
        </p:nvGrpSpPr>
        <p:grpSpPr>
          <a:xfrm rot="10800000">
            <a:off x="3360754" y="4197420"/>
            <a:ext cx="321132" cy="529936"/>
            <a:chOff x="8048948" y="3244496"/>
            <a:chExt cx="321132" cy="529936"/>
          </a:xfrm>
        </p:grpSpPr>
        <p:sp>
          <p:nvSpPr>
            <p:cNvPr id="305" name="타원 304">
              <a:extLst>
                <a:ext uri="{FF2B5EF4-FFF2-40B4-BE49-F238E27FC236}">
                  <a16:creationId xmlns:a16="http://schemas.microsoft.com/office/drawing/2014/main" id="{CD1680E1-787F-E548-96B8-983536422621}"/>
                </a:ext>
              </a:extLst>
            </p:cNvPr>
            <p:cNvSpPr/>
            <p:nvPr/>
          </p:nvSpPr>
          <p:spPr>
            <a:xfrm rot="5400000">
              <a:off x="8077753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06" name="타원 305">
              <a:extLst>
                <a:ext uri="{FF2B5EF4-FFF2-40B4-BE49-F238E27FC236}">
                  <a16:creationId xmlns:a16="http://schemas.microsoft.com/office/drawing/2014/main" id="{ED8492CD-BE18-054B-BAA5-6CF994AD3724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307" name="그룹 306">
              <a:extLst>
                <a:ext uri="{FF2B5EF4-FFF2-40B4-BE49-F238E27FC236}">
                  <a16:creationId xmlns:a16="http://schemas.microsoft.com/office/drawing/2014/main" id="{994B69C2-DE2B-034D-8D4E-31AC5F5AAFD0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308" name="타원 307">
                <a:extLst>
                  <a:ext uri="{FF2B5EF4-FFF2-40B4-BE49-F238E27FC236}">
                    <a16:creationId xmlns:a16="http://schemas.microsoft.com/office/drawing/2014/main" id="{8FA62536-AE30-EA4D-85E5-BD8AB53E670D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309" name="사다리꼴[T] 308">
                <a:extLst>
                  <a:ext uri="{FF2B5EF4-FFF2-40B4-BE49-F238E27FC236}">
                    <a16:creationId xmlns:a16="http://schemas.microsoft.com/office/drawing/2014/main" id="{80C8F8EC-DE23-BD43-9694-1F44123B9BBF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5628BB7B-D47F-BE47-9132-97430B98E368}"/>
              </a:ext>
            </a:extLst>
          </p:cNvPr>
          <p:cNvCxnSpPr>
            <a:stCxn id="272" idx="0"/>
            <a:endCxn id="306" idx="4"/>
          </p:cNvCxnSpPr>
          <p:nvPr/>
        </p:nvCxnSpPr>
        <p:spPr>
          <a:xfrm rot="10800000">
            <a:off x="3681886" y="4584527"/>
            <a:ext cx="1211010" cy="49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꺾인 연결선[E] 312">
            <a:extLst>
              <a:ext uri="{FF2B5EF4-FFF2-40B4-BE49-F238E27FC236}">
                <a16:creationId xmlns:a16="http://schemas.microsoft.com/office/drawing/2014/main" id="{538B90D3-11A8-2D4B-A367-0D1CDA4FA9EB}"/>
              </a:ext>
            </a:extLst>
          </p:cNvPr>
          <p:cNvCxnSpPr>
            <a:stCxn id="15" idx="0"/>
            <a:endCxn id="305" idx="4"/>
          </p:cNvCxnSpPr>
          <p:nvPr/>
        </p:nvCxnSpPr>
        <p:spPr>
          <a:xfrm rot="16200000" flipH="1">
            <a:off x="2329556" y="3015695"/>
            <a:ext cx="25226" cy="2609060"/>
          </a:xfrm>
          <a:prstGeom prst="bentConnector4">
            <a:avLst>
              <a:gd name="adj1" fmla="val -1006541"/>
              <a:gd name="adj2" fmla="val 1043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꺾인 연결선[E] 317">
            <a:extLst>
              <a:ext uri="{FF2B5EF4-FFF2-40B4-BE49-F238E27FC236}">
                <a16:creationId xmlns:a16="http://schemas.microsoft.com/office/drawing/2014/main" id="{A67E4BDB-96AF-7A4C-B019-539386ACBEFE}"/>
              </a:ext>
            </a:extLst>
          </p:cNvPr>
          <p:cNvCxnSpPr>
            <a:stCxn id="99" idx="1"/>
            <a:endCxn id="272" idx="2"/>
          </p:cNvCxnSpPr>
          <p:nvPr/>
        </p:nvCxnSpPr>
        <p:spPr>
          <a:xfrm rot="10800000">
            <a:off x="5204623" y="4589444"/>
            <a:ext cx="1390556" cy="6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꺾인 연결선[E] 320">
            <a:extLst>
              <a:ext uri="{FF2B5EF4-FFF2-40B4-BE49-F238E27FC236}">
                <a16:creationId xmlns:a16="http://schemas.microsoft.com/office/drawing/2014/main" id="{1113AF05-7C21-BD48-8A9A-BD1029F679F1}"/>
              </a:ext>
            </a:extLst>
          </p:cNvPr>
          <p:cNvCxnSpPr>
            <a:stCxn id="309" idx="0"/>
            <a:endCxn id="15" idx="3"/>
          </p:cNvCxnSpPr>
          <p:nvPr/>
        </p:nvCxnSpPr>
        <p:spPr>
          <a:xfrm rot="10800000">
            <a:off x="1791724" y="4460013"/>
            <a:ext cx="1569031" cy="23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CA1B313C-D0DB-C744-8652-2A48CA23C177}"/>
              </a:ext>
            </a:extLst>
          </p:cNvPr>
          <p:cNvGrpSpPr/>
          <p:nvPr/>
        </p:nvGrpSpPr>
        <p:grpSpPr>
          <a:xfrm>
            <a:off x="4689728" y="110388"/>
            <a:ext cx="1737931" cy="1104444"/>
            <a:chOff x="7141829" y="1027839"/>
            <a:chExt cx="1737931" cy="1104444"/>
          </a:xfrm>
        </p:grpSpPr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982996EC-F6FE-024B-A882-C0C65B86FB4D}"/>
                </a:ext>
              </a:extLst>
            </p:cNvPr>
            <p:cNvSpPr/>
            <p:nvPr/>
          </p:nvSpPr>
          <p:spPr>
            <a:xfrm>
              <a:off x="7141829" y="1027839"/>
              <a:ext cx="1737931" cy="11044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TSC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748FD4CE-9C79-1A48-94AA-166B99397574}"/>
                </a:ext>
              </a:extLst>
            </p:cNvPr>
            <p:cNvSpPr/>
            <p:nvPr/>
          </p:nvSpPr>
          <p:spPr>
            <a:xfrm>
              <a:off x="7309218" y="1440106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coarse_ts</a:t>
              </a:r>
              <a:r>
                <a:rPr kumimoji="1" lang="en-US" altLang="ko-Kore-KR" sz="1100" dirty="0"/>
                <a:t>[60:0]</a:t>
              </a:r>
              <a:endParaRPr kumimoji="1" lang="ko-Kore-KR" altLang="en-US" sz="1100" dirty="0"/>
            </a:p>
          </p:txBody>
        </p:sp>
      </p:grpSp>
      <p:grpSp>
        <p:nvGrpSpPr>
          <p:cNvPr id="344" name="그룹 343">
            <a:extLst>
              <a:ext uri="{FF2B5EF4-FFF2-40B4-BE49-F238E27FC236}">
                <a16:creationId xmlns:a16="http://schemas.microsoft.com/office/drawing/2014/main" id="{1F44C94C-8EA5-E347-8425-A4F5F28DCAE3}"/>
              </a:ext>
            </a:extLst>
          </p:cNvPr>
          <p:cNvGrpSpPr/>
          <p:nvPr/>
        </p:nvGrpSpPr>
        <p:grpSpPr>
          <a:xfrm>
            <a:off x="111821" y="636130"/>
            <a:ext cx="1899813" cy="5638282"/>
            <a:chOff x="111821" y="636130"/>
            <a:chExt cx="1899813" cy="5638282"/>
          </a:xfrm>
        </p:grpSpPr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05FC78D6-D806-314A-A8F2-6BCF513C2E13}"/>
                </a:ext>
              </a:extLst>
            </p:cNvPr>
            <p:cNvGrpSpPr/>
            <p:nvPr/>
          </p:nvGrpSpPr>
          <p:grpSpPr>
            <a:xfrm>
              <a:off x="111821" y="636130"/>
              <a:ext cx="1892973" cy="5638282"/>
              <a:chOff x="111821" y="636130"/>
              <a:chExt cx="1892973" cy="5638282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7A696ABB-3405-374B-85FC-5C91C6D87559}"/>
                  </a:ext>
                </a:extLst>
              </p:cNvPr>
              <p:cNvGrpSpPr/>
              <p:nvPr/>
            </p:nvGrpSpPr>
            <p:grpSpPr>
              <a:xfrm>
                <a:off x="111821" y="636130"/>
                <a:ext cx="1815833" cy="5585739"/>
                <a:chOff x="1285713" y="843936"/>
                <a:chExt cx="1815833" cy="5585739"/>
              </a:xfrm>
            </p:grpSpPr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D13DDF4E-8005-5C4B-8BEE-FE64ACCB288A}"/>
                    </a:ext>
                  </a:extLst>
                </p:cNvPr>
                <p:cNvSpPr/>
                <p:nvPr/>
              </p:nvSpPr>
              <p:spPr>
                <a:xfrm>
                  <a:off x="1285713" y="843936"/>
                  <a:ext cx="1815833" cy="55857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cri (interface)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3738024B-3BE2-2841-91DB-B22DFF0000FD}"/>
                    </a:ext>
                  </a:extLst>
                </p:cNvPr>
                <p:cNvSpPr/>
                <p:nvPr/>
              </p:nvSpPr>
              <p:spPr>
                <a:xfrm>
                  <a:off x="1457459" y="1308483"/>
                  <a:ext cx="75690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cmd</a:t>
                  </a:r>
                  <a:r>
                    <a:rPr kumimoji="1" lang="en-US" altLang="ko-Kore-KR" sz="1100" dirty="0"/>
                    <a:t>[1:0]</a:t>
                  </a:r>
                  <a:endParaRPr kumimoji="1" lang="ko-Kore-KR" altLang="en-US" sz="1100" dirty="0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D398768D-0600-5345-B466-E97742D5ABB4}"/>
                    </a:ext>
                  </a:extLst>
                </p:cNvPr>
                <p:cNvSpPr/>
                <p:nvPr/>
              </p:nvSpPr>
              <p:spPr>
                <a:xfrm>
                  <a:off x="1457454" y="1638380"/>
                  <a:ext cx="1075676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chan_sel</a:t>
                  </a:r>
                  <a:r>
                    <a:rPr kumimoji="1" lang="en-US" altLang="ko-Kore-KR" sz="1100" dirty="0"/>
                    <a:t>[23:0]</a:t>
                  </a:r>
                  <a:endParaRPr kumimoji="1" lang="ko-Kore-KR" altLang="en-US" sz="1100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321D4DD2-5BC2-A14E-83ED-4673EF562430}"/>
                    </a:ext>
                  </a:extLst>
                </p:cNvPr>
                <p:cNvSpPr/>
                <p:nvPr/>
              </p:nvSpPr>
              <p:spPr>
                <a:xfrm>
                  <a:off x="1457454" y="195875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3E88F591-5126-394D-BF21-428AF3F968A2}"/>
                    </a:ext>
                  </a:extLst>
                </p:cNvPr>
                <p:cNvSpPr/>
                <p:nvPr/>
              </p:nvSpPr>
              <p:spPr>
                <a:xfrm>
                  <a:off x="1457453" y="2284163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o_data</a:t>
                  </a:r>
                  <a:r>
                    <a:rPr kumimoji="1" lang="en-US" altLang="ko-Kore-KR" sz="1100" dirty="0"/>
                    <a:t>[511:0]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D79EE1A8-6274-AF48-90FC-B1CF2109448D}"/>
                    </a:ext>
                  </a:extLst>
                </p:cNvPr>
                <p:cNvSpPr/>
                <p:nvPr/>
              </p:nvSpPr>
              <p:spPr>
                <a:xfrm>
                  <a:off x="1457453" y="261100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o_address</a:t>
                  </a:r>
                  <a:r>
                    <a:rPr kumimoji="1" lang="en-US" altLang="ko-Kore-KR" sz="1100" dirty="0"/>
                    <a:t>[7:0]</a:t>
                  </a:r>
                  <a:endParaRPr kumimoji="1" lang="ko-Kore-KR" altLang="en-US" sz="1100" dirty="0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B603353B-56F4-8C4B-A5AB-644496A04F7E}"/>
                    </a:ext>
                  </a:extLst>
                </p:cNvPr>
                <p:cNvSpPr/>
                <p:nvPr/>
              </p:nvSpPr>
              <p:spPr>
                <a:xfrm>
                  <a:off x="1457452" y="2935295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o_status</a:t>
                  </a:r>
                  <a:r>
                    <a:rPr kumimoji="1" lang="en-US" altLang="ko-Kore-KR" sz="1100" dirty="0"/>
                    <a:t>[2:0]</a:t>
                  </a:r>
                  <a:endParaRPr kumimoji="1" lang="ko-Kore-KR" altLang="en-US" sz="1100" dirty="0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90E0C21C-7434-3D43-80EC-72237A69AB7A}"/>
                    </a:ext>
                  </a:extLst>
                </p:cNvPr>
                <p:cNvSpPr/>
                <p:nvPr/>
              </p:nvSpPr>
              <p:spPr>
                <a:xfrm>
                  <a:off x="1457454" y="3256305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o_buffer_space_valid</a:t>
                  </a:r>
                  <a:endParaRPr kumimoji="1" lang="ko-Kore-KR" altLang="en-US" sz="1100" dirty="0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4D5E83FF-447C-C540-91D6-7229A6A989B7}"/>
                    </a:ext>
                  </a:extLst>
                </p:cNvPr>
                <p:cNvSpPr/>
                <p:nvPr/>
              </p:nvSpPr>
              <p:spPr>
                <a:xfrm>
                  <a:off x="1457452" y="3578970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</a:t>
                  </a:r>
                  <a:r>
                    <a:rPr kumimoji="1" lang="en-US" altLang="ko-Kore-KR" sz="1100" dirty="0"/>
                    <a:t>[15:0]</a:t>
                  </a:r>
                  <a:endParaRPr kumimoji="1" lang="ko-Kore-KR" altLang="en-US" sz="1100" dirty="0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5D1F9DC1-1366-8F45-B627-48DBED31D053}"/>
                    </a:ext>
                  </a:extLst>
                </p:cNvPr>
                <p:cNvSpPr/>
                <p:nvPr/>
              </p:nvSpPr>
              <p:spPr>
                <a:xfrm>
                  <a:off x="1457447" y="3901632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i_timeout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CC2CF9A5-CAAA-3A48-B4B8-88D063F13AF4}"/>
                    </a:ext>
                  </a:extLst>
                </p:cNvPr>
                <p:cNvSpPr/>
                <p:nvPr/>
              </p:nvSpPr>
              <p:spPr>
                <a:xfrm>
                  <a:off x="1457447" y="4515418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i_data</a:t>
                  </a:r>
                  <a:r>
                    <a:rPr kumimoji="1" lang="en-US" altLang="ko-Kore-KR" sz="1100" dirty="0"/>
                    <a:t>[31:0]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38470328-43ED-A841-A46D-437214C7EABD}"/>
                    </a:ext>
                  </a:extLst>
                </p:cNvPr>
                <p:cNvSpPr/>
                <p:nvPr/>
              </p:nvSpPr>
              <p:spPr>
                <a:xfrm>
                  <a:off x="1457447" y="5149089"/>
                  <a:ext cx="1508168" cy="3048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690F6DB0-CF9E-C940-982D-1F294FA170FF}"/>
                    </a:ext>
                  </a:extLst>
                </p:cNvPr>
                <p:cNvSpPr/>
                <p:nvPr/>
              </p:nvSpPr>
              <p:spPr>
                <a:xfrm>
                  <a:off x="1457447" y="5870351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i_status</a:t>
                  </a:r>
                  <a:r>
                    <a:rPr kumimoji="1" lang="en-US" altLang="ko-Kore-KR" sz="1100" dirty="0"/>
                    <a:t>[3:0]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236" name="삼각형 235">
                <a:extLst>
                  <a:ext uri="{FF2B5EF4-FFF2-40B4-BE49-F238E27FC236}">
                    <a16:creationId xmlns:a16="http://schemas.microsoft.com/office/drawing/2014/main" id="{271E27EB-589F-B341-9089-09A305751648}"/>
                  </a:ext>
                </a:extLst>
              </p:cNvPr>
              <p:cNvSpPr/>
              <p:nvPr/>
            </p:nvSpPr>
            <p:spPr>
              <a:xfrm>
                <a:off x="1289132" y="5923102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9DE8B35D-3F0E-394F-9A4B-DE0AB035C5C7}"/>
                  </a:ext>
                </a:extLst>
              </p:cNvPr>
              <p:cNvSpPr txBox="1"/>
              <p:nvPr/>
            </p:nvSpPr>
            <p:spPr>
              <a:xfrm>
                <a:off x="1388553" y="6028191"/>
                <a:ext cx="61624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38" name="꺾인 연결선[E] 237">
                <a:extLst>
                  <a:ext uri="{FF2B5EF4-FFF2-40B4-BE49-F238E27FC236}">
                    <a16:creationId xmlns:a16="http://schemas.microsoft.com/office/drawing/2014/main" id="{46C5D523-F8B4-1E48-988F-FDA419A78A32}"/>
                  </a:ext>
                </a:extLst>
              </p:cNvPr>
              <p:cNvCxnSpPr>
                <a:cxnSpLocks/>
                <a:stCxn id="237" idx="1"/>
                <a:endCxn id="236" idx="3"/>
              </p:cNvCxnSpPr>
              <p:nvPr/>
            </p:nvCxnSpPr>
            <p:spPr>
              <a:xfrm rot="10800000">
                <a:off x="1312745" y="5971718"/>
                <a:ext cx="75809" cy="179585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7" name="삼각형 336">
              <a:extLst>
                <a:ext uri="{FF2B5EF4-FFF2-40B4-BE49-F238E27FC236}">
                  <a16:creationId xmlns:a16="http://schemas.microsoft.com/office/drawing/2014/main" id="{43AB22AD-A682-CA43-A9BA-458FD939BD5B}"/>
                </a:ext>
              </a:extLst>
            </p:cNvPr>
            <p:cNvSpPr/>
            <p:nvPr/>
          </p:nvSpPr>
          <p:spPr>
            <a:xfrm rot="10800000">
              <a:off x="1265952" y="494123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E8BB8795-F6DB-9445-9F99-D478FFC85509}"/>
                </a:ext>
              </a:extLst>
            </p:cNvPr>
            <p:cNvSpPr txBox="1"/>
            <p:nvPr/>
          </p:nvSpPr>
          <p:spPr>
            <a:xfrm>
              <a:off x="1395393" y="4697351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39" name="꺾인 연결선[E] 338">
              <a:extLst>
                <a:ext uri="{FF2B5EF4-FFF2-40B4-BE49-F238E27FC236}">
                  <a16:creationId xmlns:a16="http://schemas.microsoft.com/office/drawing/2014/main" id="{D93DEF28-73ED-7744-8BCD-3B3ABF481E06}"/>
                </a:ext>
              </a:extLst>
            </p:cNvPr>
            <p:cNvCxnSpPr>
              <a:cxnSpLocks/>
              <a:stCxn id="338" idx="1"/>
              <a:endCxn id="337" idx="3"/>
            </p:cNvCxnSpPr>
            <p:nvPr/>
          </p:nvCxnSpPr>
          <p:spPr>
            <a:xfrm rot="10800000" flipV="1">
              <a:off x="1289563" y="4820462"/>
              <a:ext cx="105830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1" name="삼각형 340">
              <a:extLst>
                <a:ext uri="{FF2B5EF4-FFF2-40B4-BE49-F238E27FC236}">
                  <a16:creationId xmlns:a16="http://schemas.microsoft.com/office/drawing/2014/main" id="{A162274E-67D0-0D41-A195-48D949F506F2}"/>
                </a:ext>
              </a:extLst>
            </p:cNvPr>
            <p:cNvSpPr/>
            <p:nvPr/>
          </p:nvSpPr>
          <p:spPr>
            <a:xfrm rot="10800000">
              <a:off x="1250341" y="4315608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0FD27BE3-CB85-A54B-BC93-269CEFE6F984}"/>
                </a:ext>
              </a:extLst>
            </p:cNvPr>
            <p:cNvSpPr txBox="1"/>
            <p:nvPr/>
          </p:nvSpPr>
          <p:spPr>
            <a:xfrm>
              <a:off x="1379782" y="407172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43" name="꺾인 연결선[E] 342">
              <a:extLst>
                <a:ext uri="{FF2B5EF4-FFF2-40B4-BE49-F238E27FC236}">
                  <a16:creationId xmlns:a16="http://schemas.microsoft.com/office/drawing/2014/main" id="{4FC8E2CA-B7D5-0B4B-8D10-E0C934CCA443}"/>
                </a:ext>
              </a:extLst>
            </p:cNvPr>
            <p:cNvCxnSpPr>
              <a:cxnSpLocks/>
              <a:stCxn id="342" idx="1"/>
              <a:endCxn id="341" idx="3"/>
            </p:cNvCxnSpPr>
            <p:nvPr/>
          </p:nvCxnSpPr>
          <p:spPr>
            <a:xfrm rot="10800000" flipV="1">
              <a:off x="1273952" y="4194838"/>
              <a:ext cx="105830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3" name="그룹 352">
            <a:extLst>
              <a:ext uri="{FF2B5EF4-FFF2-40B4-BE49-F238E27FC236}">
                <a16:creationId xmlns:a16="http://schemas.microsoft.com/office/drawing/2014/main" id="{C23470DA-7759-524B-A877-BC753EC61F8F}"/>
              </a:ext>
            </a:extLst>
          </p:cNvPr>
          <p:cNvGrpSpPr/>
          <p:nvPr/>
        </p:nvGrpSpPr>
        <p:grpSpPr>
          <a:xfrm rot="10800000">
            <a:off x="2331406" y="5551590"/>
            <a:ext cx="321703" cy="529936"/>
            <a:chOff x="8048377" y="3244496"/>
            <a:chExt cx="321703" cy="529936"/>
          </a:xfrm>
        </p:grpSpPr>
        <p:sp>
          <p:nvSpPr>
            <p:cNvPr id="354" name="타원 353">
              <a:extLst>
                <a:ext uri="{FF2B5EF4-FFF2-40B4-BE49-F238E27FC236}">
                  <a16:creationId xmlns:a16="http://schemas.microsoft.com/office/drawing/2014/main" id="{30A18C0A-B594-4540-A8EA-A98EB8750A98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5" name="타원 354">
              <a:extLst>
                <a:ext uri="{FF2B5EF4-FFF2-40B4-BE49-F238E27FC236}">
                  <a16:creationId xmlns:a16="http://schemas.microsoft.com/office/drawing/2014/main" id="{2B660D61-1600-EB44-96D2-8B2FD02EF014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356" name="그룹 355">
              <a:extLst>
                <a:ext uri="{FF2B5EF4-FFF2-40B4-BE49-F238E27FC236}">
                  <a16:creationId xmlns:a16="http://schemas.microsoft.com/office/drawing/2014/main" id="{D82D5894-1281-F342-8894-93D31540C7A0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357" name="타원 356">
                <a:extLst>
                  <a:ext uri="{FF2B5EF4-FFF2-40B4-BE49-F238E27FC236}">
                    <a16:creationId xmlns:a16="http://schemas.microsoft.com/office/drawing/2014/main" id="{1C99C9ED-93A8-6749-A61A-702A4E945244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358" name="사다리꼴[T] 357">
                <a:extLst>
                  <a:ext uri="{FF2B5EF4-FFF2-40B4-BE49-F238E27FC236}">
                    <a16:creationId xmlns:a16="http://schemas.microsoft.com/office/drawing/2014/main" id="{3126DEF7-5275-1444-A9D2-0E7E38F940E3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9FC605E4-29DE-4247-99C4-A8742E6D1B0D}"/>
              </a:ext>
            </a:extLst>
          </p:cNvPr>
          <p:cNvSpPr/>
          <p:nvPr/>
        </p:nvSpPr>
        <p:spPr>
          <a:xfrm>
            <a:off x="1954038" y="6109427"/>
            <a:ext cx="589418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3’b100</a:t>
            </a:r>
            <a:endParaRPr kumimoji="1" lang="ko-Kore-KR" altLang="en-US" sz="1100" dirty="0"/>
          </a:p>
        </p:txBody>
      </p:sp>
      <p:cxnSp>
        <p:nvCxnSpPr>
          <p:cNvPr id="365" name="꺾인 연결선[E] 364">
            <a:extLst>
              <a:ext uri="{FF2B5EF4-FFF2-40B4-BE49-F238E27FC236}">
                <a16:creationId xmlns:a16="http://schemas.microsoft.com/office/drawing/2014/main" id="{0375730B-A9D9-B941-B6F3-F98ABCEDDEA8}"/>
              </a:ext>
            </a:extLst>
          </p:cNvPr>
          <p:cNvCxnSpPr>
            <a:cxnSpLocks/>
            <a:stCxn id="364" idx="3"/>
            <a:endCxn id="355" idx="4"/>
          </p:cNvCxnSpPr>
          <p:nvPr/>
        </p:nvCxnSpPr>
        <p:spPr>
          <a:xfrm flipV="1">
            <a:off x="2543456" y="5938696"/>
            <a:ext cx="109082" cy="299295"/>
          </a:xfrm>
          <a:prstGeom prst="bentConnector3">
            <a:avLst>
              <a:gd name="adj1" fmla="val 3154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꺾인 연결선[E] 373">
            <a:extLst>
              <a:ext uri="{FF2B5EF4-FFF2-40B4-BE49-F238E27FC236}">
                <a16:creationId xmlns:a16="http://schemas.microsoft.com/office/drawing/2014/main" id="{0963463D-4B32-4648-8C1B-F6CDF9961112}"/>
              </a:ext>
            </a:extLst>
          </p:cNvPr>
          <p:cNvCxnSpPr>
            <a:stCxn id="358" idx="0"/>
            <a:endCxn id="17" idx="3"/>
          </p:cNvCxnSpPr>
          <p:nvPr/>
        </p:nvCxnSpPr>
        <p:spPr>
          <a:xfrm rot="10800000">
            <a:off x="1791724" y="5814945"/>
            <a:ext cx="539683" cy="16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꺾인 연결선[E] 376">
            <a:extLst>
              <a:ext uri="{FF2B5EF4-FFF2-40B4-BE49-F238E27FC236}">
                <a16:creationId xmlns:a16="http://schemas.microsoft.com/office/drawing/2014/main" id="{12CFE090-F942-4C47-8A52-94298B01F5FF}"/>
              </a:ext>
            </a:extLst>
          </p:cNvPr>
          <p:cNvCxnSpPr>
            <a:cxnSpLocks/>
            <a:stCxn id="22" idx="3"/>
            <a:endCxn id="290" idx="1"/>
          </p:cNvCxnSpPr>
          <p:nvPr/>
        </p:nvCxnSpPr>
        <p:spPr>
          <a:xfrm flipV="1">
            <a:off x="2724583" y="5317479"/>
            <a:ext cx="543792" cy="12530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" name="꺾인 연결선[E] 378">
            <a:extLst>
              <a:ext uri="{FF2B5EF4-FFF2-40B4-BE49-F238E27FC236}">
                <a16:creationId xmlns:a16="http://schemas.microsoft.com/office/drawing/2014/main" id="{E02A95E3-8BFB-A248-94D4-CE24D7470395}"/>
              </a:ext>
            </a:extLst>
          </p:cNvPr>
          <p:cNvCxnSpPr>
            <a:cxnSpLocks/>
            <a:stCxn id="22" idx="3"/>
            <a:endCxn id="309" idx="1"/>
          </p:cNvCxnSpPr>
          <p:nvPr/>
        </p:nvCxnSpPr>
        <p:spPr>
          <a:xfrm flipV="1">
            <a:off x="2724583" y="4688391"/>
            <a:ext cx="792035" cy="18821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2" name="그룹 381">
            <a:extLst>
              <a:ext uri="{FF2B5EF4-FFF2-40B4-BE49-F238E27FC236}">
                <a16:creationId xmlns:a16="http://schemas.microsoft.com/office/drawing/2014/main" id="{7DC4F7AC-445A-524C-8D9D-8DAE11665155}"/>
              </a:ext>
            </a:extLst>
          </p:cNvPr>
          <p:cNvGrpSpPr/>
          <p:nvPr/>
        </p:nvGrpSpPr>
        <p:grpSpPr>
          <a:xfrm rot="5400000">
            <a:off x="2362772" y="2371521"/>
            <a:ext cx="826513" cy="544317"/>
            <a:chOff x="2883373" y="5392849"/>
            <a:chExt cx="962915" cy="724984"/>
          </a:xfrm>
        </p:grpSpPr>
        <p:sp>
          <p:nvSpPr>
            <p:cNvPr id="383" name="사다리꼴[T] 382">
              <a:extLst>
                <a:ext uri="{FF2B5EF4-FFF2-40B4-BE49-F238E27FC236}">
                  <a16:creationId xmlns:a16="http://schemas.microsoft.com/office/drawing/2014/main" id="{3EBDEA6B-BAC9-D14F-8378-A92408B03D8D}"/>
                </a:ext>
              </a:extLst>
            </p:cNvPr>
            <p:cNvSpPr/>
            <p:nvPr/>
          </p:nvSpPr>
          <p:spPr>
            <a:xfrm>
              <a:off x="2883373" y="5392849"/>
              <a:ext cx="962915" cy="688700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EQUAL?</a:t>
              </a:r>
              <a:endParaRPr kumimoji="1" lang="ko-Kore-KR" altLang="en-US" sz="1300" dirty="0"/>
            </a:p>
          </p:txBody>
        </p:sp>
        <p:sp>
          <p:nvSpPr>
            <p:cNvPr id="384" name="삼각형 383">
              <a:extLst>
                <a:ext uri="{FF2B5EF4-FFF2-40B4-BE49-F238E27FC236}">
                  <a16:creationId xmlns:a16="http://schemas.microsoft.com/office/drawing/2014/main" id="{2AFB2A77-FF6B-9F4F-A239-F64762B4CC6E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385" name="타원 384">
              <a:extLst>
                <a:ext uri="{FF2B5EF4-FFF2-40B4-BE49-F238E27FC236}">
                  <a16:creationId xmlns:a16="http://schemas.microsoft.com/office/drawing/2014/main" id="{AFEB5EF7-4A64-1A45-A147-6B0DCAE46A9D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386" name="타원 385">
              <a:extLst>
                <a:ext uri="{FF2B5EF4-FFF2-40B4-BE49-F238E27FC236}">
                  <a16:creationId xmlns:a16="http://schemas.microsoft.com/office/drawing/2014/main" id="{3560462E-DCDA-E24C-B4C0-5D7CDB68482E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BAEDB668-9A26-4742-8115-8EB1021D0B64}"/>
              </a:ext>
            </a:extLst>
          </p:cNvPr>
          <p:cNvSpPr/>
          <p:nvPr/>
        </p:nvSpPr>
        <p:spPr>
          <a:xfrm>
            <a:off x="1954038" y="3097561"/>
            <a:ext cx="932234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2’d2=“read”</a:t>
            </a:r>
            <a:endParaRPr kumimoji="1" lang="ko-Kore-KR" altLang="en-US" sz="1100" dirty="0"/>
          </a:p>
        </p:txBody>
      </p:sp>
      <p:cxnSp>
        <p:nvCxnSpPr>
          <p:cNvPr id="388" name="꺾인 연결선[E] 387">
            <a:extLst>
              <a:ext uri="{FF2B5EF4-FFF2-40B4-BE49-F238E27FC236}">
                <a16:creationId xmlns:a16="http://schemas.microsoft.com/office/drawing/2014/main" id="{8C2EB216-49D0-DA4E-9B41-D43AC8DBFA98}"/>
              </a:ext>
            </a:extLst>
          </p:cNvPr>
          <p:cNvCxnSpPr>
            <a:cxnSpLocks/>
            <a:stCxn id="387" idx="0"/>
            <a:endCxn id="385" idx="5"/>
          </p:cNvCxnSpPr>
          <p:nvPr/>
        </p:nvCxnSpPr>
        <p:spPr>
          <a:xfrm rot="5400000" flipH="1" flipV="1">
            <a:off x="2393714" y="2946876"/>
            <a:ext cx="177126" cy="1242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꺾인 연결선[E] 389">
            <a:extLst>
              <a:ext uri="{FF2B5EF4-FFF2-40B4-BE49-F238E27FC236}">
                <a16:creationId xmlns:a16="http://schemas.microsoft.com/office/drawing/2014/main" id="{0AA84E12-4551-1F44-81B7-D496685555D2}"/>
              </a:ext>
            </a:extLst>
          </p:cNvPr>
          <p:cNvCxnSpPr>
            <a:stCxn id="6" idx="3"/>
            <a:endCxn id="386" idx="4"/>
          </p:cNvCxnSpPr>
          <p:nvPr/>
        </p:nvCxnSpPr>
        <p:spPr>
          <a:xfrm>
            <a:off x="1040470" y="1253077"/>
            <a:ext cx="1496223" cy="11634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꺾인 연결선[E] 391">
            <a:extLst>
              <a:ext uri="{FF2B5EF4-FFF2-40B4-BE49-F238E27FC236}">
                <a16:creationId xmlns:a16="http://schemas.microsoft.com/office/drawing/2014/main" id="{3FCC5B22-C355-FA44-B15E-5DBEB6361A7D}"/>
              </a:ext>
            </a:extLst>
          </p:cNvPr>
          <p:cNvCxnSpPr>
            <a:stCxn id="383" idx="0"/>
            <a:endCxn id="358" idx="3"/>
          </p:cNvCxnSpPr>
          <p:nvPr/>
        </p:nvCxnSpPr>
        <p:spPr>
          <a:xfrm flipH="1">
            <a:off x="2487270" y="2643680"/>
            <a:ext cx="560917" cy="2946877"/>
          </a:xfrm>
          <a:prstGeom prst="bentConnector4">
            <a:avLst>
              <a:gd name="adj1" fmla="val -40755"/>
              <a:gd name="adj2" fmla="val 55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8314F25E-A452-184A-B493-6ED41FD0DD38}"/>
              </a:ext>
            </a:extLst>
          </p:cNvPr>
          <p:cNvGrpSpPr/>
          <p:nvPr/>
        </p:nvGrpSpPr>
        <p:grpSpPr>
          <a:xfrm>
            <a:off x="3242546" y="1032160"/>
            <a:ext cx="804570" cy="246221"/>
            <a:chOff x="2672818" y="6550498"/>
            <a:chExt cx="804570" cy="246221"/>
          </a:xfrm>
        </p:grpSpPr>
        <p:sp>
          <p:nvSpPr>
            <p:cNvPr id="412" name="삼각형 411">
              <a:extLst>
                <a:ext uri="{FF2B5EF4-FFF2-40B4-BE49-F238E27FC236}">
                  <a16:creationId xmlns:a16="http://schemas.microsoft.com/office/drawing/2014/main" id="{0AEC5738-DD69-4745-9009-2BA6EE1C9DC8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1A4ECC54-3C02-7941-B082-5ACA7E0BF265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414" name="꺾인 연결선[E] 413">
              <a:extLst>
                <a:ext uri="{FF2B5EF4-FFF2-40B4-BE49-F238E27FC236}">
                  <a16:creationId xmlns:a16="http://schemas.microsoft.com/office/drawing/2014/main" id="{6EB7C381-E4F8-2549-A8E6-B9D546508959}"/>
                </a:ext>
              </a:extLst>
            </p:cNvPr>
            <p:cNvCxnSpPr>
              <a:cxnSpLocks/>
              <a:stCxn id="413" idx="1"/>
              <a:endCxn id="412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5" name="그룹 414">
            <a:extLst>
              <a:ext uri="{FF2B5EF4-FFF2-40B4-BE49-F238E27FC236}">
                <a16:creationId xmlns:a16="http://schemas.microsoft.com/office/drawing/2014/main" id="{983716A9-964C-DF48-927C-BB9B2C9A8A8D}"/>
              </a:ext>
            </a:extLst>
          </p:cNvPr>
          <p:cNvGrpSpPr/>
          <p:nvPr/>
        </p:nvGrpSpPr>
        <p:grpSpPr>
          <a:xfrm>
            <a:off x="3255681" y="652843"/>
            <a:ext cx="804570" cy="246221"/>
            <a:chOff x="2672818" y="6550498"/>
            <a:chExt cx="804570" cy="246221"/>
          </a:xfrm>
        </p:grpSpPr>
        <p:sp>
          <p:nvSpPr>
            <p:cNvPr id="416" name="삼각형 415">
              <a:extLst>
                <a:ext uri="{FF2B5EF4-FFF2-40B4-BE49-F238E27FC236}">
                  <a16:creationId xmlns:a16="http://schemas.microsoft.com/office/drawing/2014/main" id="{44FA2BA0-1A11-DD48-9580-612EA8FCA5C9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450A00E6-A503-C24A-9340-C0A51806A4DE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418" name="꺾인 연결선[E] 417">
              <a:extLst>
                <a:ext uri="{FF2B5EF4-FFF2-40B4-BE49-F238E27FC236}">
                  <a16:creationId xmlns:a16="http://schemas.microsoft.com/office/drawing/2014/main" id="{9E44C82A-D4C4-5E4E-9B7B-98E508D4A0B6}"/>
                </a:ext>
              </a:extLst>
            </p:cNvPr>
            <p:cNvCxnSpPr>
              <a:cxnSpLocks/>
              <a:stCxn id="417" idx="1"/>
              <a:endCxn id="416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9" name="그룹 418">
            <a:extLst>
              <a:ext uri="{FF2B5EF4-FFF2-40B4-BE49-F238E27FC236}">
                <a16:creationId xmlns:a16="http://schemas.microsoft.com/office/drawing/2014/main" id="{934E388D-8D96-D447-88F6-30FE091B847F}"/>
              </a:ext>
            </a:extLst>
          </p:cNvPr>
          <p:cNvGrpSpPr/>
          <p:nvPr/>
        </p:nvGrpSpPr>
        <p:grpSpPr>
          <a:xfrm>
            <a:off x="3257151" y="277889"/>
            <a:ext cx="804570" cy="246221"/>
            <a:chOff x="2672818" y="6550498"/>
            <a:chExt cx="804570" cy="246221"/>
          </a:xfrm>
        </p:grpSpPr>
        <p:sp>
          <p:nvSpPr>
            <p:cNvPr id="420" name="삼각형 419">
              <a:extLst>
                <a:ext uri="{FF2B5EF4-FFF2-40B4-BE49-F238E27FC236}">
                  <a16:creationId xmlns:a16="http://schemas.microsoft.com/office/drawing/2014/main" id="{52145E26-479B-D147-98F7-D9E3D1979945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4FD1D2B8-8155-E04C-9C45-96BE461E2055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422" name="꺾인 연결선[E] 421">
              <a:extLst>
                <a:ext uri="{FF2B5EF4-FFF2-40B4-BE49-F238E27FC236}">
                  <a16:creationId xmlns:a16="http://schemas.microsoft.com/office/drawing/2014/main" id="{98EA01F1-3AB5-4745-AE01-B1B4A46ABD63}"/>
                </a:ext>
              </a:extLst>
            </p:cNvPr>
            <p:cNvCxnSpPr>
              <a:cxnSpLocks/>
              <a:stCxn id="421" idx="1"/>
              <a:endCxn id="420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7441D747-C21A-074F-A2E7-E521415181F5}"/>
              </a:ext>
            </a:extLst>
          </p:cNvPr>
          <p:cNvSpPr/>
          <p:nvPr/>
        </p:nvSpPr>
        <p:spPr>
          <a:xfrm>
            <a:off x="4857117" y="868661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full_ts_cri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424" name="삼각형 423">
            <a:extLst>
              <a:ext uri="{FF2B5EF4-FFF2-40B4-BE49-F238E27FC236}">
                <a16:creationId xmlns:a16="http://schemas.microsoft.com/office/drawing/2014/main" id="{80F8750B-6E28-E14A-B62F-A5FABDF1C91C}"/>
              </a:ext>
            </a:extLst>
          </p:cNvPr>
          <p:cNvSpPr/>
          <p:nvPr/>
        </p:nvSpPr>
        <p:spPr>
          <a:xfrm rot="10800000">
            <a:off x="6087499" y="518919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04E8A4B9-5B7D-8A4B-B2C6-DDBCE4B46C0C}"/>
              </a:ext>
            </a:extLst>
          </p:cNvPr>
          <p:cNvSpPr txBox="1"/>
          <p:nvPr/>
        </p:nvSpPr>
        <p:spPr>
          <a:xfrm>
            <a:off x="5423530" y="294354"/>
            <a:ext cx="610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rtio_clk</a:t>
            </a:r>
            <a:endParaRPr kumimoji="1" lang="ko-Kore-KR" altLang="en-US" sz="1000" b="1" dirty="0"/>
          </a:p>
        </p:txBody>
      </p:sp>
      <p:cxnSp>
        <p:nvCxnSpPr>
          <p:cNvPr id="426" name="꺾인 연결선[E] 425">
            <a:extLst>
              <a:ext uri="{FF2B5EF4-FFF2-40B4-BE49-F238E27FC236}">
                <a16:creationId xmlns:a16="http://schemas.microsoft.com/office/drawing/2014/main" id="{56E3A2FE-4791-EC4D-9F22-AAE9996BC12D}"/>
              </a:ext>
            </a:extLst>
          </p:cNvPr>
          <p:cNvCxnSpPr>
            <a:cxnSpLocks/>
            <a:stCxn id="425" idx="3"/>
            <a:endCxn id="424" idx="3"/>
          </p:cNvCxnSpPr>
          <p:nvPr/>
        </p:nvCxnSpPr>
        <p:spPr>
          <a:xfrm>
            <a:off x="6034515" y="417465"/>
            <a:ext cx="76595" cy="1014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68984D60-3F4D-8645-ACEC-09F6A49EA965}"/>
              </a:ext>
            </a:extLst>
          </p:cNvPr>
          <p:cNvSpPr/>
          <p:nvPr/>
        </p:nvSpPr>
        <p:spPr>
          <a:xfrm>
            <a:off x="6665415" y="497431"/>
            <a:ext cx="2027935" cy="305705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</a:rPr>
              <a:t>fifo</a:t>
            </a:r>
            <a:r>
              <a:rPr kumimoji="1" lang="en-US" altLang="ko-Kore-KR" dirty="0">
                <a:solidFill>
                  <a:schemeClr val="tx1"/>
                </a:solidFill>
              </a:rPr>
              <a:t>=</a:t>
            </a:r>
            <a:r>
              <a:rPr kumimoji="1" lang="en-US" altLang="ko-Kore-KR" dirty="0" err="1">
                <a:solidFill>
                  <a:schemeClr val="tx1"/>
                </a:solidFill>
              </a:rPr>
              <a:t>AsyncFIFO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DEFCF214-40C0-D44B-9608-AC36145581B1}"/>
              </a:ext>
            </a:extLst>
          </p:cNvPr>
          <p:cNvSpPr/>
          <p:nvPr/>
        </p:nvSpPr>
        <p:spPr>
          <a:xfrm>
            <a:off x="6829442" y="864996"/>
            <a:ext cx="1737931" cy="25114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_</a:t>
            </a:r>
            <a:r>
              <a:rPr kumimoji="1" lang="en-US" altLang="ko-Kore-KR" dirty="0" err="1">
                <a:solidFill>
                  <a:schemeClr val="tx1"/>
                </a:solidFill>
              </a:rPr>
              <a:t>FIFOInterface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B7DB44D8-5480-6144-9495-E03E66EBE263}"/>
              </a:ext>
            </a:extLst>
          </p:cNvPr>
          <p:cNvSpPr/>
          <p:nvPr/>
        </p:nvSpPr>
        <p:spPr>
          <a:xfrm>
            <a:off x="6972958" y="1257512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we</a:t>
            </a:r>
            <a:endParaRPr kumimoji="1" lang="ko-Kore-KR" altLang="en-US" sz="1100" dirty="0"/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E313DAB4-A815-F441-8ED7-368A6C3FED6C}"/>
              </a:ext>
            </a:extLst>
          </p:cNvPr>
          <p:cNvSpPr/>
          <p:nvPr/>
        </p:nvSpPr>
        <p:spPr>
          <a:xfrm>
            <a:off x="6972958" y="1597496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writable</a:t>
            </a:r>
            <a:endParaRPr kumimoji="1" lang="ko-Kore-KR" altLang="en-US" sz="1100" dirty="0"/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310D257D-FBA7-1740-884C-5F5EBC32E5ED}"/>
              </a:ext>
            </a:extLst>
          </p:cNvPr>
          <p:cNvSpPr/>
          <p:nvPr/>
        </p:nvSpPr>
        <p:spPr>
          <a:xfrm>
            <a:off x="6972958" y="1939489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re</a:t>
            </a:r>
            <a:endParaRPr kumimoji="1" lang="ko-Kore-KR" altLang="en-US" sz="1100" dirty="0"/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AE03A250-0218-044A-B372-E6536EEC50F3}"/>
              </a:ext>
            </a:extLst>
          </p:cNvPr>
          <p:cNvSpPr/>
          <p:nvPr/>
        </p:nvSpPr>
        <p:spPr>
          <a:xfrm>
            <a:off x="6972957" y="2275264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readable</a:t>
            </a:r>
            <a:endParaRPr kumimoji="1" lang="ko-Kore-KR" altLang="en-US" sz="1100" dirty="0"/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C957CE10-D362-F942-96F2-1E2EC93B8694}"/>
              </a:ext>
            </a:extLst>
          </p:cNvPr>
          <p:cNvSpPr/>
          <p:nvPr/>
        </p:nvSpPr>
        <p:spPr>
          <a:xfrm>
            <a:off x="6972958" y="2605118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din[64:0]</a:t>
            </a:r>
            <a:endParaRPr kumimoji="1" lang="ko-Kore-KR" altLang="en-US" sz="1100" dirty="0"/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0A796138-5DD2-914C-9657-C965612719FD}"/>
              </a:ext>
            </a:extLst>
          </p:cNvPr>
          <p:cNvSpPr/>
          <p:nvPr/>
        </p:nvSpPr>
        <p:spPr>
          <a:xfrm>
            <a:off x="6972958" y="2941867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dout</a:t>
            </a:r>
            <a:r>
              <a:rPr kumimoji="1" lang="en-US" altLang="ko-Kore-KR" sz="1100" dirty="0"/>
              <a:t>[64:0]</a:t>
            </a:r>
            <a:endParaRPr kumimoji="1" lang="ko-Kore-KR" altLang="en-US" sz="1100" dirty="0"/>
          </a:p>
        </p:txBody>
      </p:sp>
      <p:cxnSp>
        <p:nvCxnSpPr>
          <p:cNvPr id="439" name="꺾인 연결선[E] 438">
            <a:extLst>
              <a:ext uri="{FF2B5EF4-FFF2-40B4-BE49-F238E27FC236}">
                <a16:creationId xmlns:a16="http://schemas.microsoft.com/office/drawing/2014/main" id="{279B564B-E704-F940-8BA3-DFA698C2E1A1}"/>
              </a:ext>
            </a:extLst>
          </p:cNvPr>
          <p:cNvCxnSpPr>
            <a:cxnSpLocks/>
            <a:stCxn id="108" idx="0"/>
            <a:endCxn id="173" idx="4"/>
          </p:cNvCxnSpPr>
          <p:nvPr/>
        </p:nvCxnSpPr>
        <p:spPr>
          <a:xfrm rot="16200000" flipH="1">
            <a:off x="9034253" y="5036821"/>
            <a:ext cx="1299118" cy="259334"/>
          </a:xfrm>
          <a:prstGeom prst="bentConnector5">
            <a:avLst>
              <a:gd name="adj1" fmla="val -17597"/>
              <a:gd name="adj2" fmla="val -324476"/>
              <a:gd name="adj3" fmla="val 1452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직선 연결선[R] 443">
            <a:extLst>
              <a:ext uri="{FF2B5EF4-FFF2-40B4-BE49-F238E27FC236}">
                <a16:creationId xmlns:a16="http://schemas.microsoft.com/office/drawing/2014/main" id="{A2BDD878-CB9B-B74C-9351-F60968688C0D}"/>
              </a:ext>
            </a:extLst>
          </p:cNvPr>
          <p:cNvCxnSpPr/>
          <p:nvPr/>
        </p:nvCxnSpPr>
        <p:spPr>
          <a:xfrm flipH="1">
            <a:off x="2297181" y="237330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5" name="TextBox 444">
            <a:extLst>
              <a:ext uri="{FF2B5EF4-FFF2-40B4-BE49-F238E27FC236}">
                <a16:creationId xmlns:a16="http://schemas.microsoft.com/office/drawing/2014/main" id="{8B7CB6FC-A64F-5A48-A36F-BA5C29C923F5}"/>
              </a:ext>
            </a:extLst>
          </p:cNvPr>
          <p:cNvSpPr txBox="1"/>
          <p:nvPr/>
        </p:nvSpPr>
        <p:spPr>
          <a:xfrm>
            <a:off x="2219816" y="243855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448" name="직선 연결선[R] 447">
            <a:extLst>
              <a:ext uri="{FF2B5EF4-FFF2-40B4-BE49-F238E27FC236}">
                <a16:creationId xmlns:a16="http://schemas.microsoft.com/office/drawing/2014/main" id="{023629F0-B03B-3D43-BA9B-BB0938E7B0AC}"/>
              </a:ext>
            </a:extLst>
          </p:cNvPr>
          <p:cNvCxnSpPr/>
          <p:nvPr/>
        </p:nvCxnSpPr>
        <p:spPr>
          <a:xfrm flipH="1">
            <a:off x="2371543" y="294234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9" name="TextBox 448">
            <a:extLst>
              <a:ext uri="{FF2B5EF4-FFF2-40B4-BE49-F238E27FC236}">
                <a16:creationId xmlns:a16="http://schemas.microsoft.com/office/drawing/2014/main" id="{6AA3CEC8-E394-584E-A24B-42327490B209}"/>
              </a:ext>
            </a:extLst>
          </p:cNvPr>
          <p:cNvSpPr txBox="1"/>
          <p:nvPr/>
        </p:nvSpPr>
        <p:spPr>
          <a:xfrm>
            <a:off x="2208864" y="286794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450" name="직선 연결선[R] 449">
            <a:extLst>
              <a:ext uri="{FF2B5EF4-FFF2-40B4-BE49-F238E27FC236}">
                <a16:creationId xmlns:a16="http://schemas.microsoft.com/office/drawing/2014/main" id="{44D93379-61A1-2140-A406-CE34CDF5428B}"/>
              </a:ext>
            </a:extLst>
          </p:cNvPr>
          <p:cNvCxnSpPr/>
          <p:nvPr/>
        </p:nvCxnSpPr>
        <p:spPr>
          <a:xfrm flipH="1">
            <a:off x="3851209" y="4687507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TextBox 450">
            <a:extLst>
              <a:ext uri="{FF2B5EF4-FFF2-40B4-BE49-F238E27FC236}">
                <a16:creationId xmlns:a16="http://schemas.microsoft.com/office/drawing/2014/main" id="{C7D9655C-7160-0549-A21A-C1027E05EA86}"/>
              </a:ext>
            </a:extLst>
          </p:cNvPr>
          <p:cNvSpPr txBox="1"/>
          <p:nvPr/>
        </p:nvSpPr>
        <p:spPr>
          <a:xfrm>
            <a:off x="3872504" y="463406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452" name="직선 연결선[R] 451">
            <a:extLst>
              <a:ext uri="{FF2B5EF4-FFF2-40B4-BE49-F238E27FC236}">
                <a16:creationId xmlns:a16="http://schemas.microsoft.com/office/drawing/2014/main" id="{113F16AB-2091-F84B-B32B-12D5A6F4CDD9}"/>
              </a:ext>
            </a:extLst>
          </p:cNvPr>
          <p:cNvCxnSpPr/>
          <p:nvPr/>
        </p:nvCxnSpPr>
        <p:spPr>
          <a:xfrm flipH="1">
            <a:off x="5000930" y="405196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3" name="TextBox 452">
            <a:extLst>
              <a:ext uri="{FF2B5EF4-FFF2-40B4-BE49-F238E27FC236}">
                <a16:creationId xmlns:a16="http://schemas.microsoft.com/office/drawing/2014/main" id="{6DABC3AB-8577-6E47-8856-C1C08D20815B}"/>
              </a:ext>
            </a:extLst>
          </p:cNvPr>
          <p:cNvSpPr txBox="1"/>
          <p:nvPr/>
        </p:nvSpPr>
        <p:spPr>
          <a:xfrm>
            <a:off x="5051122" y="396782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sp>
        <p:nvSpPr>
          <p:cNvPr id="454" name="TextBox 453">
            <a:extLst>
              <a:ext uri="{FF2B5EF4-FFF2-40B4-BE49-F238E27FC236}">
                <a16:creationId xmlns:a16="http://schemas.microsoft.com/office/drawing/2014/main" id="{0DB2A5A5-E7D5-9544-BF79-8F978B095C60}"/>
              </a:ext>
            </a:extLst>
          </p:cNvPr>
          <p:cNvSpPr txBox="1"/>
          <p:nvPr/>
        </p:nvSpPr>
        <p:spPr>
          <a:xfrm>
            <a:off x="4379458" y="1663788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i_status_raw</a:t>
            </a:r>
            <a:r>
              <a:rPr kumimoji="1" lang="en-US" altLang="ko-Kore-KR" sz="1000" dirty="0"/>
              <a:t>[1]</a:t>
            </a:r>
            <a:endParaRPr kumimoji="1" lang="ko-Kore-KR" altLang="en-US" sz="1000" dirty="0"/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E4874A91-3B13-3B4F-B414-0841D840043C}"/>
              </a:ext>
            </a:extLst>
          </p:cNvPr>
          <p:cNvSpPr txBox="1"/>
          <p:nvPr/>
        </p:nvSpPr>
        <p:spPr>
          <a:xfrm>
            <a:off x="5626574" y="1663327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i_status_raw</a:t>
            </a:r>
            <a:r>
              <a:rPr kumimoji="1" lang="en-US" altLang="ko-Kore-KR" sz="1000" dirty="0"/>
              <a:t>[0]</a:t>
            </a:r>
            <a:endParaRPr kumimoji="1" lang="ko-Kore-KR" altLang="en-US" sz="1000" dirty="0"/>
          </a:p>
        </p:txBody>
      </p:sp>
      <p:cxnSp>
        <p:nvCxnSpPr>
          <p:cNvPr id="456" name="직선 연결선[R] 455">
            <a:extLst>
              <a:ext uri="{FF2B5EF4-FFF2-40B4-BE49-F238E27FC236}">
                <a16:creationId xmlns:a16="http://schemas.microsoft.com/office/drawing/2014/main" id="{D46F9D6C-C84C-CA44-B974-D36F9AB8C4E8}"/>
              </a:ext>
            </a:extLst>
          </p:cNvPr>
          <p:cNvCxnSpPr/>
          <p:nvPr/>
        </p:nvCxnSpPr>
        <p:spPr>
          <a:xfrm flipH="1">
            <a:off x="2049820" y="575122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TextBox 456">
            <a:extLst>
              <a:ext uri="{FF2B5EF4-FFF2-40B4-BE49-F238E27FC236}">
                <a16:creationId xmlns:a16="http://schemas.microsoft.com/office/drawing/2014/main" id="{3A27CB40-AC8B-B446-AD14-C240540EB2A0}"/>
              </a:ext>
            </a:extLst>
          </p:cNvPr>
          <p:cNvSpPr txBox="1"/>
          <p:nvPr/>
        </p:nvSpPr>
        <p:spPr>
          <a:xfrm>
            <a:off x="1972455" y="581648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58" name="직선 연결선[R] 457">
            <a:extLst>
              <a:ext uri="{FF2B5EF4-FFF2-40B4-BE49-F238E27FC236}">
                <a16:creationId xmlns:a16="http://schemas.microsoft.com/office/drawing/2014/main" id="{23D12AA4-04B5-794B-A0F6-EF064A989BE4}"/>
              </a:ext>
            </a:extLst>
          </p:cNvPr>
          <p:cNvCxnSpPr/>
          <p:nvPr/>
        </p:nvCxnSpPr>
        <p:spPr>
          <a:xfrm flipH="1">
            <a:off x="2047182" y="5337698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9" name="TextBox 458">
            <a:extLst>
              <a:ext uri="{FF2B5EF4-FFF2-40B4-BE49-F238E27FC236}">
                <a16:creationId xmlns:a16="http://schemas.microsoft.com/office/drawing/2014/main" id="{1815311D-55F6-4541-8A13-43D337E439EC}"/>
              </a:ext>
            </a:extLst>
          </p:cNvPr>
          <p:cNvSpPr txBox="1"/>
          <p:nvPr/>
        </p:nvSpPr>
        <p:spPr>
          <a:xfrm>
            <a:off x="1969817" y="540295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60" name="직선 연결선[R] 459">
            <a:extLst>
              <a:ext uri="{FF2B5EF4-FFF2-40B4-BE49-F238E27FC236}">
                <a16:creationId xmlns:a16="http://schemas.microsoft.com/office/drawing/2014/main" id="{077FD403-680F-744E-AE91-F7ADFC03E0D8}"/>
              </a:ext>
            </a:extLst>
          </p:cNvPr>
          <p:cNvCxnSpPr/>
          <p:nvPr/>
        </p:nvCxnSpPr>
        <p:spPr>
          <a:xfrm flipH="1">
            <a:off x="2587646" y="617835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1" name="TextBox 460">
            <a:extLst>
              <a:ext uri="{FF2B5EF4-FFF2-40B4-BE49-F238E27FC236}">
                <a16:creationId xmlns:a16="http://schemas.microsoft.com/office/drawing/2014/main" id="{BED63AB9-47DC-4E4F-877B-D57BC2CE5002}"/>
              </a:ext>
            </a:extLst>
          </p:cNvPr>
          <p:cNvSpPr txBox="1"/>
          <p:nvPr/>
        </p:nvSpPr>
        <p:spPr>
          <a:xfrm>
            <a:off x="2510281" y="624360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62" name="직선 연결선[R] 461">
            <a:extLst>
              <a:ext uri="{FF2B5EF4-FFF2-40B4-BE49-F238E27FC236}">
                <a16:creationId xmlns:a16="http://schemas.microsoft.com/office/drawing/2014/main" id="{03E90774-162B-B74C-897A-C0616A85C7BC}"/>
              </a:ext>
            </a:extLst>
          </p:cNvPr>
          <p:cNvCxnSpPr/>
          <p:nvPr/>
        </p:nvCxnSpPr>
        <p:spPr>
          <a:xfrm flipH="1">
            <a:off x="2728635" y="563074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3" name="TextBox 462">
            <a:extLst>
              <a:ext uri="{FF2B5EF4-FFF2-40B4-BE49-F238E27FC236}">
                <a16:creationId xmlns:a16="http://schemas.microsoft.com/office/drawing/2014/main" id="{9556FB91-2581-EE4C-8782-E5F4F3A96541}"/>
              </a:ext>
            </a:extLst>
          </p:cNvPr>
          <p:cNvSpPr txBox="1"/>
          <p:nvPr/>
        </p:nvSpPr>
        <p:spPr>
          <a:xfrm>
            <a:off x="2651270" y="569599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64" name="직선 연결선[R] 463">
            <a:extLst>
              <a:ext uri="{FF2B5EF4-FFF2-40B4-BE49-F238E27FC236}">
                <a16:creationId xmlns:a16="http://schemas.microsoft.com/office/drawing/2014/main" id="{992209C9-B4A3-9B4C-8EE7-E05B4B0CA171}"/>
              </a:ext>
            </a:extLst>
          </p:cNvPr>
          <p:cNvCxnSpPr/>
          <p:nvPr/>
        </p:nvCxnSpPr>
        <p:spPr>
          <a:xfrm flipH="1">
            <a:off x="3292690" y="574450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TextBox 464">
            <a:extLst>
              <a:ext uri="{FF2B5EF4-FFF2-40B4-BE49-F238E27FC236}">
                <a16:creationId xmlns:a16="http://schemas.microsoft.com/office/drawing/2014/main" id="{5AE98F73-9575-7342-B3DC-4E4F33ADBE99}"/>
              </a:ext>
            </a:extLst>
          </p:cNvPr>
          <p:cNvSpPr txBox="1"/>
          <p:nvPr/>
        </p:nvSpPr>
        <p:spPr>
          <a:xfrm>
            <a:off x="3215325" y="580976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72" name="직선 연결선[R] 471">
            <a:extLst>
              <a:ext uri="{FF2B5EF4-FFF2-40B4-BE49-F238E27FC236}">
                <a16:creationId xmlns:a16="http://schemas.microsoft.com/office/drawing/2014/main" id="{96A9C6EE-1D24-2046-8B82-2B36ACAC568A}"/>
              </a:ext>
            </a:extLst>
          </p:cNvPr>
          <p:cNvCxnSpPr/>
          <p:nvPr/>
        </p:nvCxnSpPr>
        <p:spPr>
          <a:xfrm flipH="1">
            <a:off x="2061408" y="5032587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3" name="TextBox 472">
            <a:extLst>
              <a:ext uri="{FF2B5EF4-FFF2-40B4-BE49-F238E27FC236}">
                <a16:creationId xmlns:a16="http://schemas.microsoft.com/office/drawing/2014/main" id="{D4A9AA6C-5194-FC47-9EF3-0A0DFC96E00B}"/>
              </a:ext>
            </a:extLst>
          </p:cNvPr>
          <p:cNvSpPr txBox="1"/>
          <p:nvPr/>
        </p:nvSpPr>
        <p:spPr>
          <a:xfrm>
            <a:off x="1984043" y="50978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474" name="직선 연결선[R] 473">
            <a:extLst>
              <a:ext uri="{FF2B5EF4-FFF2-40B4-BE49-F238E27FC236}">
                <a16:creationId xmlns:a16="http://schemas.microsoft.com/office/drawing/2014/main" id="{321E25F5-987F-A04B-B03D-005872E9492A}"/>
              </a:ext>
            </a:extLst>
          </p:cNvPr>
          <p:cNvCxnSpPr/>
          <p:nvPr/>
        </p:nvCxnSpPr>
        <p:spPr>
          <a:xfrm flipH="1">
            <a:off x="2060909" y="4734856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TextBox 474">
            <a:extLst>
              <a:ext uri="{FF2B5EF4-FFF2-40B4-BE49-F238E27FC236}">
                <a16:creationId xmlns:a16="http://schemas.microsoft.com/office/drawing/2014/main" id="{5E918334-698B-5547-AEC2-F1C4501B0782}"/>
              </a:ext>
            </a:extLst>
          </p:cNvPr>
          <p:cNvSpPr txBox="1"/>
          <p:nvPr/>
        </p:nvSpPr>
        <p:spPr>
          <a:xfrm>
            <a:off x="1983544" y="480011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476" name="직선 연결선[R] 475">
            <a:extLst>
              <a:ext uri="{FF2B5EF4-FFF2-40B4-BE49-F238E27FC236}">
                <a16:creationId xmlns:a16="http://schemas.microsoft.com/office/drawing/2014/main" id="{F7857878-CF85-B041-AB3C-30948408FF3F}"/>
              </a:ext>
            </a:extLst>
          </p:cNvPr>
          <p:cNvCxnSpPr/>
          <p:nvPr/>
        </p:nvCxnSpPr>
        <p:spPr>
          <a:xfrm flipH="1">
            <a:off x="3543273" y="516406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7" name="TextBox 476">
            <a:extLst>
              <a:ext uri="{FF2B5EF4-FFF2-40B4-BE49-F238E27FC236}">
                <a16:creationId xmlns:a16="http://schemas.microsoft.com/office/drawing/2014/main" id="{BF08EE3F-5D17-C342-8BC4-4B295E6E29DF}"/>
              </a:ext>
            </a:extLst>
          </p:cNvPr>
          <p:cNvSpPr txBox="1"/>
          <p:nvPr/>
        </p:nvSpPr>
        <p:spPr>
          <a:xfrm>
            <a:off x="3465908" y="522932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480" name="직선 연결선[R] 479">
            <a:extLst>
              <a:ext uri="{FF2B5EF4-FFF2-40B4-BE49-F238E27FC236}">
                <a16:creationId xmlns:a16="http://schemas.microsoft.com/office/drawing/2014/main" id="{100F11E0-F8FF-D747-A169-16E8E6CF6AA4}"/>
              </a:ext>
            </a:extLst>
          </p:cNvPr>
          <p:cNvCxnSpPr/>
          <p:nvPr/>
        </p:nvCxnSpPr>
        <p:spPr>
          <a:xfrm flipH="1">
            <a:off x="4216261" y="515735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1" name="TextBox 480">
            <a:extLst>
              <a:ext uri="{FF2B5EF4-FFF2-40B4-BE49-F238E27FC236}">
                <a16:creationId xmlns:a16="http://schemas.microsoft.com/office/drawing/2014/main" id="{3C2D4564-453B-2F42-9DCE-573C3096E41A}"/>
              </a:ext>
            </a:extLst>
          </p:cNvPr>
          <p:cNvSpPr txBox="1"/>
          <p:nvPr/>
        </p:nvSpPr>
        <p:spPr>
          <a:xfrm>
            <a:off x="4138896" y="522260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147810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날짜 개체 틀 18">
            <a:extLst>
              <a:ext uri="{FF2B5EF4-FFF2-40B4-BE49-F238E27FC236}">
                <a16:creationId xmlns:a16="http://schemas.microsoft.com/office/drawing/2014/main" id="{F2099EEB-DA4C-AB42-891D-B7769CFD0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0" name="바닥글 개체 틀 19">
            <a:extLst>
              <a:ext uri="{FF2B5EF4-FFF2-40B4-BE49-F238E27FC236}">
                <a16:creationId xmlns:a16="http://schemas.microsoft.com/office/drawing/2014/main" id="{8251810C-2DFF-E54E-8A0D-4C304AE1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1854" y="6576930"/>
            <a:ext cx="4114800" cy="365125"/>
          </a:xfrm>
        </p:spPr>
        <p:txBody>
          <a:bodyPr/>
          <a:lstStyle/>
          <a:p>
            <a:r>
              <a:rPr kumimoji="1" lang="en-US" altLang="ko-Kore-KR" dirty="0" err="1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253E4C2F-1529-3B42-A1E3-7E729521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76</a:t>
            </a:fld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BB2FF9-8616-DF47-BA06-D244C4471CBD}"/>
              </a:ext>
            </a:extLst>
          </p:cNvPr>
          <p:cNvSpPr/>
          <p:nvPr/>
        </p:nvSpPr>
        <p:spPr>
          <a:xfrm>
            <a:off x="1967680" y="1101034"/>
            <a:ext cx="13250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i_status_raw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EC9C265-E833-684F-B767-1C08F58EAEAA}"/>
              </a:ext>
            </a:extLst>
          </p:cNvPr>
          <p:cNvSpPr/>
          <p:nvPr/>
        </p:nvSpPr>
        <p:spPr>
          <a:xfrm>
            <a:off x="1967680" y="339109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input_timeout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9AF848-D87E-7441-826A-0770CAA282AA}"/>
              </a:ext>
            </a:extLst>
          </p:cNvPr>
          <p:cNvSpPr/>
          <p:nvPr/>
        </p:nvSpPr>
        <p:spPr>
          <a:xfrm>
            <a:off x="1967679" y="716261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input_pending</a:t>
            </a:r>
            <a:r>
              <a:rPr kumimoji="1" lang="en-US" altLang="ko-Kore-KR" sz="1100" dirty="0"/>
              <a:t>[0:0]</a:t>
            </a:r>
            <a:endParaRPr kumimoji="1" lang="ko-Kore-KR" altLang="en-US" sz="11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F7B2486-FCBB-D841-8DF8-A0BF24F7C040}"/>
              </a:ext>
            </a:extLst>
          </p:cNvPr>
          <p:cNvSpPr/>
          <p:nvPr/>
        </p:nvSpPr>
        <p:spPr>
          <a:xfrm>
            <a:off x="6524231" y="100262"/>
            <a:ext cx="5555760" cy="58209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</a:rPr>
              <a:t>output_port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F1F905A-1651-2043-B00D-1FA68E874997}"/>
              </a:ext>
            </a:extLst>
          </p:cNvPr>
          <p:cNvGrpSpPr/>
          <p:nvPr/>
        </p:nvGrpSpPr>
        <p:grpSpPr>
          <a:xfrm>
            <a:off x="10238139" y="180818"/>
            <a:ext cx="1737931" cy="986060"/>
            <a:chOff x="7141829" y="1027839"/>
            <a:chExt cx="1737931" cy="98606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29A8BD7-950F-C548-B226-A74E3E6A7E44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fifo_in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72CBAEE-167B-E94A-BFCB-4B9D381556F7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9175483-1960-E747-B0CA-C41B86E03B0B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7B8605-2CF4-E049-9170-D59944E3EEFD}"/>
              </a:ext>
            </a:extLst>
          </p:cNvPr>
          <p:cNvGrpSpPr/>
          <p:nvPr/>
        </p:nvGrpSpPr>
        <p:grpSpPr>
          <a:xfrm>
            <a:off x="10238138" y="1244363"/>
            <a:ext cx="1737931" cy="986060"/>
            <a:chOff x="7141829" y="1027839"/>
            <a:chExt cx="1737931" cy="98606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21171DA-C27E-854C-8EE5-91388412FD6B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fifo_out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9903A32-DA89-7245-B5C9-E1DA3004FDF4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FF183EF-02CE-F744-8156-BE38BA1346DA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80B4B39-DF29-2446-97A5-0A7F59EDA336}"/>
              </a:ext>
            </a:extLst>
          </p:cNvPr>
          <p:cNvSpPr/>
          <p:nvPr/>
        </p:nvSpPr>
        <p:spPr>
          <a:xfrm>
            <a:off x="10532440" y="557546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counter_rtio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1130C9A-6416-5943-9199-D48425FF046B}"/>
              </a:ext>
            </a:extLst>
          </p:cNvPr>
          <p:cNvGrpSpPr/>
          <p:nvPr/>
        </p:nvGrpSpPr>
        <p:grpSpPr>
          <a:xfrm>
            <a:off x="9783292" y="2844308"/>
            <a:ext cx="2189016" cy="1624900"/>
            <a:chOff x="4952812" y="2861461"/>
            <a:chExt cx="2189016" cy="162490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59A7AAB-AABE-7641-9D8B-326D57CD51B5}"/>
                </a:ext>
              </a:extLst>
            </p:cNvPr>
            <p:cNvSpPr/>
            <p:nvPr/>
          </p:nvSpPr>
          <p:spPr>
            <a:xfrm>
              <a:off x="4952812" y="2861461"/>
              <a:ext cx="2189016" cy="1624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IInterface</a:t>
              </a:r>
              <a:r>
                <a:rPr kumimoji="1" lang="en-US" altLang="ko-Kore-KR" sz="1100" dirty="0">
                  <a:solidFill>
                    <a:schemeClr val="tx1"/>
                  </a:solidFill>
                </a:rPr>
                <a:t> = </a:t>
              </a:r>
              <a:r>
                <a:rPr kumimoji="1" lang="en-US" altLang="ko-Kore-KR" sz="1100" dirty="0" err="1">
                  <a:solidFill>
                    <a:schemeClr val="tx1"/>
                  </a:solidFill>
                </a:rPr>
                <a:t>i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2AEFDA1-7928-5444-B4B9-3DA9A3569FBF}"/>
                </a:ext>
              </a:extLst>
            </p:cNvPr>
            <p:cNvSpPr/>
            <p:nvPr/>
          </p:nvSpPr>
          <p:spPr>
            <a:xfrm>
              <a:off x="4992146" y="3144851"/>
              <a:ext cx="456452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stb</a:t>
              </a:r>
              <a:endParaRPr kumimoji="1" lang="ko-Kore-KR" altLang="en-US" sz="1100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F6EAEC-F9BD-9E4B-B389-F114A4B9A399}"/>
                </a:ext>
              </a:extLst>
            </p:cNvPr>
            <p:cNvSpPr/>
            <p:nvPr/>
          </p:nvSpPr>
          <p:spPr>
            <a:xfrm>
              <a:off x="4992145" y="3467998"/>
              <a:ext cx="1221135" cy="32314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</a:t>
              </a:r>
            </a:p>
            <a:p>
              <a:pPr algn="ctr"/>
              <a:r>
                <a:rPr kumimoji="1" lang="en-US" altLang="ko-Kore-KR" sz="1100" dirty="0"/>
                <a:t>stamped</a:t>
              </a:r>
              <a:endParaRPr kumimoji="1" lang="ko-Kore-KR" altLang="en-US" sz="11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8868910-2140-2B4C-A63A-FFFD93CB6087}"/>
                </a:ext>
              </a:extLst>
            </p:cNvPr>
            <p:cNvSpPr/>
            <p:nvPr/>
          </p:nvSpPr>
          <p:spPr>
            <a:xfrm>
              <a:off x="4992146" y="383090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</a:t>
              </a:r>
              <a:r>
                <a:rPr kumimoji="1" lang="en-US" altLang="ko-KR" sz="1100" dirty="0"/>
                <a:t>0</a:t>
              </a:r>
              <a:r>
                <a:rPr kumimoji="1" lang="en-US" altLang="ko-Kore-KR" sz="1100" dirty="0"/>
                <a:t>:0]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E0EB4D5-ACA4-DE41-9FC9-51E5307B9033}"/>
                </a:ext>
              </a:extLst>
            </p:cNvPr>
            <p:cNvSpPr/>
            <p:nvPr/>
          </p:nvSpPr>
          <p:spPr>
            <a:xfrm>
              <a:off x="4992146" y="415253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</a:p>
          </p:txBody>
        </p:sp>
        <p:sp>
          <p:nvSpPr>
            <p:cNvPr id="71" name="삼각형 70">
              <a:extLst>
                <a:ext uri="{FF2B5EF4-FFF2-40B4-BE49-F238E27FC236}">
                  <a16:creationId xmlns:a16="http://schemas.microsoft.com/office/drawing/2014/main" id="{9E627AD0-7C3C-024E-8673-74AD16B0D9B9}"/>
                </a:ext>
              </a:extLst>
            </p:cNvPr>
            <p:cNvSpPr/>
            <p:nvPr/>
          </p:nvSpPr>
          <p:spPr>
            <a:xfrm rot="16200000">
              <a:off x="5793351" y="404675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B115B3D-087B-BE44-9497-E1D17582A7EA}"/>
                </a:ext>
              </a:extLst>
            </p:cNvPr>
            <p:cNvSpPr txBox="1"/>
            <p:nvPr/>
          </p:nvSpPr>
          <p:spPr>
            <a:xfrm>
              <a:off x="6037140" y="394938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12F00D63-F14F-CB4B-AF54-2C7811960404}"/>
                </a:ext>
              </a:extLst>
            </p:cNvPr>
            <p:cNvCxnSpPr>
              <a:cxnSpLocks/>
              <a:stCxn id="72" idx="1"/>
              <a:endCxn id="71" idx="3"/>
            </p:cNvCxnSpPr>
            <p:nvPr/>
          </p:nvCxnSpPr>
          <p:spPr>
            <a:xfrm rot="10800000">
              <a:off x="5841270" y="4071067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AFD0BE9B-EED1-D34E-8EF8-B49738639E0D}"/>
                </a:ext>
              </a:extLst>
            </p:cNvPr>
            <p:cNvSpPr/>
            <p:nvPr/>
          </p:nvSpPr>
          <p:spPr>
            <a:xfrm rot="16200000">
              <a:off x="5398039" y="335593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349DB74-71B6-4848-9B34-9F3FEF2F9C97}"/>
                </a:ext>
              </a:extLst>
            </p:cNvPr>
            <p:cNvSpPr txBox="1"/>
            <p:nvPr/>
          </p:nvSpPr>
          <p:spPr>
            <a:xfrm>
              <a:off x="5641828" y="325855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6" name="꺾인 연결선[E] 75">
              <a:extLst>
                <a:ext uri="{FF2B5EF4-FFF2-40B4-BE49-F238E27FC236}">
                  <a16:creationId xmlns:a16="http://schemas.microsoft.com/office/drawing/2014/main" id="{D35358B8-7C17-0046-B38C-293F0A15EBDB}"/>
                </a:ext>
              </a:extLst>
            </p:cNvPr>
            <p:cNvCxnSpPr>
              <a:cxnSpLocks/>
              <a:stCxn id="75" idx="1"/>
              <a:endCxn id="74" idx="3"/>
            </p:cNvCxnSpPr>
            <p:nvPr/>
          </p:nvCxnSpPr>
          <p:spPr>
            <a:xfrm rot="10800000">
              <a:off x="5445958" y="338023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삼각형 76">
              <a:extLst>
                <a:ext uri="{FF2B5EF4-FFF2-40B4-BE49-F238E27FC236}">
                  <a16:creationId xmlns:a16="http://schemas.microsoft.com/office/drawing/2014/main" id="{DD14ED02-34A6-6442-91D5-D6A34048DF37}"/>
                </a:ext>
              </a:extLst>
            </p:cNvPr>
            <p:cNvSpPr/>
            <p:nvPr/>
          </p:nvSpPr>
          <p:spPr>
            <a:xfrm rot="16200000">
              <a:off x="5791022" y="433751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C33410B-D694-A748-BD83-0024A950984B}"/>
                </a:ext>
              </a:extLst>
            </p:cNvPr>
            <p:cNvSpPr txBox="1"/>
            <p:nvPr/>
          </p:nvSpPr>
          <p:spPr>
            <a:xfrm>
              <a:off x="6034811" y="424013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9" name="꺾인 연결선[E] 78">
              <a:extLst>
                <a:ext uri="{FF2B5EF4-FFF2-40B4-BE49-F238E27FC236}">
                  <a16:creationId xmlns:a16="http://schemas.microsoft.com/office/drawing/2014/main" id="{44C6F4A3-E723-9A48-99B8-E53CA483B4A2}"/>
                </a:ext>
              </a:extLst>
            </p:cNvPr>
            <p:cNvCxnSpPr>
              <a:cxnSpLocks/>
              <a:stCxn id="78" idx="1"/>
              <a:endCxn id="77" idx="3"/>
            </p:cNvCxnSpPr>
            <p:nvPr/>
          </p:nvCxnSpPr>
          <p:spPr>
            <a:xfrm rot="10800000">
              <a:off x="5838941" y="4361820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773A114-7C7B-0A4E-9C40-A97E7A2C19ED}"/>
              </a:ext>
            </a:extLst>
          </p:cNvPr>
          <p:cNvSpPr/>
          <p:nvPr/>
        </p:nvSpPr>
        <p:spPr>
          <a:xfrm>
            <a:off x="10533158" y="523369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overflow_io</a:t>
            </a:r>
            <a:endParaRPr kumimoji="1" lang="ko-Kore-KR" altLang="en-US" sz="11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906854-146C-CA4E-B561-BC1296CF1638}"/>
              </a:ext>
            </a:extLst>
          </p:cNvPr>
          <p:cNvGrpSpPr/>
          <p:nvPr/>
        </p:nvGrpSpPr>
        <p:grpSpPr>
          <a:xfrm>
            <a:off x="10919052" y="2295140"/>
            <a:ext cx="1053256" cy="508881"/>
            <a:chOff x="4818490" y="5658288"/>
            <a:chExt cx="1320622" cy="527692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16459C1-DD6F-A648-84CF-CE823071D921}"/>
                </a:ext>
              </a:extLst>
            </p:cNvPr>
            <p:cNvSpPr/>
            <p:nvPr/>
          </p:nvSpPr>
          <p:spPr>
            <a:xfrm>
              <a:off x="4818490" y="5658288"/>
              <a:ext cx="1320622" cy="527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BlindTransfer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C23A481-3EAE-DB46-8A63-1A7927882130}"/>
                </a:ext>
              </a:extLst>
            </p:cNvPr>
            <p:cNvSpPr/>
            <p:nvPr/>
          </p:nvSpPr>
          <p:spPr>
            <a:xfrm>
              <a:off x="5023557" y="5877577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i</a:t>
              </a:r>
              <a:endParaRPr kumimoji="1" lang="ko-Kore-KR" altLang="en-US" sz="1100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B02EE17-9CE1-8347-9875-37444138E176}"/>
                </a:ext>
              </a:extLst>
            </p:cNvPr>
            <p:cNvSpPr/>
            <p:nvPr/>
          </p:nvSpPr>
          <p:spPr>
            <a:xfrm>
              <a:off x="5561687" y="5880068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</a:t>
              </a:r>
              <a:endParaRPr kumimoji="1" lang="ko-Kore-KR" altLang="en-US" sz="1100" dirty="0"/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2467E58-0D00-EE48-90D5-8B17B021A6E4}"/>
              </a:ext>
            </a:extLst>
          </p:cNvPr>
          <p:cNvSpPr/>
          <p:nvPr/>
        </p:nvSpPr>
        <p:spPr>
          <a:xfrm>
            <a:off x="6595179" y="4437664"/>
            <a:ext cx="1403151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i_datas</a:t>
            </a:r>
            <a:endParaRPr kumimoji="1" lang="ko-Kore-KR" altLang="en-US" sz="11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7D34EB7-3F41-D046-A6A8-DA9C69B47336}"/>
              </a:ext>
            </a:extLst>
          </p:cNvPr>
          <p:cNvSpPr/>
          <p:nvPr/>
        </p:nvSpPr>
        <p:spPr>
          <a:xfrm>
            <a:off x="6595179" y="5081518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i_timestamp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FAB36D8-66AD-5448-8DD9-F8E41003793A}"/>
              </a:ext>
            </a:extLst>
          </p:cNvPr>
          <p:cNvSpPr/>
          <p:nvPr/>
        </p:nvSpPr>
        <p:spPr>
          <a:xfrm>
            <a:off x="6595179" y="4758859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i_statuses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6D0AF8-B6E5-3842-BE29-A4521FBDEB7B}"/>
              </a:ext>
            </a:extLst>
          </p:cNvPr>
          <p:cNvSpPr/>
          <p:nvPr/>
        </p:nvSpPr>
        <p:spPr>
          <a:xfrm>
            <a:off x="6587571" y="5413459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selected</a:t>
            </a:r>
            <a:endParaRPr kumimoji="1" lang="ko-Kore-KR" altLang="en-US" sz="1100" dirty="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6AFD222A-4C27-E745-A348-AF7E14CA73BB}"/>
              </a:ext>
            </a:extLst>
          </p:cNvPr>
          <p:cNvSpPr/>
          <p:nvPr/>
        </p:nvSpPr>
        <p:spPr>
          <a:xfrm>
            <a:off x="10531052" y="489157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overflow_trigger</a:t>
            </a:r>
            <a:endParaRPr kumimoji="1" lang="ko-Kore-KR" altLang="en-US" sz="1100" dirty="0"/>
          </a:p>
        </p:txBody>
      </p: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F5B58380-79D1-9345-B66B-BC7B1FF1D465}"/>
              </a:ext>
            </a:extLst>
          </p:cNvPr>
          <p:cNvGrpSpPr/>
          <p:nvPr/>
        </p:nvGrpSpPr>
        <p:grpSpPr>
          <a:xfrm>
            <a:off x="8852569" y="4516929"/>
            <a:ext cx="2411849" cy="381894"/>
            <a:chOff x="6430002" y="4433804"/>
            <a:chExt cx="2411849" cy="38189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B56564F-0A71-6047-AADD-AF03ED732AF0}"/>
                </a:ext>
              </a:extLst>
            </p:cNvPr>
            <p:cNvSpPr/>
            <p:nvPr/>
          </p:nvSpPr>
          <p:spPr>
            <a:xfrm>
              <a:off x="6430002" y="4433804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overflow</a:t>
              </a:r>
              <a:endParaRPr kumimoji="1" lang="ko-Kore-KR" altLang="en-US" sz="1100" dirty="0"/>
            </a:p>
          </p:txBody>
        </p:sp>
        <p:sp>
          <p:nvSpPr>
            <p:cNvPr id="249" name="삼각형 248">
              <a:extLst>
                <a:ext uri="{FF2B5EF4-FFF2-40B4-BE49-F238E27FC236}">
                  <a16:creationId xmlns:a16="http://schemas.microsoft.com/office/drawing/2014/main" id="{B03B678E-A534-8843-929B-DD66728BA214}"/>
                </a:ext>
              </a:extLst>
            </p:cNvPr>
            <p:cNvSpPr/>
            <p:nvPr/>
          </p:nvSpPr>
          <p:spPr>
            <a:xfrm rot="16200000">
              <a:off x="7785723" y="466685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A43B036-B8E0-E440-B4E4-CDA16697209A}"/>
                </a:ext>
              </a:extLst>
            </p:cNvPr>
            <p:cNvSpPr txBox="1"/>
            <p:nvPr/>
          </p:nvSpPr>
          <p:spPr>
            <a:xfrm>
              <a:off x="8029512" y="456947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1" name="꺾인 연결선[E] 250">
              <a:extLst>
                <a:ext uri="{FF2B5EF4-FFF2-40B4-BE49-F238E27FC236}">
                  <a16:creationId xmlns:a16="http://schemas.microsoft.com/office/drawing/2014/main" id="{B7B5723D-F7EC-E84A-ABB5-CF9FB73E7A37}"/>
                </a:ext>
              </a:extLst>
            </p:cNvPr>
            <p:cNvCxnSpPr>
              <a:cxnSpLocks/>
              <a:stCxn id="250" idx="1"/>
              <a:endCxn id="249" idx="3"/>
            </p:cNvCxnSpPr>
            <p:nvPr/>
          </p:nvCxnSpPr>
          <p:spPr>
            <a:xfrm rot="10800000">
              <a:off x="7833642" y="469115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481FDF8F-0F15-0749-9D55-D6A108383F38}"/>
              </a:ext>
            </a:extLst>
          </p:cNvPr>
          <p:cNvGrpSpPr/>
          <p:nvPr/>
        </p:nvGrpSpPr>
        <p:grpSpPr>
          <a:xfrm rot="16200000">
            <a:off x="9396621" y="4885850"/>
            <a:ext cx="321703" cy="529936"/>
            <a:chOff x="8048377" y="3244496"/>
            <a:chExt cx="321703" cy="529936"/>
          </a:xfrm>
        </p:grpSpPr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CFF9C611-811D-2C48-BB9D-88DCF6F5DC6D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05E7CE66-049A-2148-92F8-3179A8B15AA5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20AF05F6-FE07-294B-A98E-9D14D5AE92C4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0E4D354E-AEB6-6543-B390-5AA8481E539D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0" name="사다리꼴[T] 169">
                <a:extLst>
                  <a:ext uri="{FF2B5EF4-FFF2-40B4-BE49-F238E27FC236}">
                    <a16:creationId xmlns:a16="http://schemas.microsoft.com/office/drawing/2014/main" id="{3F26E1F5-8CBD-4141-B63D-F5B0A8A7772A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D1477757-3C26-BF4D-8138-B5059E4645AC}"/>
              </a:ext>
            </a:extLst>
          </p:cNvPr>
          <p:cNvGrpSpPr/>
          <p:nvPr/>
        </p:nvGrpSpPr>
        <p:grpSpPr>
          <a:xfrm rot="16200000">
            <a:off x="9523077" y="5390228"/>
            <a:ext cx="321703" cy="529936"/>
            <a:chOff x="8048377" y="3244496"/>
            <a:chExt cx="321703" cy="529936"/>
          </a:xfrm>
        </p:grpSpPr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C113487E-1461-4142-B7C7-9B7BB57CF11A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55006B6B-CA42-344D-8CFD-BBD92EC8E459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17531F26-BB1D-FE48-BD5C-48CD1161AF88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BEEF1136-CA3D-EC4F-8730-9F354A8ACBB3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8" name="사다리꼴[T] 177">
                <a:extLst>
                  <a:ext uri="{FF2B5EF4-FFF2-40B4-BE49-F238E27FC236}">
                    <a16:creationId xmlns:a16="http://schemas.microsoft.com/office/drawing/2014/main" id="{B64CDC51-73A7-554B-AAC7-EDB41012ECBA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8E19BF6-2733-C24F-95DF-C65DCC8F79B4}"/>
              </a:ext>
            </a:extLst>
          </p:cNvPr>
          <p:cNvCxnSpPr>
            <a:stCxn id="170" idx="0"/>
            <a:endCxn id="108" idx="2"/>
          </p:cNvCxnSpPr>
          <p:nvPr/>
        </p:nvCxnSpPr>
        <p:spPr>
          <a:xfrm flipH="1" flipV="1">
            <a:off x="9554145" y="4821729"/>
            <a:ext cx="3327" cy="168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15F86FA-37E4-3946-99FB-058621D56E6A}"/>
              </a:ext>
            </a:extLst>
          </p:cNvPr>
          <p:cNvCxnSpPr>
            <a:cxnSpLocks/>
            <a:stCxn id="178" idx="0"/>
            <a:endCxn id="160" idx="4"/>
          </p:cNvCxnSpPr>
          <p:nvPr/>
        </p:nvCxnSpPr>
        <p:spPr>
          <a:xfrm flipV="1">
            <a:off x="9683928" y="5311669"/>
            <a:ext cx="3095" cy="182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CD7785A8-A21F-FA41-9044-41F59B051C22}"/>
              </a:ext>
            </a:extLst>
          </p:cNvPr>
          <p:cNvGrpSpPr/>
          <p:nvPr/>
        </p:nvGrpSpPr>
        <p:grpSpPr>
          <a:xfrm rot="10800000">
            <a:off x="8277231" y="5508851"/>
            <a:ext cx="374904" cy="291600"/>
            <a:chOff x="4747737" y="4069123"/>
            <a:chExt cx="374904" cy="290333"/>
          </a:xfrm>
        </p:grpSpPr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611A1D57-A621-3148-B36D-7256B4960176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184" name="지연 183">
                <a:extLst>
                  <a:ext uri="{FF2B5EF4-FFF2-40B4-BE49-F238E27FC236}">
                    <a16:creationId xmlns:a16="http://schemas.microsoft.com/office/drawing/2014/main" id="{353ACB4B-B61C-BE49-843E-2801F802DCDE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B6E71C38-DEA2-6949-98CC-226E189B290B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61999A87-8C8D-2745-B80A-060923790141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72F42C64-0137-7949-8882-A8C08FEE407D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7" name="꺾인 연결선[E] 46">
            <a:extLst>
              <a:ext uri="{FF2B5EF4-FFF2-40B4-BE49-F238E27FC236}">
                <a16:creationId xmlns:a16="http://schemas.microsoft.com/office/drawing/2014/main" id="{E351E9D1-5D9C-9949-99AD-6E6278BB703B}"/>
              </a:ext>
            </a:extLst>
          </p:cNvPr>
          <p:cNvCxnSpPr>
            <a:cxnSpLocks/>
            <a:stCxn id="109" idx="3"/>
            <a:endCxn id="192" idx="2"/>
          </p:cNvCxnSpPr>
          <p:nvPr/>
        </p:nvCxnSpPr>
        <p:spPr>
          <a:xfrm flipV="1">
            <a:off x="7990722" y="5563627"/>
            <a:ext cx="289621" cy="22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D45E5717-A966-564F-80CF-B89688E92D0E}"/>
              </a:ext>
            </a:extLst>
          </p:cNvPr>
          <p:cNvCxnSpPr>
            <a:cxnSpLocks/>
            <a:stCxn id="22" idx="3"/>
            <a:endCxn id="185" idx="2"/>
          </p:cNvCxnSpPr>
          <p:nvPr/>
        </p:nvCxnSpPr>
        <p:spPr>
          <a:xfrm flipV="1">
            <a:off x="2724583" y="5743900"/>
            <a:ext cx="5554196" cy="826661"/>
          </a:xfrm>
          <a:prstGeom prst="bentConnector3">
            <a:avLst>
              <a:gd name="adj1" fmla="val 953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4F0777BA-5825-1343-8185-C67140FB13AD}"/>
              </a:ext>
            </a:extLst>
          </p:cNvPr>
          <p:cNvCxnSpPr>
            <a:stCxn id="184" idx="3"/>
            <a:endCxn id="178" idx="1"/>
          </p:cNvCxnSpPr>
          <p:nvPr/>
        </p:nvCxnSpPr>
        <p:spPr>
          <a:xfrm flipV="1">
            <a:off x="8652135" y="5650208"/>
            <a:ext cx="805791" cy="4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[E] 84">
            <a:extLst>
              <a:ext uri="{FF2B5EF4-FFF2-40B4-BE49-F238E27FC236}">
                <a16:creationId xmlns:a16="http://schemas.microsoft.com/office/drawing/2014/main" id="{38B45A36-AB5D-B345-B6F2-316F27E2B069}"/>
              </a:ext>
            </a:extLst>
          </p:cNvPr>
          <p:cNvCxnSpPr>
            <a:stCxn id="124" idx="1"/>
            <a:endCxn id="170" idx="3"/>
          </p:cNvCxnSpPr>
          <p:nvPr/>
        </p:nvCxnSpPr>
        <p:spPr>
          <a:xfrm rot="10800000" flipV="1">
            <a:off x="9783474" y="5043972"/>
            <a:ext cx="747578" cy="1018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F6126EEE-03E8-7842-AFB6-7F2199EDCE6C}"/>
              </a:ext>
            </a:extLst>
          </p:cNvPr>
          <p:cNvSpPr/>
          <p:nvPr/>
        </p:nvSpPr>
        <p:spPr>
          <a:xfrm>
            <a:off x="8921252" y="5340102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7BC5FE73-0D52-8944-8933-75246A0188EB}"/>
              </a:ext>
            </a:extLst>
          </p:cNvPr>
          <p:cNvSpPr/>
          <p:nvPr/>
        </p:nvSpPr>
        <p:spPr>
          <a:xfrm>
            <a:off x="9409645" y="6060842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C5B1CC8B-D828-BB46-A79D-93C3D608F808}"/>
              </a:ext>
            </a:extLst>
          </p:cNvPr>
          <p:cNvCxnSpPr>
            <a:stCxn id="194" idx="3"/>
            <a:endCxn id="165" idx="4"/>
          </p:cNvCxnSpPr>
          <p:nvPr/>
        </p:nvCxnSpPr>
        <p:spPr>
          <a:xfrm flipV="1">
            <a:off x="9226579" y="5311098"/>
            <a:ext cx="208756" cy="1575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90D56341-39A8-D34F-A94E-FF6C58BC3590}"/>
              </a:ext>
            </a:extLst>
          </p:cNvPr>
          <p:cNvCxnSpPr>
            <a:cxnSpLocks/>
            <a:stCxn id="195" idx="0"/>
            <a:endCxn id="175" idx="4"/>
          </p:cNvCxnSpPr>
          <p:nvPr/>
        </p:nvCxnSpPr>
        <p:spPr>
          <a:xfrm flipH="1" flipV="1">
            <a:off x="9561791" y="5815476"/>
            <a:ext cx="518" cy="24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590D0AB-AC3F-514D-8022-96A9DBEC127B}"/>
              </a:ext>
            </a:extLst>
          </p:cNvPr>
          <p:cNvGrpSpPr/>
          <p:nvPr/>
        </p:nvGrpSpPr>
        <p:grpSpPr>
          <a:xfrm>
            <a:off x="1967680" y="6418161"/>
            <a:ext cx="1761962" cy="378558"/>
            <a:chOff x="1967680" y="4426913"/>
            <a:chExt cx="1761962" cy="37855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CBE51FF-ED9F-9748-8D76-63538A8BAB7A}"/>
                </a:ext>
              </a:extLst>
            </p:cNvPr>
            <p:cNvSpPr/>
            <p:nvPr/>
          </p:nvSpPr>
          <p:spPr>
            <a:xfrm>
              <a:off x="1967680" y="4426913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i_ack</a:t>
              </a:r>
              <a:endParaRPr kumimoji="1" lang="ko-Kore-KR" altLang="en-US" sz="1100" dirty="0"/>
            </a:p>
          </p:txBody>
        </p:sp>
        <p:sp>
          <p:nvSpPr>
            <p:cNvPr id="197" name="삼각형 196">
              <a:extLst>
                <a:ext uri="{FF2B5EF4-FFF2-40B4-BE49-F238E27FC236}">
                  <a16:creationId xmlns:a16="http://schemas.microsoft.com/office/drawing/2014/main" id="{3CB5D818-DDFE-E749-9288-EE79C19397EE}"/>
                </a:ext>
              </a:extLst>
            </p:cNvPr>
            <p:cNvSpPr/>
            <p:nvPr/>
          </p:nvSpPr>
          <p:spPr>
            <a:xfrm rot="16200000">
              <a:off x="2673514" y="465662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03998228-F08F-6B40-8CEC-6D7E9B39E20A}"/>
                </a:ext>
              </a:extLst>
            </p:cNvPr>
            <p:cNvSpPr txBox="1"/>
            <p:nvPr/>
          </p:nvSpPr>
          <p:spPr>
            <a:xfrm>
              <a:off x="2917303" y="455925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99" name="꺾인 연결선[E] 198">
              <a:extLst>
                <a:ext uri="{FF2B5EF4-FFF2-40B4-BE49-F238E27FC236}">
                  <a16:creationId xmlns:a16="http://schemas.microsoft.com/office/drawing/2014/main" id="{E7CEB8D4-1AF3-0E43-960A-8ED12D4FC6C1}"/>
                </a:ext>
              </a:extLst>
            </p:cNvPr>
            <p:cNvCxnSpPr>
              <a:cxnSpLocks/>
              <a:stCxn id="198" idx="1"/>
              <a:endCxn id="197" idx="3"/>
            </p:cNvCxnSpPr>
            <p:nvPr/>
          </p:nvCxnSpPr>
          <p:spPr>
            <a:xfrm rot="10800000">
              <a:off x="2721433" y="4680931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FA7D7FB4-DA8D-4141-838E-CAA5223A0D57}"/>
              </a:ext>
            </a:extLst>
          </p:cNvPr>
          <p:cNvSpPr/>
          <p:nvPr/>
        </p:nvSpPr>
        <p:spPr>
          <a:xfrm>
            <a:off x="3536150" y="1481640"/>
            <a:ext cx="708098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sel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DCA0CF3D-8705-AC40-AED1-6CBFF1B24A8C}"/>
              </a:ext>
            </a:extLst>
          </p:cNvPr>
          <p:cNvGrpSpPr/>
          <p:nvPr/>
        </p:nvGrpSpPr>
        <p:grpSpPr>
          <a:xfrm>
            <a:off x="3605724" y="5698543"/>
            <a:ext cx="2737800" cy="220603"/>
            <a:chOff x="3856022" y="4833288"/>
            <a:chExt cx="1393141" cy="304800"/>
          </a:xfrm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AB0EC19-74FE-0442-A256-3FE17C2C7397}"/>
                </a:ext>
              </a:extLst>
            </p:cNvPr>
            <p:cNvSpPr/>
            <p:nvPr/>
          </p:nvSpPr>
          <p:spPr>
            <a:xfrm>
              <a:off x="3856022" y="4833288"/>
              <a:ext cx="1393141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A3AADB56-C99F-714A-B8BE-D4FE481B72D7}"/>
                </a:ext>
              </a:extLst>
            </p:cNvPr>
            <p:cNvSpPr/>
            <p:nvPr/>
          </p:nvSpPr>
          <p:spPr>
            <a:xfrm>
              <a:off x="3974755" y="4874391"/>
              <a:ext cx="624051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i_status_raw</a:t>
              </a:r>
              <a:r>
                <a:rPr kumimoji="1" lang="en-US" altLang="ko-Kore-KR" sz="1100" dirty="0"/>
                <a:t>[1]</a:t>
              </a:r>
              <a:endParaRPr kumimoji="1" lang="ko-Kore-KR" altLang="en-US" sz="1100" dirty="0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456C2357-C962-4945-9FF2-CA773A45840E}"/>
                </a:ext>
              </a:extLst>
            </p:cNvPr>
            <p:cNvSpPr/>
            <p:nvPr/>
          </p:nvSpPr>
          <p:spPr>
            <a:xfrm>
              <a:off x="4614946" y="4874525"/>
              <a:ext cx="619998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~</a:t>
              </a:r>
              <a:r>
                <a:rPr kumimoji="1" lang="en-US" altLang="ko-Kore-KR" sz="1100" dirty="0" err="1"/>
                <a:t>i_status_raw</a:t>
              </a:r>
              <a:r>
                <a:rPr kumimoji="1" lang="en-US" altLang="ko-Kore-KR" sz="1100" dirty="0"/>
                <a:t>[0]</a:t>
              </a:r>
              <a:endParaRPr kumimoji="1" lang="ko-Kore-KR" altLang="en-US" sz="1100" dirty="0"/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1F45A426-7D2E-5B4A-808C-80F6F79F0B25}"/>
                </a:ext>
              </a:extLst>
            </p:cNvPr>
            <p:cNvSpPr/>
            <p:nvPr/>
          </p:nvSpPr>
          <p:spPr>
            <a:xfrm>
              <a:off x="3871779" y="4874994"/>
              <a:ext cx="86837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0</a:t>
              </a:r>
              <a:endParaRPr kumimoji="1" lang="ko-Kore-KR" altLang="en-US" sz="1100" dirty="0"/>
            </a:p>
          </p:txBody>
        </p:sp>
      </p:grpSp>
      <p:cxnSp>
        <p:nvCxnSpPr>
          <p:cNvPr id="137" name="꺾인 연결선[E] 136">
            <a:extLst>
              <a:ext uri="{FF2B5EF4-FFF2-40B4-BE49-F238E27FC236}">
                <a16:creationId xmlns:a16="http://schemas.microsoft.com/office/drawing/2014/main" id="{C29D287E-ACEF-AD48-8FBC-89772EBD8081}"/>
              </a:ext>
            </a:extLst>
          </p:cNvPr>
          <p:cNvCxnSpPr>
            <a:stCxn id="26" idx="3"/>
            <a:endCxn id="222" idx="0"/>
          </p:cNvCxnSpPr>
          <p:nvPr/>
        </p:nvCxnSpPr>
        <p:spPr>
          <a:xfrm>
            <a:off x="3292757" y="1253434"/>
            <a:ext cx="1159494" cy="44748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8A82FD63-1583-1F4C-8A3A-56261F8BCA83}"/>
              </a:ext>
            </a:extLst>
          </p:cNvPr>
          <p:cNvGrpSpPr/>
          <p:nvPr/>
        </p:nvGrpSpPr>
        <p:grpSpPr>
          <a:xfrm>
            <a:off x="5541043" y="4866405"/>
            <a:ext cx="321275" cy="341375"/>
            <a:chOff x="889698" y="4618497"/>
            <a:chExt cx="321275" cy="341375"/>
          </a:xfrm>
        </p:grpSpPr>
        <p:sp>
          <p:nvSpPr>
            <p:cNvPr id="233" name="삼각형 232">
              <a:extLst>
                <a:ext uri="{FF2B5EF4-FFF2-40B4-BE49-F238E27FC236}">
                  <a16:creationId xmlns:a16="http://schemas.microsoft.com/office/drawing/2014/main" id="{50B42A34-7C53-1E43-8A49-E18B8233FC85}"/>
                </a:ext>
              </a:extLst>
            </p:cNvPr>
            <p:cNvSpPr/>
            <p:nvPr/>
          </p:nvSpPr>
          <p:spPr>
            <a:xfrm rot="10800000">
              <a:off x="889698" y="4618497"/>
              <a:ext cx="321275" cy="26618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48DE5048-9BC2-AA46-92C2-039BE0E0D84C}"/>
                </a:ext>
              </a:extLst>
            </p:cNvPr>
            <p:cNvSpPr/>
            <p:nvPr/>
          </p:nvSpPr>
          <p:spPr>
            <a:xfrm>
              <a:off x="1015164" y="4896404"/>
              <a:ext cx="68028" cy="63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39" name="꺾인 연결선[E] 138">
            <a:extLst>
              <a:ext uri="{FF2B5EF4-FFF2-40B4-BE49-F238E27FC236}">
                <a16:creationId xmlns:a16="http://schemas.microsoft.com/office/drawing/2014/main" id="{B0F24835-E9AD-E740-9F8A-C3BD4EA4376A}"/>
              </a:ext>
            </a:extLst>
          </p:cNvPr>
          <p:cNvCxnSpPr>
            <a:stCxn id="26" idx="3"/>
            <a:endCxn id="233" idx="3"/>
          </p:cNvCxnSpPr>
          <p:nvPr/>
        </p:nvCxnSpPr>
        <p:spPr>
          <a:xfrm>
            <a:off x="3292757" y="1253434"/>
            <a:ext cx="2408923" cy="36129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꺾인 연결선[E] 141">
            <a:extLst>
              <a:ext uri="{FF2B5EF4-FFF2-40B4-BE49-F238E27FC236}">
                <a16:creationId xmlns:a16="http://schemas.microsoft.com/office/drawing/2014/main" id="{149A49D8-B2B9-F848-B48C-191175B9FB76}"/>
              </a:ext>
            </a:extLst>
          </p:cNvPr>
          <p:cNvCxnSpPr>
            <a:stCxn id="235" idx="4"/>
            <a:endCxn id="223" idx="0"/>
          </p:cNvCxnSpPr>
          <p:nvPr/>
        </p:nvCxnSpPr>
        <p:spPr>
          <a:xfrm rot="16200000" flipH="1">
            <a:off x="5443143" y="5465160"/>
            <a:ext cx="520609" cy="58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6BFA606E-E2D8-7C4F-9BD6-659F48A5908B}"/>
              </a:ext>
            </a:extLst>
          </p:cNvPr>
          <p:cNvCxnSpPr>
            <a:cxnSpLocks/>
            <a:stCxn id="220" idx="1"/>
            <a:endCxn id="243" idx="4"/>
          </p:cNvCxnSpPr>
          <p:nvPr/>
        </p:nvCxnSpPr>
        <p:spPr>
          <a:xfrm rot="10800000">
            <a:off x="3176282" y="5805317"/>
            <a:ext cx="429442" cy="35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4B1CA774-6E58-B64C-8952-A44269C54D50}"/>
              </a:ext>
            </a:extLst>
          </p:cNvPr>
          <p:cNvGrpSpPr/>
          <p:nvPr/>
        </p:nvGrpSpPr>
        <p:grpSpPr>
          <a:xfrm rot="10800000">
            <a:off x="2855150" y="5418211"/>
            <a:ext cx="321132" cy="529936"/>
            <a:chOff x="8048948" y="3244496"/>
            <a:chExt cx="321132" cy="529936"/>
          </a:xfrm>
        </p:grpSpPr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00E12A66-4E11-C147-831E-F0BAB696D46C}"/>
                </a:ext>
              </a:extLst>
            </p:cNvPr>
            <p:cNvSpPr/>
            <p:nvPr/>
          </p:nvSpPr>
          <p:spPr>
            <a:xfrm rot="5400000">
              <a:off x="8064220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BF19EF5A-6E19-1E4F-974B-A09D3816002D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44" name="그룹 243">
              <a:extLst>
                <a:ext uri="{FF2B5EF4-FFF2-40B4-BE49-F238E27FC236}">
                  <a16:creationId xmlns:a16="http://schemas.microsoft.com/office/drawing/2014/main" id="{D576925D-DFF7-6441-A631-BDFED9E3CBC1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45" name="타원 244">
                <a:extLst>
                  <a:ext uri="{FF2B5EF4-FFF2-40B4-BE49-F238E27FC236}">
                    <a16:creationId xmlns:a16="http://schemas.microsoft.com/office/drawing/2014/main" id="{C8F4AEAB-D50E-7241-88C5-29842694AC3B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46" name="사다리꼴[T] 245">
                <a:extLst>
                  <a:ext uri="{FF2B5EF4-FFF2-40B4-BE49-F238E27FC236}">
                    <a16:creationId xmlns:a16="http://schemas.microsoft.com/office/drawing/2014/main" id="{D5CDC257-A4A2-9142-85E6-10AF78EF616D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00" name="꺾인 연결선[E] 199">
            <a:extLst>
              <a:ext uri="{FF2B5EF4-FFF2-40B4-BE49-F238E27FC236}">
                <a16:creationId xmlns:a16="http://schemas.microsoft.com/office/drawing/2014/main" id="{29EE40B6-510A-8948-B9BC-CEBFAABB2591}"/>
              </a:ext>
            </a:extLst>
          </p:cNvPr>
          <p:cNvCxnSpPr>
            <a:cxnSpLocks/>
            <a:stCxn id="246" idx="0"/>
            <a:endCxn id="354" idx="4"/>
          </p:cNvCxnSpPr>
          <p:nvPr/>
        </p:nvCxnSpPr>
        <p:spPr>
          <a:xfrm rot="10800000" flipV="1">
            <a:off x="2653110" y="5683180"/>
            <a:ext cx="202041" cy="38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꺾인 연결선[E] 208">
            <a:extLst>
              <a:ext uri="{FF2B5EF4-FFF2-40B4-BE49-F238E27FC236}">
                <a16:creationId xmlns:a16="http://schemas.microsoft.com/office/drawing/2014/main" id="{54AA6795-00A1-6E45-B62C-109DD445B170}"/>
              </a:ext>
            </a:extLst>
          </p:cNvPr>
          <p:cNvCxnSpPr>
            <a:stCxn id="17" idx="0"/>
            <a:endCxn id="241" idx="4"/>
          </p:cNvCxnSpPr>
          <p:nvPr/>
        </p:nvCxnSpPr>
        <p:spPr>
          <a:xfrm rot="5400000" flipH="1" flipV="1">
            <a:off x="2041675" y="4549593"/>
            <a:ext cx="108916" cy="2116989"/>
          </a:xfrm>
          <a:prstGeom prst="bentConnector4">
            <a:avLst>
              <a:gd name="adj1" fmla="val 248749"/>
              <a:gd name="adj2" fmla="val 1043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꺾인 연결선[E] 258">
            <a:extLst>
              <a:ext uri="{FF2B5EF4-FFF2-40B4-BE49-F238E27FC236}">
                <a16:creationId xmlns:a16="http://schemas.microsoft.com/office/drawing/2014/main" id="{5A967D7D-B1DC-C344-9E24-9A2F90EABB38}"/>
              </a:ext>
            </a:extLst>
          </p:cNvPr>
          <p:cNvCxnSpPr>
            <a:cxnSpLocks/>
            <a:stCxn id="22" idx="3"/>
            <a:endCxn id="246" idx="1"/>
          </p:cNvCxnSpPr>
          <p:nvPr/>
        </p:nvCxnSpPr>
        <p:spPr>
          <a:xfrm flipV="1">
            <a:off x="2724583" y="5909182"/>
            <a:ext cx="286431" cy="6613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DAB63E94-74AF-A042-80E3-1A50FEA309B7}"/>
              </a:ext>
            </a:extLst>
          </p:cNvPr>
          <p:cNvGrpSpPr/>
          <p:nvPr/>
        </p:nvGrpSpPr>
        <p:grpSpPr>
          <a:xfrm rot="10800000">
            <a:off x="3739018" y="4953648"/>
            <a:ext cx="321703" cy="529936"/>
            <a:chOff x="8048377" y="3244496"/>
            <a:chExt cx="321703" cy="529936"/>
          </a:xfrm>
        </p:grpSpPr>
        <p:sp>
          <p:nvSpPr>
            <p:cNvPr id="262" name="타원 261">
              <a:extLst>
                <a:ext uri="{FF2B5EF4-FFF2-40B4-BE49-F238E27FC236}">
                  <a16:creationId xmlns:a16="http://schemas.microsoft.com/office/drawing/2014/main" id="{29DBF56A-0F59-CF4F-BC6A-AFDF135E7BEB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63" name="타원 262">
              <a:extLst>
                <a:ext uri="{FF2B5EF4-FFF2-40B4-BE49-F238E27FC236}">
                  <a16:creationId xmlns:a16="http://schemas.microsoft.com/office/drawing/2014/main" id="{5D362E2B-E15B-F247-8465-A48C0868626A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64" name="그룹 263">
              <a:extLst>
                <a:ext uri="{FF2B5EF4-FFF2-40B4-BE49-F238E27FC236}">
                  <a16:creationId xmlns:a16="http://schemas.microsoft.com/office/drawing/2014/main" id="{3F720C7D-B614-244F-BF22-894A9019D7ED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EC24BF87-6E3E-0248-8882-A3102EB15155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66" name="사다리꼴[T] 265">
                <a:extLst>
                  <a:ext uri="{FF2B5EF4-FFF2-40B4-BE49-F238E27FC236}">
                    <a16:creationId xmlns:a16="http://schemas.microsoft.com/office/drawing/2014/main" id="{5F0FB6AF-DB43-E54E-AD95-0FF2D2E2005B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MUX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63A2B24E-14F9-4248-BEBF-7645ED739412}"/>
              </a:ext>
            </a:extLst>
          </p:cNvPr>
          <p:cNvGrpSpPr/>
          <p:nvPr/>
        </p:nvGrpSpPr>
        <p:grpSpPr>
          <a:xfrm rot="10800000">
            <a:off x="4892896" y="4324474"/>
            <a:ext cx="321703" cy="529936"/>
            <a:chOff x="8048377" y="3244496"/>
            <a:chExt cx="321703" cy="529936"/>
          </a:xfrm>
          <a:solidFill>
            <a:schemeClr val="accent2"/>
          </a:solidFill>
        </p:grpSpPr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E1E9F1EB-C0DA-2242-A3DB-624191CB4D0B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69" name="타원 268">
              <a:extLst>
                <a:ext uri="{FF2B5EF4-FFF2-40B4-BE49-F238E27FC236}">
                  <a16:creationId xmlns:a16="http://schemas.microsoft.com/office/drawing/2014/main" id="{55D5ABED-2082-1648-BF70-1C36EACD6CA6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70" name="그룹 269">
              <a:extLst>
                <a:ext uri="{FF2B5EF4-FFF2-40B4-BE49-F238E27FC236}">
                  <a16:creationId xmlns:a16="http://schemas.microsoft.com/office/drawing/2014/main" id="{B40F64C5-CB65-494A-BE05-7CBDC0A864A8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  <a:grpFill/>
          </p:grpSpPr>
          <p:sp>
            <p:nvSpPr>
              <p:cNvPr id="271" name="타원 270">
                <a:extLst>
                  <a:ext uri="{FF2B5EF4-FFF2-40B4-BE49-F238E27FC236}">
                    <a16:creationId xmlns:a16="http://schemas.microsoft.com/office/drawing/2014/main" id="{83752AD4-59E4-2149-893A-723953C89051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72" name="사다리꼴[T] 271">
                <a:extLst>
                  <a:ext uri="{FF2B5EF4-FFF2-40B4-BE49-F238E27FC236}">
                    <a16:creationId xmlns:a16="http://schemas.microsoft.com/office/drawing/2014/main" id="{9E2703EB-51CD-2C4C-B927-E57049B84E25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MUX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74" name="꺾인 연결선[E] 273">
            <a:extLst>
              <a:ext uri="{FF2B5EF4-FFF2-40B4-BE49-F238E27FC236}">
                <a16:creationId xmlns:a16="http://schemas.microsoft.com/office/drawing/2014/main" id="{288179E9-883A-504D-9322-8C22AB226127}"/>
              </a:ext>
            </a:extLst>
          </p:cNvPr>
          <p:cNvCxnSpPr>
            <a:cxnSpLocks/>
            <a:stCxn id="216" idx="2"/>
            <a:endCxn id="266" idx="3"/>
          </p:cNvCxnSpPr>
          <p:nvPr/>
        </p:nvCxnSpPr>
        <p:spPr>
          <a:xfrm rot="16200000" flipH="1">
            <a:off x="2289453" y="3387185"/>
            <a:ext cx="3206175" cy="46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꺾인 연결선[E] 275">
            <a:extLst>
              <a:ext uri="{FF2B5EF4-FFF2-40B4-BE49-F238E27FC236}">
                <a16:creationId xmlns:a16="http://schemas.microsoft.com/office/drawing/2014/main" id="{89B57A39-83BD-504E-842A-441E69450B8A}"/>
              </a:ext>
            </a:extLst>
          </p:cNvPr>
          <p:cNvCxnSpPr>
            <a:cxnSpLocks/>
            <a:stCxn id="216" idx="2"/>
            <a:endCxn id="272" idx="3"/>
          </p:cNvCxnSpPr>
          <p:nvPr/>
        </p:nvCxnSpPr>
        <p:spPr>
          <a:xfrm rot="16200000" flipH="1">
            <a:off x="3180979" y="2495659"/>
            <a:ext cx="2577001" cy="11585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85" name="그룹 284">
            <a:extLst>
              <a:ext uri="{FF2B5EF4-FFF2-40B4-BE49-F238E27FC236}">
                <a16:creationId xmlns:a16="http://schemas.microsoft.com/office/drawing/2014/main" id="{C86EE5EC-ACCC-574E-ADA4-B33DAEC08653}"/>
              </a:ext>
            </a:extLst>
          </p:cNvPr>
          <p:cNvGrpSpPr/>
          <p:nvPr/>
        </p:nvGrpSpPr>
        <p:grpSpPr>
          <a:xfrm rot="10800000">
            <a:off x="3112511" y="4826508"/>
            <a:ext cx="321132" cy="529936"/>
            <a:chOff x="8048948" y="3244496"/>
            <a:chExt cx="321132" cy="529936"/>
          </a:xfrm>
        </p:grpSpPr>
        <p:sp>
          <p:nvSpPr>
            <p:cNvPr id="286" name="타원 285">
              <a:extLst>
                <a:ext uri="{FF2B5EF4-FFF2-40B4-BE49-F238E27FC236}">
                  <a16:creationId xmlns:a16="http://schemas.microsoft.com/office/drawing/2014/main" id="{E305658A-99EF-FE42-9B9A-D5192D808713}"/>
                </a:ext>
              </a:extLst>
            </p:cNvPr>
            <p:cNvSpPr/>
            <p:nvPr/>
          </p:nvSpPr>
          <p:spPr>
            <a:xfrm rot="5400000">
              <a:off x="8071731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7" name="타원 286">
              <a:extLst>
                <a:ext uri="{FF2B5EF4-FFF2-40B4-BE49-F238E27FC236}">
                  <a16:creationId xmlns:a16="http://schemas.microsoft.com/office/drawing/2014/main" id="{25931D0C-2958-7B49-859D-AAEEAF3521A2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88" name="그룹 287">
              <a:extLst>
                <a:ext uri="{FF2B5EF4-FFF2-40B4-BE49-F238E27FC236}">
                  <a16:creationId xmlns:a16="http://schemas.microsoft.com/office/drawing/2014/main" id="{A46A8BEE-407E-AB4C-B643-D7CF80257CB1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89" name="타원 288">
                <a:extLst>
                  <a:ext uri="{FF2B5EF4-FFF2-40B4-BE49-F238E27FC236}">
                    <a16:creationId xmlns:a16="http://schemas.microsoft.com/office/drawing/2014/main" id="{195D5FE0-7C7C-8349-88F6-1F7A89163339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90" name="사다리꼴[T] 289">
                <a:extLst>
                  <a:ext uri="{FF2B5EF4-FFF2-40B4-BE49-F238E27FC236}">
                    <a16:creationId xmlns:a16="http://schemas.microsoft.com/office/drawing/2014/main" id="{ED368D33-CE5F-4643-A3A5-0FFDF325486B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92" name="꺾인 연결선[E] 291">
            <a:extLst>
              <a:ext uri="{FF2B5EF4-FFF2-40B4-BE49-F238E27FC236}">
                <a16:creationId xmlns:a16="http://schemas.microsoft.com/office/drawing/2014/main" id="{DF9E132E-DF4B-7E47-81E3-C0EB8193B22C}"/>
              </a:ext>
            </a:extLst>
          </p:cNvPr>
          <p:cNvCxnSpPr>
            <a:stCxn id="16" idx="0"/>
            <a:endCxn id="286" idx="4"/>
          </p:cNvCxnSpPr>
          <p:nvPr/>
        </p:nvCxnSpPr>
        <p:spPr>
          <a:xfrm rot="16200000" flipH="1">
            <a:off x="2210736" y="3768185"/>
            <a:ext cx="20643" cy="2366839"/>
          </a:xfrm>
          <a:prstGeom prst="bentConnector4">
            <a:avLst>
              <a:gd name="adj1" fmla="val -748026"/>
              <a:gd name="adj2" fmla="val 1038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꺾인 연결선[E] 294">
            <a:extLst>
              <a:ext uri="{FF2B5EF4-FFF2-40B4-BE49-F238E27FC236}">
                <a16:creationId xmlns:a16="http://schemas.microsoft.com/office/drawing/2014/main" id="{413D09BC-567A-D946-92A1-41A268E45987}"/>
              </a:ext>
            </a:extLst>
          </p:cNvPr>
          <p:cNvCxnSpPr>
            <a:stCxn id="266" idx="0"/>
            <a:endCxn id="287" idx="4"/>
          </p:cNvCxnSpPr>
          <p:nvPr/>
        </p:nvCxnSpPr>
        <p:spPr>
          <a:xfrm rot="10800000">
            <a:off x="3433644" y="5213615"/>
            <a:ext cx="305375" cy="50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꺾인 연결선[E] 296">
            <a:extLst>
              <a:ext uri="{FF2B5EF4-FFF2-40B4-BE49-F238E27FC236}">
                <a16:creationId xmlns:a16="http://schemas.microsoft.com/office/drawing/2014/main" id="{8CEA4CD4-D26F-E64D-A519-8E0531493859}"/>
              </a:ext>
            </a:extLst>
          </p:cNvPr>
          <p:cNvCxnSpPr>
            <a:stCxn id="290" idx="0"/>
            <a:endCxn id="16" idx="3"/>
          </p:cNvCxnSpPr>
          <p:nvPr/>
        </p:nvCxnSpPr>
        <p:spPr>
          <a:xfrm rot="10800000" flipV="1">
            <a:off x="1791723" y="5091477"/>
            <a:ext cx="1320788" cy="22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67316598-E527-B240-9A1D-8A5D60602466}"/>
              </a:ext>
            </a:extLst>
          </p:cNvPr>
          <p:cNvCxnSpPr>
            <a:stCxn id="100" idx="1"/>
            <a:endCxn id="266" idx="2"/>
          </p:cNvCxnSpPr>
          <p:nvPr/>
        </p:nvCxnSpPr>
        <p:spPr>
          <a:xfrm rot="10800000">
            <a:off x="4050745" y="5218618"/>
            <a:ext cx="2544434" cy="153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4" name="그룹 303">
            <a:extLst>
              <a:ext uri="{FF2B5EF4-FFF2-40B4-BE49-F238E27FC236}">
                <a16:creationId xmlns:a16="http://schemas.microsoft.com/office/drawing/2014/main" id="{8670891D-CB33-8F48-B2ED-CF51BA6BAF17}"/>
              </a:ext>
            </a:extLst>
          </p:cNvPr>
          <p:cNvGrpSpPr/>
          <p:nvPr/>
        </p:nvGrpSpPr>
        <p:grpSpPr>
          <a:xfrm rot="10800000">
            <a:off x="3360754" y="4197420"/>
            <a:ext cx="321132" cy="529936"/>
            <a:chOff x="8048948" y="3244496"/>
            <a:chExt cx="321132" cy="529936"/>
          </a:xfrm>
          <a:solidFill>
            <a:schemeClr val="accent2"/>
          </a:solidFill>
        </p:grpSpPr>
        <p:sp>
          <p:nvSpPr>
            <p:cNvPr id="305" name="타원 304">
              <a:extLst>
                <a:ext uri="{FF2B5EF4-FFF2-40B4-BE49-F238E27FC236}">
                  <a16:creationId xmlns:a16="http://schemas.microsoft.com/office/drawing/2014/main" id="{CD1680E1-787F-E548-96B8-983536422621}"/>
                </a:ext>
              </a:extLst>
            </p:cNvPr>
            <p:cNvSpPr/>
            <p:nvPr/>
          </p:nvSpPr>
          <p:spPr>
            <a:xfrm rot="5400000">
              <a:off x="8077753" y="3588479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06" name="타원 305">
              <a:extLst>
                <a:ext uri="{FF2B5EF4-FFF2-40B4-BE49-F238E27FC236}">
                  <a16:creationId xmlns:a16="http://schemas.microsoft.com/office/drawing/2014/main" id="{ED8492CD-BE18-054B-BAA5-6CF994AD3724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307" name="그룹 306">
              <a:extLst>
                <a:ext uri="{FF2B5EF4-FFF2-40B4-BE49-F238E27FC236}">
                  <a16:creationId xmlns:a16="http://schemas.microsoft.com/office/drawing/2014/main" id="{994B69C2-DE2B-034D-8D4E-31AC5F5AAFD0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  <a:grpFill/>
          </p:grpSpPr>
          <p:sp>
            <p:nvSpPr>
              <p:cNvPr id="308" name="타원 307">
                <a:extLst>
                  <a:ext uri="{FF2B5EF4-FFF2-40B4-BE49-F238E27FC236}">
                    <a16:creationId xmlns:a16="http://schemas.microsoft.com/office/drawing/2014/main" id="{8FA62536-AE30-EA4D-85E5-BD8AB53E670D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309" name="사다리꼴[T] 308">
                <a:extLst>
                  <a:ext uri="{FF2B5EF4-FFF2-40B4-BE49-F238E27FC236}">
                    <a16:creationId xmlns:a16="http://schemas.microsoft.com/office/drawing/2014/main" id="{80C8F8EC-DE23-BD43-9694-1F44123B9BBF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5628BB7B-D47F-BE47-9132-97430B98E368}"/>
              </a:ext>
            </a:extLst>
          </p:cNvPr>
          <p:cNvCxnSpPr>
            <a:stCxn id="272" idx="0"/>
            <a:endCxn id="306" idx="4"/>
          </p:cNvCxnSpPr>
          <p:nvPr/>
        </p:nvCxnSpPr>
        <p:spPr>
          <a:xfrm rot="10800000">
            <a:off x="3681886" y="4584527"/>
            <a:ext cx="1211010" cy="49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3" name="꺾인 연결선[E] 312">
            <a:extLst>
              <a:ext uri="{FF2B5EF4-FFF2-40B4-BE49-F238E27FC236}">
                <a16:creationId xmlns:a16="http://schemas.microsoft.com/office/drawing/2014/main" id="{538B90D3-11A8-2D4B-A367-0D1CDA4FA9EB}"/>
              </a:ext>
            </a:extLst>
          </p:cNvPr>
          <p:cNvCxnSpPr>
            <a:stCxn id="15" idx="0"/>
            <a:endCxn id="305" idx="4"/>
          </p:cNvCxnSpPr>
          <p:nvPr/>
        </p:nvCxnSpPr>
        <p:spPr>
          <a:xfrm rot="16200000" flipH="1">
            <a:off x="2329556" y="3015695"/>
            <a:ext cx="25226" cy="2609060"/>
          </a:xfrm>
          <a:prstGeom prst="bentConnector4">
            <a:avLst>
              <a:gd name="adj1" fmla="val -1006541"/>
              <a:gd name="adj2" fmla="val 104307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8" name="꺾인 연결선[E] 317">
            <a:extLst>
              <a:ext uri="{FF2B5EF4-FFF2-40B4-BE49-F238E27FC236}">
                <a16:creationId xmlns:a16="http://schemas.microsoft.com/office/drawing/2014/main" id="{A67E4BDB-96AF-7A4C-B019-539386ACBEFE}"/>
              </a:ext>
            </a:extLst>
          </p:cNvPr>
          <p:cNvCxnSpPr>
            <a:stCxn id="99" idx="1"/>
            <a:endCxn id="272" idx="2"/>
          </p:cNvCxnSpPr>
          <p:nvPr/>
        </p:nvCxnSpPr>
        <p:spPr>
          <a:xfrm rot="10800000">
            <a:off x="5204623" y="4589444"/>
            <a:ext cx="1390556" cy="6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1" name="꺾인 연결선[E] 320">
            <a:extLst>
              <a:ext uri="{FF2B5EF4-FFF2-40B4-BE49-F238E27FC236}">
                <a16:creationId xmlns:a16="http://schemas.microsoft.com/office/drawing/2014/main" id="{1113AF05-7C21-BD48-8A9A-BD1029F679F1}"/>
              </a:ext>
            </a:extLst>
          </p:cNvPr>
          <p:cNvCxnSpPr>
            <a:stCxn id="309" idx="0"/>
            <a:endCxn id="15" idx="3"/>
          </p:cNvCxnSpPr>
          <p:nvPr/>
        </p:nvCxnSpPr>
        <p:spPr>
          <a:xfrm rot="10800000">
            <a:off x="1791724" y="4460013"/>
            <a:ext cx="1569031" cy="23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CA1B313C-D0DB-C744-8652-2A48CA23C177}"/>
              </a:ext>
            </a:extLst>
          </p:cNvPr>
          <p:cNvGrpSpPr/>
          <p:nvPr/>
        </p:nvGrpSpPr>
        <p:grpSpPr>
          <a:xfrm>
            <a:off x="4689728" y="110388"/>
            <a:ext cx="1737931" cy="1104444"/>
            <a:chOff x="7141829" y="1027839"/>
            <a:chExt cx="1737931" cy="1104444"/>
          </a:xfrm>
        </p:grpSpPr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982996EC-F6FE-024B-A882-C0C65B86FB4D}"/>
                </a:ext>
              </a:extLst>
            </p:cNvPr>
            <p:cNvSpPr/>
            <p:nvPr/>
          </p:nvSpPr>
          <p:spPr>
            <a:xfrm>
              <a:off x="7141829" y="1027839"/>
              <a:ext cx="1737931" cy="11044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TSC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748FD4CE-9C79-1A48-94AA-166B99397574}"/>
                </a:ext>
              </a:extLst>
            </p:cNvPr>
            <p:cNvSpPr/>
            <p:nvPr/>
          </p:nvSpPr>
          <p:spPr>
            <a:xfrm>
              <a:off x="7309218" y="1440106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coarse_ts</a:t>
              </a:r>
              <a:r>
                <a:rPr kumimoji="1" lang="en-US" altLang="ko-Kore-KR" sz="1100" dirty="0"/>
                <a:t>[60:0]</a:t>
              </a:r>
              <a:endParaRPr kumimoji="1" lang="ko-Kore-KR" altLang="en-US" sz="1100" dirty="0"/>
            </a:p>
          </p:txBody>
        </p:sp>
      </p:grpSp>
      <p:grpSp>
        <p:nvGrpSpPr>
          <p:cNvPr id="344" name="그룹 343">
            <a:extLst>
              <a:ext uri="{FF2B5EF4-FFF2-40B4-BE49-F238E27FC236}">
                <a16:creationId xmlns:a16="http://schemas.microsoft.com/office/drawing/2014/main" id="{1F44C94C-8EA5-E347-8425-A4F5F28DCAE3}"/>
              </a:ext>
            </a:extLst>
          </p:cNvPr>
          <p:cNvGrpSpPr/>
          <p:nvPr/>
        </p:nvGrpSpPr>
        <p:grpSpPr>
          <a:xfrm>
            <a:off x="111821" y="636130"/>
            <a:ext cx="1899813" cy="5638282"/>
            <a:chOff x="111821" y="636130"/>
            <a:chExt cx="1899813" cy="5638282"/>
          </a:xfrm>
        </p:grpSpPr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05FC78D6-D806-314A-A8F2-6BCF513C2E13}"/>
                </a:ext>
              </a:extLst>
            </p:cNvPr>
            <p:cNvGrpSpPr/>
            <p:nvPr/>
          </p:nvGrpSpPr>
          <p:grpSpPr>
            <a:xfrm>
              <a:off x="111821" y="636130"/>
              <a:ext cx="1892973" cy="5638282"/>
              <a:chOff x="111821" y="636130"/>
              <a:chExt cx="1892973" cy="5638282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7A696ABB-3405-374B-85FC-5C91C6D87559}"/>
                  </a:ext>
                </a:extLst>
              </p:cNvPr>
              <p:cNvGrpSpPr/>
              <p:nvPr/>
            </p:nvGrpSpPr>
            <p:grpSpPr>
              <a:xfrm>
                <a:off x="111821" y="636130"/>
                <a:ext cx="1815833" cy="5585739"/>
                <a:chOff x="1285713" y="843936"/>
                <a:chExt cx="1815833" cy="5585739"/>
              </a:xfrm>
            </p:grpSpPr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D13DDF4E-8005-5C4B-8BEE-FE64ACCB288A}"/>
                    </a:ext>
                  </a:extLst>
                </p:cNvPr>
                <p:cNvSpPr/>
                <p:nvPr/>
              </p:nvSpPr>
              <p:spPr>
                <a:xfrm>
                  <a:off x="1285713" y="843936"/>
                  <a:ext cx="1815833" cy="55857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cri (interface)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3738024B-3BE2-2841-91DB-B22DFF0000FD}"/>
                    </a:ext>
                  </a:extLst>
                </p:cNvPr>
                <p:cNvSpPr/>
                <p:nvPr/>
              </p:nvSpPr>
              <p:spPr>
                <a:xfrm>
                  <a:off x="1457459" y="1308483"/>
                  <a:ext cx="75690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cmd</a:t>
                  </a:r>
                  <a:r>
                    <a:rPr kumimoji="1" lang="en-US" altLang="ko-Kore-KR" sz="1100" dirty="0"/>
                    <a:t>[1:0]</a:t>
                  </a:r>
                  <a:endParaRPr kumimoji="1" lang="ko-Kore-KR" altLang="en-US" sz="1100" dirty="0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D398768D-0600-5345-B466-E97742D5ABB4}"/>
                    </a:ext>
                  </a:extLst>
                </p:cNvPr>
                <p:cNvSpPr/>
                <p:nvPr/>
              </p:nvSpPr>
              <p:spPr>
                <a:xfrm>
                  <a:off x="1457454" y="1638380"/>
                  <a:ext cx="1075676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chan_sel</a:t>
                  </a:r>
                  <a:r>
                    <a:rPr kumimoji="1" lang="en-US" altLang="ko-Kore-KR" sz="1100" dirty="0"/>
                    <a:t>[23:0]</a:t>
                  </a:r>
                  <a:endParaRPr kumimoji="1" lang="ko-Kore-KR" altLang="en-US" sz="1100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321D4DD2-5BC2-A14E-83ED-4673EF562430}"/>
                    </a:ext>
                  </a:extLst>
                </p:cNvPr>
                <p:cNvSpPr/>
                <p:nvPr/>
              </p:nvSpPr>
              <p:spPr>
                <a:xfrm>
                  <a:off x="1457454" y="195875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3E88F591-5126-394D-BF21-428AF3F968A2}"/>
                    </a:ext>
                  </a:extLst>
                </p:cNvPr>
                <p:cNvSpPr/>
                <p:nvPr/>
              </p:nvSpPr>
              <p:spPr>
                <a:xfrm>
                  <a:off x="1457453" y="2284163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o_data</a:t>
                  </a:r>
                  <a:r>
                    <a:rPr kumimoji="1" lang="en-US" altLang="ko-Kore-KR" sz="1100" dirty="0"/>
                    <a:t>[511:0]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D79EE1A8-6274-AF48-90FC-B1CF2109448D}"/>
                    </a:ext>
                  </a:extLst>
                </p:cNvPr>
                <p:cNvSpPr/>
                <p:nvPr/>
              </p:nvSpPr>
              <p:spPr>
                <a:xfrm>
                  <a:off x="1457453" y="261100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o_address</a:t>
                  </a:r>
                  <a:r>
                    <a:rPr kumimoji="1" lang="en-US" altLang="ko-Kore-KR" sz="1100" dirty="0"/>
                    <a:t>[7:0]</a:t>
                  </a:r>
                  <a:endParaRPr kumimoji="1" lang="ko-Kore-KR" altLang="en-US" sz="1100" dirty="0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B603353B-56F4-8C4B-A5AB-644496A04F7E}"/>
                    </a:ext>
                  </a:extLst>
                </p:cNvPr>
                <p:cNvSpPr/>
                <p:nvPr/>
              </p:nvSpPr>
              <p:spPr>
                <a:xfrm>
                  <a:off x="1457452" y="2935295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o_status</a:t>
                  </a:r>
                  <a:r>
                    <a:rPr kumimoji="1" lang="en-US" altLang="ko-Kore-KR" sz="1100" dirty="0"/>
                    <a:t>[2:0]</a:t>
                  </a:r>
                  <a:endParaRPr kumimoji="1" lang="ko-Kore-KR" altLang="en-US" sz="1100" dirty="0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90E0C21C-7434-3D43-80EC-72237A69AB7A}"/>
                    </a:ext>
                  </a:extLst>
                </p:cNvPr>
                <p:cNvSpPr/>
                <p:nvPr/>
              </p:nvSpPr>
              <p:spPr>
                <a:xfrm>
                  <a:off x="1457454" y="3256305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o_buffer_space_valid</a:t>
                  </a:r>
                  <a:endParaRPr kumimoji="1" lang="ko-Kore-KR" altLang="en-US" sz="1100" dirty="0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4D5E83FF-447C-C540-91D6-7229A6A989B7}"/>
                    </a:ext>
                  </a:extLst>
                </p:cNvPr>
                <p:cNvSpPr/>
                <p:nvPr/>
              </p:nvSpPr>
              <p:spPr>
                <a:xfrm>
                  <a:off x="1457452" y="3578970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</a:t>
                  </a:r>
                  <a:r>
                    <a:rPr kumimoji="1" lang="en-US" altLang="ko-Kore-KR" sz="1100" dirty="0"/>
                    <a:t>[15:0]</a:t>
                  </a:r>
                  <a:endParaRPr kumimoji="1" lang="ko-Kore-KR" altLang="en-US" sz="1100" dirty="0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5D1F9DC1-1366-8F45-B627-48DBED31D053}"/>
                    </a:ext>
                  </a:extLst>
                </p:cNvPr>
                <p:cNvSpPr/>
                <p:nvPr/>
              </p:nvSpPr>
              <p:spPr>
                <a:xfrm>
                  <a:off x="1457447" y="3901632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i_timeout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CC2CF9A5-CAAA-3A48-B4B8-88D063F13AF4}"/>
                    </a:ext>
                  </a:extLst>
                </p:cNvPr>
                <p:cNvSpPr/>
                <p:nvPr/>
              </p:nvSpPr>
              <p:spPr>
                <a:xfrm>
                  <a:off x="1457447" y="4515418"/>
                  <a:ext cx="1508168" cy="3048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i_data</a:t>
                  </a:r>
                  <a:r>
                    <a:rPr kumimoji="1" lang="en-US" altLang="ko-Kore-KR" sz="1100" dirty="0"/>
                    <a:t>[31:0]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38470328-43ED-A841-A46D-437214C7EABD}"/>
                    </a:ext>
                  </a:extLst>
                </p:cNvPr>
                <p:cNvSpPr/>
                <p:nvPr/>
              </p:nvSpPr>
              <p:spPr>
                <a:xfrm>
                  <a:off x="1457447" y="5149089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690F6DB0-CF9E-C940-982D-1F294FA170FF}"/>
                    </a:ext>
                  </a:extLst>
                </p:cNvPr>
                <p:cNvSpPr/>
                <p:nvPr/>
              </p:nvSpPr>
              <p:spPr>
                <a:xfrm>
                  <a:off x="1457447" y="5870351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i_status</a:t>
                  </a:r>
                  <a:r>
                    <a:rPr kumimoji="1" lang="en-US" altLang="ko-Kore-KR" sz="1100" dirty="0"/>
                    <a:t>[3:0]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236" name="삼각형 235">
                <a:extLst>
                  <a:ext uri="{FF2B5EF4-FFF2-40B4-BE49-F238E27FC236}">
                    <a16:creationId xmlns:a16="http://schemas.microsoft.com/office/drawing/2014/main" id="{271E27EB-589F-B341-9089-09A305751648}"/>
                  </a:ext>
                </a:extLst>
              </p:cNvPr>
              <p:cNvSpPr/>
              <p:nvPr/>
            </p:nvSpPr>
            <p:spPr>
              <a:xfrm>
                <a:off x="1289132" y="5923102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9DE8B35D-3F0E-394F-9A4B-DE0AB035C5C7}"/>
                  </a:ext>
                </a:extLst>
              </p:cNvPr>
              <p:cNvSpPr txBox="1"/>
              <p:nvPr/>
            </p:nvSpPr>
            <p:spPr>
              <a:xfrm>
                <a:off x="1388553" y="6028191"/>
                <a:ext cx="61624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38" name="꺾인 연결선[E] 237">
                <a:extLst>
                  <a:ext uri="{FF2B5EF4-FFF2-40B4-BE49-F238E27FC236}">
                    <a16:creationId xmlns:a16="http://schemas.microsoft.com/office/drawing/2014/main" id="{46C5D523-F8B4-1E48-988F-FDA419A78A32}"/>
                  </a:ext>
                </a:extLst>
              </p:cNvPr>
              <p:cNvCxnSpPr>
                <a:cxnSpLocks/>
                <a:stCxn id="237" idx="1"/>
                <a:endCxn id="236" idx="3"/>
              </p:cNvCxnSpPr>
              <p:nvPr/>
            </p:nvCxnSpPr>
            <p:spPr>
              <a:xfrm rot="10800000">
                <a:off x="1312745" y="5971718"/>
                <a:ext cx="75809" cy="179585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7" name="삼각형 336">
              <a:extLst>
                <a:ext uri="{FF2B5EF4-FFF2-40B4-BE49-F238E27FC236}">
                  <a16:creationId xmlns:a16="http://schemas.microsoft.com/office/drawing/2014/main" id="{43AB22AD-A682-CA43-A9BA-458FD939BD5B}"/>
                </a:ext>
              </a:extLst>
            </p:cNvPr>
            <p:cNvSpPr/>
            <p:nvPr/>
          </p:nvSpPr>
          <p:spPr>
            <a:xfrm rot="10800000">
              <a:off x="1265952" y="494123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E8BB8795-F6DB-9445-9F99-D478FFC85509}"/>
                </a:ext>
              </a:extLst>
            </p:cNvPr>
            <p:cNvSpPr txBox="1"/>
            <p:nvPr/>
          </p:nvSpPr>
          <p:spPr>
            <a:xfrm>
              <a:off x="1395393" y="4697351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39" name="꺾인 연결선[E] 338">
              <a:extLst>
                <a:ext uri="{FF2B5EF4-FFF2-40B4-BE49-F238E27FC236}">
                  <a16:creationId xmlns:a16="http://schemas.microsoft.com/office/drawing/2014/main" id="{D93DEF28-73ED-7744-8BCD-3B3ABF481E06}"/>
                </a:ext>
              </a:extLst>
            </p:cNvPr>
            <p:cNvCxnSpPr>
              <a:cxnSpLocks/>
              <a:stCxn id="338" idx="1"/>
              <a:endCxn id="337" idx="3"/>
            </p:cNvCxnSpPr>
            <p:nvPr/>
          </p:nvCxnSpPr>
          <p:spPr>
            <a:xfrm rot="10800000" flipV="1">
              <a:off x="1289563" y="4820462"/>
              <a:ext cx="105830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1" name="삼각형 340">
              <a:extLst>
                <a:ext uri="{FF2B5EF4-FFF2-40B4-BE49-F238E27FC236}">
                  <a16:creationId xmlns:a16="http://schemas.microsoft.com/office/drawing/2014/main" id="{A162274E-67D0-0D41-A195-48D949F506F2}"/>
                </a:ext>
              </a:extLst>
            </p:cNvPr>
            <p:cNvSpPr/>
            <p:nvPr/>
          </p:nvSpPr>
          <p:spPr>
            <a:xfrm rot="10800000">
              <a:off x="1250341" y="4315608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0FD27BE3-CB85-A54B-BC93-269CEFE6F984}"/>
                </a:ext>
              </a:extLst>
            </p:cNvPr>
            <p:cNvSpPr txBox="1"/>
            <p:nvPr/>
          </p:nvSpPr>
          <p:spPr>
            <a:xfrm>
              <a:off x="1379782" y="407172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43" name="꺾인 연결선[E] 342">
              <a:extLst>
                <a:ext uri="{FF2B5EF4-FFF2-40B4-BE49-F238E27FC236}">
                  <a16:creationId xmlns:a16="http://schemas.microsoft.com/office/drawing/2014/main" id="{4FC8E2CA-B7D5-0B4B-8D10-E0C934CCA443}"/>
                </a:ext>
              </a:extLst>
            </p:cNvPr>
            <p:cNvCxnSpPr>
              <a:cxnSpLocks/>
              <a:stCxn id="342" idx="1"/>
              <a:endCxn id="341" idx="3"/>
            </p:cNvCxnSpPr>
            <p:nvPr/>
          </p:nvCxnSpPr>
          <p:spPr>
            <a:xfrm rot="10800000" flipV="1">
              <a:off x="1273952" y="4194838"/>
              <a:ext cx="105830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3" name="그룹 352">
            <a:extLst>
              <a:ext uri="{FF2B5EF4-FFF2-40B4-BE49-F238E27FC236}">
                <a16:creationId xmlns:a16="http://schemas.microsoft.com/office/drawing/2014/main" id="{C23470DA-7759-524B-A877-BC753EC61F8F}"/>
              </a:ext>
            </a:extLst>
          </p:cNvPr>
          <p:cNvGrpSpPr/>
          <p:nvPr/>
        </p:nvGrpSpPr>
        <p:grpSpPr>
          <a:xfrm rot="10800000">
            <a:off x="2331406" y="5551590"/>
            <a:ext cx="321703" cy="529936"/>
            <a:chOff x="8048377" y="3244496"/>
            <a:chExt cx="321703" cy="529936"/>
          </a:xfrm>
        </p:grpSpPr>
        <p:sp>
          <p:nvSpPr>
            <p:cNvPr id="354" name="타원 353">
              <a:extLst>
                <a:ext uri="{FF2B5EF4-FFF2-40B4-BE49-F238E27FC236}">
                  <a16:creationId xmlns:a16="http://schemas.microsoft.com/office/drawing/2014/main" id="{30A18C0A-B594-4540-A8EA-A98EB8750A98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5" name="타원 354">
              <a:extLst>
                <a:ext uri="{FF2B5EF4-FFF2-40B4-BE49-F238E27FC236}">
                  <a16:creationId xmlns:a16="http://schemas.microsoft.com/office/drawing/2014/main" id="{2B660D61-1600-EB44-96D2-8B2FD02EF014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356" name="그룹 355">
              <a:extLst>
                <a:ext uri="{FF2B5EF4-FFF2-40B4-BE49-F238E27FC236}">
                  <a16:creationId xmlns:a16="http://schemas.microsoft.com/office/drawing/2014/main" id="{D82D5894-1281-F342-8894-93D31540C7A0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357" name="타원 356">
                <a:extLst>
                  <a:ext uri="{FF2B5EF4-FFF2-40B4-BE49-F238E27FC236}">
                    <a16:creationId xmlns:a16="http://schemas.microsoft.com/office/drawing/2014/main" id="{1C99C9ED-93A8-6749-A61A-702A4E945244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358" name="사다리꼴[T] 357">
                <a:extLst>
                  <a:ext uri="{FF2B5EF4-FFF2-40B4-BE49-F238E27FC236}">
                    <a16:creationId xmlns:a16="http://schemas.microsoft.com/office/drawing/2014/main" id="{3126DEF7-5275-1444-A9D2-0E7E38F940E3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9FC605E4-29DE-4247-99C4-A8742E6D1B0D}"/>
              </a:ext>
            </a:extLst>
          </p:cNvPr>
          <p:cNvSpPr/>
          <p:nvPr/>
        </p:nvSpPr>
        <p:spPr>
          <a:xfrm>
            <a:off x="1954038" y="6109427"/>
            <a:ext cx="589418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3’b100</a:t>
            </a:r>
            <a:endParaRPr kumimoji="1" lang="ko-Kore-KR" altLang="en-US" sz="1100" dirty="0"/>
          </a:p>
        </p:txBody>
      </p:sp>
      <p:cxnSp>
        <p:nvCxnSpPr>
          <p:cNvPr id="365" name="꺾인 연결선[E] 364">
            <a:extLst>
              <a:ext uri="{FF2B5EF4-FFF2-40B4-BE49-F238E27FC236}">
                <a16:creationId xmlns:a16="http://schemas.microsoft.com/office/drawing/2014/main" id="{0375730B-A9D9-B941-B6F3-F98ABCEDDEA8}"/>
              </a:ext>
            </a:extLst>
          </p:cNvPr>
          <p:cNvCxnSpPr>
            <a:cxnSpLocks/>
            <a:stCxn id="364" idx="3"/>
            <a:endCxn id="355" idx="4"/>
          </p:cNvCxnSpPr>
          <p:nvPr/>
        </p:nvCxnSpPr>
        <p:spPr>
          <a:xfrm flipV="1">
            <a:off x="2543456" y="5938696"/>
            <a:ext cx="109082" cy="299295"/>
          </a:xfrm>
          <a:prstGeom prst="bentConnector3">
            <a:avLst>
              <a:gd name="adj1" fmla="val 3154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꺾인 연결선[E] 373">
            <a:extLst>
              <a:ext uri="{FF2B5EF4-FFF2-40B4-BE49-F238E27FC236}">
                <a16:creationId xmlns:a16="http://schemas.microsoft.com/office/drawing/2014/main" id="{0963463D-4B32-4648-8C1B-F6CDF9961112}"/>
              </a:ext>
            </a:extLst>
          </p:cNvPr>
          <p:cNvCxnSpPr>
            <a:stCxn id="358" idx="0"/>
            <a:endCxn id="17" idx="3"/>
          </p:cNvCxnSpPr>
          <p:nvPr/>
        </p:nvCxnSpPr>
        <p:spPr>
          <a:xfrm rot="10800000">
            <a:off x="1791724" y="5814945"/>
            <a:ext cx="539683" cy="16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꺾인 연결선[E] 376">
            <a:extLst>
              <a:ext uri="{FF2B5EF4-FFF2-40B4-BE49-F238E27FC236}">
                <a16:creationId xmlns:a16="http://schemas.microsoft.com/office/drawing/2014/main" id="{12CFE090-F942-4C47-8A52-94298B01F5FF}"/>
              </a:ext>
            </a:extLst>
          </p:cNvPr>
          <p:cNvCxnSpPr>
            <a:cxnSpLocks/>
            <a:stCxn id="22" idx="3"/>
            <a:endCxn id="290" idx="1"/>
          </p:cNvCxnSpPr>
          <p:nvPr/>
        </p:nvCxnSpPr>
        <p:spPr>
          <a:xfrm flipV="1">
            <a:off x="2724583" y="5317479"/>
            <a:ext cx="543792" cy="12530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꺾인 연결선[E] 378">
            <a:extLst>
              <a:ext uri="{FF2B5EF4-FFF2-40B4-BE49-F238E27FC236}">
                <a16:creationId xmlns:a16="http://schemas.microsoft.com/office/drawing/2014/main" id="{E02A95E3-8BFB-A248-94D4-CE24D7470395}"/>
              </a:ext>
            </a:extLst>
          </p:cNvPr>
          <p:cNvCxnSpPr>
            <a:cxnSpLocks/>
            <a:stCxn id="22" idx="3"/>
            <a:endCxn id="309" idx="1"/>
          </p:cNvCxnSpPr>
          <p:nvPr/>
        </p:nvCxnSpPr>
        <p:spPr>
          <a:xfrm flipV="1">
            <a:off x="2724583" y="4688391"/>
            <a:ext cx="792035" cy="18821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2" name="그룹 381">
            <a:extLst>
              <a:ext uri="{FF2B5EF4-FFF2-40B4-BE49-F238E27FC236}">
                <a16:creationId xmlns:a16="http://schemas.microsoft.com/office/drawing/2014/main" id="{7DC4F7AC-445A-524C-8D9D-8DAE11665155}"/>
              </a:ext>
            </a:extLst>
          </p:cNvPr>
          <p:cNvGrpSpPr/>
          <p:nvPr/>
        </p:nvGrpSpPr>
        <p:grpSpPr>
          <a:xfrm rot="5400000">
            <a:off x="2362772" y="2371521"/>
            <a:ext cx="826513" cy="544317"/>
            <a:chOff x="2883373" y="5392849"/>
            <a:chExt cx="962915" cy="724984"/>
          </a:xfrm>
        </p:grpSpPr>
        <p:sp>
          <p:nvSpPr>
            <p:cNvPr id="383" name="사다리꼴[T] 382">
              <a:extLst>
                <a:ext uri="{FF2B5EF4-FFF2-40B4-BE49-F238E27FC236}">
                  <a16:creationId xmlns:a16="http://schemas.microsoft.com/office/drawing/2014/main" id="{3EBDEA6B-BAC9-D14F-8378-A92408B03D8D}"/>
                </a:ext>
              </a:extLst>
            </p:cNvPr>
            <p:cNvSpPr/>
            <p:nvPr/>
          </p:nvSpPr>
          <p:spPr>
            <a:xfrm>
              <a:off x="2883373" y="5392849"/>
              <a:ext cx="962915" cy="688700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EQUAL?</a:t>
              </a:r>
              <a:endParaRPr kumimoji="1" lang="ko-Kore-KR" altLang="en-US" sz="1300" dirty="0"/>
            </a:p>
          </p:txBody>
        </p:sp>
        <p:sp>
          <p:nvSpPr>
            <p:cNvPr id="384" name="삼각형 383">
              <a:extLst>
                <a:ext uri="{FF2B5EF4-FFF2-40B4-BE49-F238E27FC236}">
                  <a16:creationId xmlns:a16="http://schemas.microsoft.com/office/drawing/2014/main" id="{2AFB2A77-FF6B-9F4F-A239-F64762B4CC6E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385" name="타원 384">
              <a:extLst>
                <a:ext uri="{FF2B5EF4-FFF2-40B4-BE49-F238E27FC236}">
                  <a16:creationId xmlns:a16="http://schemas.microsoft.com/office/drawing/2014/main" id="{AFEB5EF7-4A64-1A45-A147-6B0DCAE46A9D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386" name="타원 385">
              <a:extLst>
                <a:ext uri="{FF2B5EF4-FFF2-40B4-BE49-F238E27FC236}">
                  <a16:creationId xmlns:a16="http://schemas.microsoft.com/office/drawing/2014/main" id="{3560462E-DCDA-E24C-B4C0-5D7CDB68482E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BAEDB668-9A26-4742-8115-8EB1021D0B64}"/>
              </a:ext>
            </a:extLst>
          </p:cNvPr>
          <p:cNvSpPr/>
          <p:nvPr/>
        </p:nvSpPr>
        <p:spPr>
          <a:xfrm>
            <a:off x="1954038" y="3097561"/>
            <a:ext cx="932234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2’d2=“read”</a:t>
            </a:r>
            <a:endParaRPr kumimoji="1" lang="ko-Kore-KR" altLang="en-US" sz="1100" dirty="0"/>
          </a:p>
        </p:txBody>
      </p:sp>
      <p:cxnSp>
        <p:nvCxnSpPr>
          <p:cNvPr id="388" name="꺾인 연결선[E] 387">
            <a:extLst>
              <a:ext uri="{FF2B5EF4-FFF2-40B4-BE49-F238E27FC236}">
                <a16:creationId xmlns:a16="http://schemas.microsoft.com/office/drawing/2014/main" id="{8C2EB216-49D0-DA4E-9B41-D43AC8DBFA98}"/>
              </a:ext>
            </a:extLst>
          </p:cNvPr>
          <p:cNvCxnSpPr>
            <a:cxnSpLocks/>
            <a:stCxn id="387" idx="0"/>
            <a:endCxn id="385" idx="5"/>
          </p:cNvCxnSpPr>
          <p:nvPr/>
        </p:nvCxnSpPr>
        <p:spPr>
          <a:xfrm rot="5400000" flipH="1" flipV="1">
            <a:off x="2393714" y="2946876"/>
            <a:ext cx="177126" cy="1242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꺾인 연결선[E] 389">
            <a:extLst>
              <a:ext uri="{FF2B5EF4-FFF2-40B4-BE49-F238E27FC236}">
                <a16:creationId xmlns:a16="http://schemas.microsoft.com/office/drawing/2014/main" id="{0AA84E12-4551-1F44-81B7-D496685555D2}"/>
              </a:ext>
            </a:extLst>
          </p:cNvPr>
          <p:cNvCxnSpPr>
            <a:stCxn id="6" idx="3"/>
            <a:endCxn id="386" idx="4"/>
          </p:cNvCxnSpPr>
          <p:nvPr/>
        </p:nvCxnSpPr>
        <p:spPr>
          <a:xfrm>
            <a:off x="1040470" y="1253077"/>
            <a:ext cx="1496223" cy="11634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꺾인 연결선[E] 391">
            <a:extLst>
              <a:ext uri="{FF2B5EF4-FFF2-40B4-BE49-F238E27FC236}">
                <a16:creationId xmlns:a16="http://schemas.microsoft.com/office/drawing/2014/main" id="{3FCC5B22-C355-FA44-B15E-5DBEB6361A7D}"/>
              </a:ext>
            </a:extLst>
          </p:cNvPr>
          <p:cNvCxnSpPr>
            <a:stCxn id="383" idx="0"/>
            <a:endCxn id="358" idx="3"/>
          </p:cNvCxnSpPr>
          <p:nvPr/>
        </p:nvCxnSpPr>
        <p:spPr>
          <a:xfrm flipH="1">
            <a:off x="2487270" y="2643680"/>
            <a:ext cx="560917" cy="2946877"/>
          </a:xfrm>
          <a:prstGeom prst="bentConnector4">
            <a:avLst>
              <a:gd name="adj1" fmla="val -40755"/>
              <a:gd name="adj2" fmla="val 55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8314F25E-A452-184A-B493-6ED41FD0DD38}"/>
              </a:ext>
            </a:extLst>
          </p:cNvPr>
          <p:cNvGrpSpPr/>
          <p:nvPr/>
        </p:nvGrpSpPr>
        <p:grpSpPr>
          <a:xfrm>
            <a:off x="3242546" y="1032160"/>
            <a:ext cx="804570" cy="246221"/>
            <a:chOff x="2672818" y="6550498"/>
            <a:chExt cx="804570" cy="246221"/>
          </a:xfrm>
        </p:grpSpPr>
        <p:sp>
          <p:nvSpPr>
            <p:cNvPr id="412" name="삼각형 411">
              <a:extLst>
                <a:ext uri="{FF2B5EF4-FFF2-40B4-BE49-F238E27FC236}">
                  <a16:creationId xmlns:a16="http://schemas.microsoft.com/office/drawing/2014/main" id="{0AEC5738-DD69-4745-9009-2BA6EE1C9DC8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1A4ECC54-3C02-7941-B082-5ACA7E0BF265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414" name="꺾인 연결선[E] 413">
              <a:extLst>
                <a:ext uri="{FF2B5EF4-FFF2-40B4-BE49-F238E27FC236}">
                  <a16:creationId xmlns:a16="http://schemas.microsoft.com/office/drawing/2014/main" id="{6EB7C381-E4F8-2549-A8E6-B9D546508959}"/>
                </a:ext>
              </a:extLst>
            </p:cNvPr>
            <p:cNvCxnSpPr>
              <a:cxnSpLocks/>
              <a:stCxn id="413" idx="1"/>
              <a:endCxn id="412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5" name="그룹 414">
            <a:extLst>
              <a:ext uri="{FF2B5EF4-FFF2-40B4-BE49-F238E27FC236}">
                <a16:creationId xmlns:a16="http://schemas.microsoft.com/office/drawing/2014/main" id="{983716A9-964C-DF48-927C-BB9B2C9A8A8D}"/>
              </a:ext>
            </a:extLst>
          </p:cNvPr>
          <p:cNvGrpSpPr/>
          <p:nvPr/>
        </p:nvGrpSpPr>
        <p:grpSpPr>
          <a:xfrm>
            <a:off x="3255681" y="652843"/>
            <a:ext cx="804570" cy="246221"/>
            <a:chOff x="2672818" y="6550498"/>
            <a:chExt cx="804570" cy="246221"/>
          </a:xfrm>
        </p:grpSpPr>
        <p:sp>
          <p:nvSpPr>
            <p:cNvPr id="416" name="삼각형 415">
              <a:extLst>
                <a:ext uri="{FF2B5EF4-FFF2-40B4-BE49-F238E27FC236}">
                  <a16:creationId xmlns:a16="http://schemas.microsoft.com/office/drawing/2014/main" id="{44FA2BA0-1A11-DD48-9580-612EA8FCA5C9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450A00E6-A503-C24A-9340-C0A51806A4DE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418" name="꺾인 연결선[E] 417">
              <a:extLst>
                <a:ext uri="{FF2B5EF4-FFF2-40B4-BE49-F238E27FC236}">
                  <a16:creationId xmlns:a16="http://schemas.microsoft.com/office/drawing/2014/main" id="{9E44C82A-D4C4-5E4E-9B7B-98E508D4A0B6}"/>
                </a:ext>
              </a:extLst>
            </p:cNvPr>
            <p:cNvCxnSpPr>
              <a:cxnSpLocks/>
              <a:stCxn id="417" idx="1"/>
              <a:endCxn id="416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9" name="그룹 418">
            <a:extLst>
              <a:ext uri="{FF2B5EF4-FFF2-40B4-BE49-F238E27FC236}">
                <a16:creationId xmlns:a16="http://schemas.microsoft.com/office/drawing/2014/main" id="{934E388D-8D96-D447-88F6-30FE091B847F}"/>
              </a:ext>
            </a:extLst>
          </p:cNvPr>
          <p:cNvGrpSpPr/>
          <p:nvPr/>
        </p:nvGrpSpPr>
        <p:grpSpPr>
          <a:xfrm>
            <a:off x="3257151" y="277889"/>
            <a:ext cx="804570" cy="246221"/>
            <a:chOff x="2672818" y="6550498"/>
            <a:chExt cx="804570" cy="246221"/>
          </a:xfrm>
        </p:grpSpPr>
        <p:sp>
          <p:nvSpPr>
            <p:cNvPr id="420" name="삼각형 419">
              <a:extLst>
                <a:ext uri="{FF2B5EF4-FFF2-40B4-BE49-F238E27FC236}">
                  <a16:creationId xmlns:a16="http://schemas.microsoft.com/office/drawing/2014/main" id="{52145E26-479B-D147-98F7-D9E3D1979945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4FD1D2B8-8155-E04C-9C45-96BE461E2055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422" name="꺾인 연결선[E] 421">
              <a:extLst>
                <a:ext uri="{FF2B5EF4-FFF2-40B4-BE49-F238E27FC236}">
                  <a16:creationId xmlns:a16="http://schemas.microsoft.com/office/drawing/2014/main" id="{98EA01F1-3AB5-4745-AE01-B1B4A46ABD63}"/>
                </a:ext>
              </a:extLst>
            </p:cNvPr>
            <p:cNvCxnSpPr>
              <a:cxnSpLocks/>
              <a:stCxn id="421" idx="1"/>
              <a:endCxn id="420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7441D747-C21A-074F-A2E7-E521415181F5}"/>
              </a:ext>
            </a:extLst>
          </p:cNvPr>
          <p:cNvSpPr/>
          <p:nvPr/>
        </p:nvSpPr>
        <p:spPr>
          <a:xfrm>
            <a:off x="4857117" y="868661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full_ts_cri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424" name="삼각형 423">
            <a:extLst>
              <a:ext uri="{FF2B5EF4-FFF2-40B4-BE49-F238E27FC236}">
                <a16:creationId xmlns:a16="http://schemas.microsoft.com/office/drawing/2014/main" id="{80F8750B-6E28-E14A-B62F-A5FABDF1C91C}"/>
              </a:ext>
            </a:extLst>
          </p:cNvPr>
          <p:cNvSpPr/>
          <p:nvPr/>
        </p:nvSpPr>
        <p:spPr>
          <a:xfrm rot="10800000">
            <a:off x="6087499" y="518919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04E8A4B9-5B7D-8A4B-B2C6-DDBCE4B46C0C}"/>
              </a:ext>
            </a:extLst>
          </p:cNvPr>
          <p:cNvSpPr txBox="1"/>
          <p:nvPr/>
        </p:nvSpPr>
        <p:spPr>
          <a:xfrm>
            <a:off x="5423530" y="294354"/>
            <a:ext cx="610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rtio_clk</a:t>
            </a:r>
            <a:endParaRPr kumimoji="1" lang="ko-Kore-KR" altLang="en-US" sz="1000" b="1" dirty="0"/>
          </a:p>
        </p:txBody>
      </p:sp>
      <p:cxnSp>
        <p:nvCxnSpPr>
          <p:cNvPr id="426" name="꺾인 연결선[E] 425">
            <a:extLst>
              <a:ext uri="{FF2B5EF4-FFF2-40B4-BE49-F238E27FC236}">
                <a16:creationId xmlns:a16="http://schemas.microsoft.com/office/drawing/2014/main" id="{56E3A2FE-4791-EC4D-9F22-AAE9996BC12D}"/>
              </a:ext>
            </a:extLst>
          </p:cNvPr>
          <p:cNvCxnSpPr>
            <a:cxnSpLocks/>
            <a:stCxn id="425" idx="3"/>
            <a:endCxn id="424" idx="3"/>
          </p:cNvCxnSpPr>
          <p:nvPr/>
        </p:nvCxnSpPr>
        <p:spPr>
          <a:xfrm>
            <a:off x="6034515" y="417465"/>
            <a:ext cx="76595" cy="1014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68984D60-3F4D-8645-ACEC-09F6A49EA965}"/>
              </a:ext>
            </a:extLst>
          </p:cNvPr>
          <p:cNvSpPr/>
          <p:nvPr/>
        </p:nvSpPr>
        <p:spPr>
          <a:xfrm>
            <a:off x="6665415" y="497431"/>
            <a:ext cx="2027935" cy="305705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</a:rPr>
              <a:t>fifo</a:t>
            </a:r>
            <a:r>
              <a:rPr kumimoji="1" lang="en-US" altLang="ko-Kore-KR" dirty="0">
                <a:solidFill>
                  <a:schemeClr val="tx1"/>
                </a:solidFill>
              </a:rPr>
              <a:t>=</a:t>
            </a:r>
            <a:r>
              <a:rPr kumimoji="1" lang="en-US" altLang="ko-Kore-KR" dirty="0" err="1">
                <a:solidFill>
                  <a:schemeClr val="tx1"/>
                </a:solidFill>
              </a:rPr>
              <a:t>AsyncFIFO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DEFCF214-40C0-D44B-9608-AC36145581B1}"/>
              </a:ext>
            </a:extLst>
          </p:cNvPr>
          <p:cNvSpPr/>
          <p:nvPr/>
        </p:nvSpPr>
        <p:spPr>
          <a:xfrm>
            <a:off x="6829442" y="864996"/>
            <a:ext cx="1737931" cy="25114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_</a:t>
            </a:r>
            <a:r>
              <a:rPr kumimoji="1" lang="en-US" altLang="ko-Kore-KR" dirty="0" err="1">
                <a:solidFill>
                  <a:schemeClr val="tx1"/>
                </a:solidFill>
              </a:rPr>
              <a:t>FIFOInterface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B7DB44D8-5480-6144-9495-E03E66EBE263}"/>
              </a:ext>
            </a:extLst>
          </p:cNvPr>
          <p:cNvSpPr/>
          <p:nvPr/>
        </p:nvSpPr>
        <p:spPr>
          <a:xfrm>
            <a:off x="6972958" y="1257512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we</a:t>
            </a:r>
            <a:endParaRPr kumimoji="1" lang="ko-Kore-KR" altLang="en-US" sz="1100" dirty="0"/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E313DAB4-A815-F441-8ED7-368A6C3FED6C}"/>
              </a:ext>
            </a:extLst>
          </p:cNvPr>
          <p:cNvSpPr/>
          <p:nvPr/>
        </p:nvSpPr>
        <p:spPr>
          <a:xfrm>
            <a:off x="6972958" y="1597496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writable</a:t>
            </a:r>
            <a:endParaRPr kumimoji="1" lang="ko-Kore-KR" altLang="en-US" sz="1100" dirty="0"/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310D257D-FBA7-1740-884C-5F5EBC32E5ED}"/>
              </a:ext>
            </a:extLst>
          </p:cNvPr>
          <p:cNvSpPr/>
          <p:nvPr/>
        </p:nvSpPr>
        <p:spPr>
          <a:xfrm>
            <a:off x="6972958" y="1939489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re</a:t>
            </a:r>
            <a:endParaRPr kumimoji="1" lang="ko-Kore-KR" altLang="en-US" sz="1100" dirty="0"/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AE03A250-0218-044A-B372-E6536EEC50F3}"/>
              </a:ext>
            </a:extLst>
          </p:cNvPr>
          <p:cNvSpPr/>
          <p:nvPr/>
        </p:nvSpPr>
        <p:spPr>
          <a:xfrm>
            <a:off x="6972957" y="2275264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readable</a:t>
            </a:r>
            <a:endParaRPr kumimoji="1" lang="ko-Kore-KR" altLang="en-US" sz="1100" dirty="0"/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C957CE10-D362-F942-96F2-1E2EC93B8694}"/>
              </a:ext>
            </a:extLst>
          </p:cNvPr>
          <p:cNvSpPr/>
          <p:nvPr/>
        </p:nvSpPr>
        <p:spPr>
          <a:xfrm>
            <a:off x="6972958" y="2605118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din[64:0]</a:t>
            </a:r>
            <a:endParaRPr kumimoji="1" lang="ko-Kore-KR" altLang="en-US" sz="1100" dirty="0"/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0A796138-5DD2-914C-9657-C965612719FD}"/>
              </a:ext>
            </a:extLst>
          </p:cNvPr>
          <p:cNvSpPr/>
          <p:nvPr/>
        </p:nvSpPr>
        <p:spPr>
          <a:xfrm>
            <a:off x="6972958" y="2941867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dout</a:t>
            </a:r>
            <a:r>
              <a:rPr kumimoji="1" lang="en-US" altLang="ko-Kore-KR" sz="1100" dirty="0"/>
              <a:t>[64:0]</a:t>
            </a:r>
            <a:endParaRPr kumimoji="1" lang="ko-Kore-KR" altLang="en-US" sz="1100" dirty="0"/>
          </a:p>
        </p:txBody>
      </p:sp>
      <p:cxnSp>
        <p:nvCxnSpPr>
          <p:cNvPr id="439" name="꺾인 연결선[E] 438">
            <a:extLst>
              <a:ext uri="{FF2B5EF4-FFF2-40B4-BE49-F238E27FC236}">
                <a16:creationId xmlns:a16="http://schemas.microsoft.com/office/drawing/2014/main" id="{279B564B-E704-F940-8BA3-DFA698C2E1A1}"/>
              </a:ext>
            </a:extLst>
          </p:cNvPr>
          <p:cNvCxnSpPr>
            <a:cxnSpLocks/>
            <a:stCxn id="108" idx="0"/>
            <a:endCxn id="173" idx="4"/>
          </p:cNvCxnSpPr>
          <p:nvPr/>
        </p:nvCxnSpPr>
        <p:spPr>
          <a:xfrm rot="16200000" flipH="1">
            <a:off x="9034253" y="5036821"/>
            <a:ext cx="1299118" cy="259334"/>
          </a:xfrm>
          <a:prstGeom prst="bentConnector5">
            <a:avLst>
              <a:gd name="adj1" fmla="val -17597"/>
              <a:gd name="adj2" fmla="val -324476"/>
              <a:gd name="adj3" fmla="val 1452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직선 연결선[R] 443">
            <a:extLst>
              <a:ext uri="{FF2B5EF4-FFF2-40B4-BE49-F238E27FC236}">
                <a16:creationId xmlns:a16="http://schemas.microsoft.com/office/drawing/2014/main" id="{A2BDD878-CB9B-B74C-9351-F60968688C0D}"/>
              </a:ext>
            </a:extLst>
          </p:cNvPr>
          <p:cNvCxnSpPr/>
          <p:nvPr/>
        </p:nvCxnSpPr>
        <p:spPr>
          <a:xfrm flipH="1">
            <a:off x="2297181" y="237330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5" name="TextBox 444">
            <a:extLst>
              <a:ext uri="{FF2B5EF4-FFF2-40B4-BE49-F238E27FC236}">
                <a16:creationId xmlns:a16="http://schemas.microsoft.com/office/drawing/2014/main" id="{8B7CB6FC-A64F-5A48-A36F-BA5C29C923F5}"/>
              </a:ext>
            </a:extLst>
          </p:cNvPr>
          <p:cNvSpPr txBox="1"/>
          <p:nvPr/>
        </p:nvSpPr>
        <p:spPr>
          <a:xfrm>
            <a:off x="2219816" y="243855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448" name="직선 연결선[R] 447">
            <a:extLst>
              <a:ext uri="{FF2B5EF4-FFF2-40B4-BE49-F238E27FC236}">
                <a16:creationId xmlns:a16="http://schemas.microsoft.com/office/drawing/2014/main" id="{023629F0-B03B-3D43-BA9B-BB0938E7B0AC}"/>
              </a:ext>
            </a:extLst>
          </p:cNvPr>
          <p:cNvCxnSpPr/>
          <p:nvPr/>
        </p:nvCxnSpPr>
        <p:spPr>
          <a:xfrm flipH="1">
            <a:off x="2371543" y="294234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9" name="TextBox 448">
            <a:extLst>
              <a:ext uri="{FF2B5EF4-FFF2-40B4-BE49-F238E27FC236}">
                <a16:creationId xmlns:a16="http://schemas.microsoft.com/office/drawing/2014/main" id="{6AA3CEC8-E394-584E-A24B-42327490B209}"/>
              </a:ext>
            </a:extLst>
          </p:cNvPr>
          <p:cNvSpPr txBox="1"/>
          <p:nvPr/>
        </p:nvSpPr>
        <p:spPr>
          <a:xfrm>
            <a:off x="2208864" y="286794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450" name="직선 연결선[R] 449">
            <a:extLst>
              <a:ext uri="{FF2B5EF4-FFF2-40B4-BE49-F238E27FC236}">
                <a16:creationId xmlns:a16="http://schemas.microsoft.com/office/drawing/2014/main" id="{44D93379-61A1-2140-A406-CE34CDF5428B}"/>
              </a:ext>
            </a:extLst>
          </p:cNvPr>
          <p:cNvCxnSpPr/>
          <p:nvPr/>
        </p:nvCxnSpPr>
        <p:spPr>
          <a:xfrm flipH="1">
            <a:off x="3851209" y="4687507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TextBox 450">
            <a:extLst>
              <a:ext uri="{FF2B5EF4-FFF2-40B4-BE49-F238E27FC236}">
                <a16:creationId xmlns:a16="http://schemas.microsoft.com/office/drawing/2014/main" id="{C7D9655C-7160-0549-A21A-C1027E05EA86}"/>
              </a:ext>
            </a:extLst>
          </p:cNvPr>
          <p:cNvSpPr txBox="1"/>
          <p:nvPr/>
        </p:nvSpPr>
        <p:spPr>
          <a:xfrm>
            <a:off x="3872504" y="463406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452" name="직선 연결선[R] 451">
            <a:extLst>
              <a:ext uri="{FF2B5EF4-FFF2-40B4-BE49-F238E27FC236}">
                <a16:creationId xmlns:a16="http://schemas.microsoft.com/office/drawing/2014/main" id="{113F16AB-2091-F84B-B32B-12D5A6F4CDD9}"/>
              </a:ext>
            </a:extLst>
          </p:cNvPr>
          <p:cNvCxnSpPr/>
          <p:nvPr/>
        </p:nvCxnSpPr>
        <p:spPr>
          <a:xfrm flipH="1">
            <a:off x="5000930" y="405196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3" name="TextBox 452">
            <a:extLst>
              <a:ext uri="{FF2B5EF4-FFF2-40B4-BE49-F238E27FC236}">
                <a16:creationId xmlns:a16="http://schemas.microsoft.com/office/drawing/2014/main" id="{6DABC3AB-8577-6E47-8856-C1C08D20815B}"/>
              </a:ext>
            </a:extLst>
          </p:cNvPr>
          <p:cNvSpPr txBox="1"/>
          <p:nvPr/>
        </p:nvSpPr>
        <p:spPr>
          <a:xfrm>
            <a:off x="5051122" y="396782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sp>
        <p:nvSpPr>
          <p:cNvPr id="454" name="TextBox 453">
            <a:extLst>
              <a:ext uri="{FF2B5EF4-FFF2-40B4-BE49-F238E27FC236}">
                <a16:creationId xmlns:a16="http://schemas.microsoft.com/office/drawing/2014/main" id="{0DB2A5A5-E7D5-9544-BF79-8F978B095C60}"/>
              </a:ext>
            </a:extLst>
          </p:cNvPr>
          <p:cNvSpPr txBox="1"/>
          <p:nvPr/>
        </p:nvSpPr>
        <p:spPr>
          <a:xfrm>
            <a:off x="4379458" y="1663788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i_status_raw</a:t>
            </a:r>
            <a:r>
              <a:rPr kumimoji="1" lang="en-US" altLang="ko-Kore-KR" sz="1000" dirty="0"/>
              <a:t>[1]</a:t>
            </a:r>
            <a:endParaRPr kumimoji="1" lang="ko-Kore-KR" altLang="en-US" sz="1000" dirty="0"/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E4874A91-3B13-3B4F-B414-0841D840043C}"/>
              </a:ext>
            </a:extLst>
          </p:cNvPr>
          <p:cNvSpPr txBox="1"/>
          <p:nvPr/>
        </p:nvSpPr>
        <p:spPr>
          <a:xfrm>
            <a:off x="5626574" y="1663327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i_status_raw</a:t>
            </a:r>
            <a:r>
              <a:rPr kumimoji="1" lang="en-US" altLang="ko-Kore-KR" sz="1000" dirty="0"/>
              <a:t>[0]</a:t>
            </a:r>
            <a:endParaRPr kumimoji="1" lang="ko-Kore-KR" altLang="en-US" sz="1000" dirty="0"/>
          </a:p>
        </p:txBody>
      </p:sp>
      <p:cxnSp>
        <p:nvCxnSpPr>
          <p:cNvPr id="456" name="직선 연결선[R] 455">
            <a:extLst>
              <a:ext uri="{FF2B5EF4-FFF2-40B4-BE49-F238E27FC236}">
                <a16:creationId xmlns:a16="http://schemas.microsoft.com/office/drawing/2014/main" id="{D46F9D6C-C84C-CA44-B974-D36F9AB8C4E8}"/>
              </a:ext>
            </a:extLst>
          </p:cNvPr>
          <p:cNvCxnSpPr/>
          <p:nvPr/>
        </p:nvCxnSpPr>
        <p:spPr>
          <a:xfrm flipH="1">
            <a:off x="2049820" y="575122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TextBox 456">
            <a:extLst>
              <a:ext uri="{FF2B5EF4-FFF2-40B4-BE49-F238E27FC236}">
                <a16:creationId xmlns:a16="http://schemas.microsoft.com/office/drawing/2014/main" id="{3A27CB40-AC8B-B446-AD14-C240540EB2A0}"/>
              </a:ext>
            </a:extLst>
          </p:cNvPr>
          <p:cNvSpPr txBox="1"/>
          <p:nvPr/>
        </p:nvSpPr>
        <p:spPr>
          <a:xfrm>
            <a:off x="1972455" y="581648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58" name="직선 연결선[R] 457">
            <a:extLst>
              <a:ext uri="{FF2B5EF4-FFF2-40B4-BE49-F238E27FC236}">
                <a16:creationId xmlns:a16="http://schemas.microsoft.com/office/drawing/2014/main" id="{23D12AA4-04B5-794B-A0F6-EF064A989BE4}"/>
              </a:ext>
            </a:extLst>
          </p:cNvPr>
          <p:cNvCxnSpPr/>
          <p:nvPr/>
        </p:nvCxnSpPr>
        <p:spPr>
          <a:xfrm flipH="1">
            <a:off x="2047182" y="5337698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9" name="TextBox 458">
            <a:extLst>
              <a:ext uri="{FF2B5EF4-FFF2-40B4-BE49-F238E27FC236}">
                <a16:creationId xmlns:a16="http://schemas.microsoft.com/office/drawing/2014/main" id="{1815311D-55F6-4541-8A13-43D337E439EC}"/>
              </a:ext>
            </a:extLst>
          </p:cNvPr>
          <p:cNvSpPr txBox="1"/>
          <p:nvPr/>
        </p:nvSpPr>
        <p:spPr>
          <a:xfrm>
            <a:off x="1969817" y="540295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60" name="직선 연결선[R] 459">
            <a:extLst>
              <a:ext uri="{FF2B5EF4-FFF2-40B4-BE49-F238E27FC236}">
                <a16:creationId xmlns:a16="http://schemas.microsoft.com/office/drawing/2014/main" id="{077FD403-680F-744E-AE91-F7ADFC03E0D8}"/>
              </a:ext>
            </a:extLst>
          </p:cNvPr>
          <p:cNvCxnSpPr/>
          <p:nvPr/>
        </p:nvCxnSpPr>
        <p:spPr>
          <a:xfrm flipH="1">
            <a:off x="2587646" y="617835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1" name="TextBox 460">
            <a:extLst>
              <a:ext uri="{FF2B5EF4-FFF2-40B4-BE49-F238E27FC236}">
                <a16:creationId xmlns:a16="http://schemas.microsoft.com/office/drawing/2014/main" id="{BED63AB9-47DC-4E4F-877B-D57BC2CE5002}"/>
              </a:ext>
            </a:extLst>
          </p:cNvPr>
          <p:cNvSpPr txBox="1"/>
          <p:nvPr/>
        </p:nvSpPr>
        <p:spPr>
          <a:xfrm>
            <a:off x="2510281" y="624360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62" name="직선 연결선[R] 461">
            <a:extLst>
              <a:ext uri="{FF2B5EF4-FFF2-40B4-BE49-F238E27FC236}">
                <a16:creationId xmlns:a16="http://schemas.microsoft.com/office/drawing/2014/main" id="{03E90774-162B-B74C-897A-C0616A85C7BC}"/>
              </a:ext>
            </a:extLst>
          </p:cNvPr>
          <p:cNvCxnSpPr/>
          <p:nvPr/>
        </p:nvCxnSpPr>
        <p:spPr>
          <a:xfrm flipH="1">
            <a:off x="2728635" y="563074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3" name="TextBox 462">
            <a:extLst>
              <a:ext uri="{FF2B5EF4-FFF2-40B4-BE49-F238E27FC236}">
                <a16:creationId xmlns:a16="http://schemas.microsoft.com/office/drawing/2014/main" id="{9556FB91-2581-EE4C-8782-E5F4F3A96541}"/>
              </a:ext>
            </a:extLst>
          </p:cNvPr>
          <p:cNvSpPr txBox="1"/>
          <p:nvPr/>
        </p:nvSpPr>
        <p:spPr>
          <a:xfrm>
            <a:off x="2651270" y="569599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64" name="직선 연결선[R] 463">
            <a:extLst>
              <a:ext uri="{FF2B5EF4-FFF2-40B4-BE49-F238E27FC236}">
                <a16:creationId xmlns:a16="http://schemas.microsoft.com/office/drawing/2014/main" id="{992209C9-B4A3-9B4C-8EE7-E05B4B0CA171}"/>
              </a:ext>
            </a:extLst>
          </p:cNvPr>
          <p:cNvCxnSpPr/>
          <p:nvPr/>
        </p:nvCxnSpPr>
        <p:spPr>
          <a:xfrm flipH="1">
            <a:off x="3292690" y="574450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TextBox 464">
            <a:extLst>
              <a:ext uri="{FF2B5EF4-FFF2-40B4-BE49-F238E27FC236}">
                <a16:creationId xmlns:a16="http://schemas.microsoft.com/office/drawing/2014/main" id="{5AE98F73-9575-7342-B3DC-4E4F33ADBE99}"/>
              </a:ext>
            </a:extLst>
          </p:cNvPr>
          <p:cNvSpPr txBox="1"/>
          <p:nvPr/>
        </p:nvSpPr>
        <p:spPr>
          <a:xfrm>
            <a:off x="3215325" y="580976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72" name="직선 연결선[R] 471">
            <a:extLst>
              <a:ext uri="{FF2B5EF4-FFF2-40B4-BE49-F238E27FC236}">
                <a16:creationId xmlns:a16="http://schemas.microsoft.com/office/drawing/2014/main" id="{96A9C6EE-1D24-2046-8B82-2B36ACAC568A}"/>
              </a:ext>
            </a:extLst>
          </p:cNvPr>
          <p:cNvCxnSpPr/>
          <p:nvPr/>
        </p:nvCxnSpPr>
        <p:spPr>
          <a:xfrm flipH="1">
            <a:off x="2061408" y="5032587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3" name="TextBox 472">
            <a:extLst>
              <a:ext uri="{FF2B5EF4-FFF2-40B4-BE49-F238E27FC236}">
                <a16:creationId xmlns:a16="http://schemas.microsoft.com/office/drawing/2014/main" id="{D4A9AA6C-5194-FC47-9EF3-0A0DFC96E00B}"/>
              </a:ext>
            </a:extLst>
          </p:cNvPr>
          <p:cNvSpPr txBox="1"/>
          <p:nvPr/>
        </p:nvSpPr>
        <p:spPr>
          <a:xfrm>
            <a:off x="1984043" y="50978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474" name="직선 연결선[R] 473">
            <a:extLst>
              <a:ext uri="{FF2B5EF4-FFF2-40B4-BE49-F238E27FC236}">
                <a16:creationId xmlns:a16="http://schemas.microsoft.com/office/drawing/2014/main" id="{321E25F5-987F-A04B-B03D-005872E9492A}"/>
              </a:ext>
            </a:extLst>
          </p:cNvPr>
          <p:cNvCxnSpPr/>
          <p:nvPr/>
        </p:nvCxnSpPr>
        <p:spPr>
          <a:xfrm flipH="1">
            <a:off x="2060909" y="4734856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TextBox 474">
            <a:extLst>
              <a:ext uri="{FF2B5EF4-FFF2-40B4-BE49-F238E27FC236}">
                <a16:creationId xmlns:a16="http://schemas.microsoft.com/office/drawing/2014/main" id="{5E918334-698B-5547-AEC2-F1C4501B0782}"/>
              </a:ext>
            </a:extLst>
          </p:cNvPr>
          <p:cNvSpPr txBox="1"/>
          <p:nvPr/>
        </p:nvSpPr>
        <p:spPr>
          <a:xfrm>
            <a:off x="1983544" y="480011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476" name="직선 연결선[R] 475">
            <a:extLst>
              <a:ext uri="{FF2B5EF4-FFF2-40B4-BE49-F238E27FC236}">
                <a16:creationId xmlns:a16="http://schemas.microsoft.com/office/drawing/2014/main" id="{F7857878-CF85-B041-AB3C-30948408FF3F}"/>
              </a:ext>
            </a:extLst>
          </p:cNvPr>
          <p:cNvCxnSpPr/>
          <p:nvPr/>
        </p:nvCxnSpPr>
        <p:spPr>
          <a:xfrm flipH="1">
            <a:off x="3543273" y="516406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7" name="TextBox 476">
            <a:extLst>
              <a:ext uri="{FF2B5EF4-FFF2-40B4-BE49-F238E27FC236}">
                <a16:creationId xmlns:a16="http://schemas.microsoft.com/office/drawing/2014/main" id="{BF08EE3F-5D17-C342-8BC4-4B295E6E29DF}"/>
              </a:ext>
            </a:extLst>
          </p:cNvPr>
          <p:cNvSpPr txBox="1"/>
          <p:nvPr/>
        </p:nvSpPr>
        <p:spPr>
          <a:xfrm>
            <a:off x="3465908" y="522932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480" name="직선 연결선[R] 479">
            <a:extLst>
              <a:ext uri="{FF2B5EF4-FFF2-40B4-BE49-F238E27FC236}">
                <a16:creationId xmlns:a16="http://schemas.microsoft.com/office/drawing/2014/main" id="{100F11E0-F8FF-D747-A169-16E8E6CF6AA4}"/>
              </a:ext>
            </a:extLst>
          </p:cNvPr>
          <p:cNvCxnSpPr/>
          <p:nvPr/>
        </p:nvCxnSpPr>
        <p:spPr>
          <a:xfrm flipH="1">
            <a:off x="4216261" y="515735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1" name="TextBox 480">
            <a:extLst>
              <a:ext uri="{FF2B5EF4-FFF2-40B4-BE49-F238E27FC236}">
                <a16:creationId xmlns:a16="http://schemas.microsoft.com/office/drawing/2014/main" id="{3C2D4564-453B-2F42-9DCE-573C3096E41A}"/>
              </a:ext>
            </a:extLst>
          </p:cNvPr>
          <p:cNvSpPr txBox="1"/>
          <p:nvPr/>
        </p:nvSpPr>
        <p:spPr>
          <a:xfrm>
            <a:off x="4138896" y="522260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052873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날짜 개체 틀 18">
            <a:extLst>
              <a:ext uri="{FF2B5EF4-FFF2-40B4-BE49-F238E27FC236}">
                <a16:creationId xmlns:a16="http://schemas.microsoft.com/office/drawing/2014/main" id="{F2099EEB-DA4C-AB42-891D-B7769CFD0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0" name="바닥글 개체 틀 19">
            <a:extLst>
              <a:ext uri="{FF2B5EF4-FFF2-40B4-BE49-F238E27FC236}">
                <a16:creationId xmlns:a16="http://schemas.microsoft.com/office/drawing/2014/main" id="{8251810C-2DFF-E54E-8A0D-4C304AE1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1854" y="6576930"/>
            <a:ext cx="4114800" cy="365125"/>
          </a:xfrm>
        </p:spPr>
        <p:txBody>
          <a:bodyPr/>
          <a:lstStyle/>
          <a:p>
            <a:r>
              <a:rPr kumimoji="1" lang="en-US" altLang="ko-Kore-KR" dirty="0" err="1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253E4C2F-1529-3B42-A1E3-7E729521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77</a:t>
            </a:fld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BB2FF9-8616-DF47-BA06-D244C4471CBD}"/>
              </a:ext>
            </a:extLst>
          </p:cNvPr>
          <p:cNvSpPr/>
          <p:nvPr/>
        </p:nvSpPr>
        <p:spPr>
          <a:xfrm>
            <a:off x="1967680" y="1101034"/>
            <a:ext cx="13250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i_status_raw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EC9C265-E833-684F-B767-1C08F58EAEAA}"/>
              </a:ext>
            </a:extLst>
          </p:cNvPr>
          <p:cNvSpPr/>
          <p:nvPr/>
        </p:nvSpPr>
        <p:spPr>
          <a:xfrm>
            <a:off x="1967680" y="339109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input_timeout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9AF848-D87E-7441-826A-0770CAA282AA}"/>
              </a:ext>
            </a:extLst>
          </p:cNvPr>
          <p:cNvSpPr/>
          <p:nvPr/>
        </p:nvSpPr>
        <p:spPr>
          <a:xfrm>
            <a:off x="1967679" y="716261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input_pending</a:t>
            </a:r>
            <a:r>
              <a:rPr kumimoji="1" lang="en-US" altLang="ko-Kore-KR" sz="1100" dirty="0"/>
              <a:t>[0:0]</a:t>
            </a:r>
            <a:endParaRPr kumimoji="1" lang="ko-Kore-KR" altLang="en-US" sz="11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F7B2486-FCBB-D841-8DF8-A0BF24F7C040}"/>
              </a:ext>
            </a:extLst>
          </p:cNvPr>
          <p:cNvSpPr/>
          <p:nvPr/>
        </p:nvSpPr>
        <p:spPr>
          <a:xfrm>
            <a:off x="6524231" y="100262"/>
            <a:ext cx="5555760" cy="58209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</a:rPr>
              <a:t>output_port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F1F905A-1651-2043-B00D-1FA68E874997}"/>
              </a:ext>
            </a:extLst>
          </p:cNvPr>
          <p:cNvGrpSpPr/>
          <p:nvPr/>
        </p:nvGrpSpPr>
        <p:grpSpPr>
          <a:xfrm>
            <a:off x="10238139" y="180818"/>
            <a:ext cx="1737931" cy="986060"/>
            <a:chOff x="7141829" y="1027839"/>
            <a:chExt cx="1737931" cy="98606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29A8BD7-950F-C548-B226-A74E3E6A7E44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fifo_in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72CBAEE-167B-E94A-BFCB-4B9D381556F7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9175483-1960-E747-B0CA-C41B86E03B0B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7B8605-2CF4-E049-9170-D59944E3EEFD}"/>
              </a:ext>
            </a:extLst>
          </p:cNvPr>
          <p:cNvGrpSpPr/>
          <p:nvPr/>
        </p:nvGrpSpPr>
        <p:grpSpPr>
          <a:xfrm>
            <a:off x="10238138" y="1244363"/>
            <a:ext cx="1737931" cy="986060"/>
            <a:chOff x="7141829" y="1027839"/>
            <a:chExt cx="1737931" cy="98606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21171DA-C27E-854C-8EE5-91388412FD6B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fifo_out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9903A32-DA89-7245-B5C9-E1DA3004FDF4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FF183EF-02CE-F744-8156-BE38BA1346DA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80B4B39-DF29-2446-97A5-0A7F59EDA336}"/>
              </a:ext>
            </a:extLst>
          </p:cNvPr>
          <p:cNvSpPr/>
          <p:nvPr/>
        </p:nvSpPr>
        <p:spPr>
          <a:xfrm>
            <a:off x="10532440" y="557546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counter_rtio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1130C9A-6416-5943-9199-D48425FF046B}"/>
              </a:ext>
            </a:extLst>
          </p:cNvPr>
          <p:cNvGrpSpPr/>
          <p:nvPr/>
        </p:nvGrpSpPr>
        <p:grpSpPr>
          <a:xfrm>
            <a:off x="9783292" y="2844308"/>
            <a:ext cx="2189016" cy="1624900"/>
            <a:chOff x="4952812" y="2861461"/>
            <a:chExt cx="2189016" cy="162490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59A7AAB-AABE-7641-9D8B-326D57CD51B5}"/>
                </a:ext>
              </a:extLst>
            </p:cNvPr>
            <p:cNvSpPr/>
            <p:nvPr/>
          </p:nvSpPr>
          <p:spPr>
            <a:xfrm>
              <a:off x="4952812" y="2861461"/>
              <a:ext cx="2189016" cy="1624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IInterface</a:t>
              </a:r>
              <a:r>
                <a:rPr kumimoji="1" lang="en-US" altLang="ko-Kore-KR" sz="1100" dirty="0">
                  <a:solidFill>
                    <a:schemeClr val="tx1"/>
                  </a:solidFill>
                </a:rPr>
                <a:t> = </a:t>
              </a:r>
              <a:r>
                <a:rPr kumimoji="1" lang="en-US" altLang="ko-Kore-KR" sz="1100" dirty="0" err="1">
                  <a:solidFill>
                    <a:schemeClr val="tx1"/>
                  </a:solidFill>
                </a:rPr>
                <a:t>i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2AEFDA1-7928-5444-B4B9-3DA9A3569FBF}"/>
                </a:ext>
              </a:extLst>
            </p:cNvPr>
            <p:cNvSpPr/>
            <p:nvPr/>
          </p:nvSpPr>
          <p:spPr>
            <a:xfrm>
              <a:off x="4992146" y="3144851"/>
              <a:ext cx="456452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stb</a:t>
              </a:r>
              <a:endParaRPr kumimoji="1" lang="ko-Kore-KR" altLang="en-US" sz="1100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F6EAEC-F9BD-9E4B-B389-F114A4B9A399}"/>
                </a:ext>
              </a:extLst>
            </p:cNvPr>
            <p:cNvSpPr/>
            <p:nvPr/>
          </p:nvSpPr>
          <p:spPr>
            <a:xfrm>
              <a:off x="4992145" y="3467998"/>
              <a:ext cx="1221135" cy="32314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</a:t>
              </a:r>
            </a:p>
            <a:p>
              <a:pPr algn="ctr"/>
              <a:r>
                <a:rPr kumimoji="1" lang="en-US" altLang="ko-Kore-KR" sz="1100" dirty="0"/>
                <a:t>stamped</a:t>
              </a:r>
              <a:endParaRPr kumimoji="1" lang="ko-Kore-KR" altLang="en-US" sz="11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8868910-2140-2B4C-A63A-FFFD93CB6087}"/>
                </a:ext>
              </a:extLst>
            </p:cNvPr>
            <p:cNvSpPr/>
            <p:nvPr/>
          </p:nvSpPr>
          <p:spPr>
            <a:xfrm>
              <a:off x="4992146" y="383090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</a:t>
              </a:r>
              <a:r>
                <a:rPr kumimoji="1" lang="en-US" altLang="ko-KR" sz="1100" dirty="0"/>
                <a:t>0</a:t>
              </a:r>
              <a:r>
                <a:rPr kumimoji="1" lang="en-US" altLang="ko-Kore-KR" sz="1100" dirty="0"/>
                <a:t>:0]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E0EB4D5-ACA4-DE41-9FC9-51E5307B9033}"/>
                </a:ext>
              </a:extLst>
            </p:cNvPr>
            <p:cNvSpPr/>
            <p:nvPr/>
          </p:nvSpPr>
          <p:spPr>
            <a:xfrm>
              <a:off x="4992146" y="415253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</a:p>
          </p:txBody>
        </p:sp>
        <p:sp>
          <p:nvSpPr>
            <p:cNvPr id="71" name="삼각형 70">
              <a:extLst>
                <a:ext uri="{FF2B5EF4-FFF2-40B4-BE49-F238E27FC236}">
                  <a16:creationId xmlns:a16="http://schemas.microsoft.com/office/drawing/2014/main" id="{9E627AD0-7C3C-024E-8673-74AD16B0D9B9}"/>
                </a:ext>
              </a:extLst>
            </p:cNvPr>
            <p:cNvSpPr/>
            <p:nvPr/>
          </p:nvSpPr>
          <p:spPr>
            <a:xfrm rot="16200000">
              <a:off x="5793351" y="404675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B115B3D-087B-BE44-9497-E1D17582A7EA}"/>
                </a:ext>
              </a:extLst>
            </p:cNvPr>
            <p:cNvSpPr txBox="1"/>
            <p:nvPr/>
          </p:nvSpPr>
          <p:spPr>
            <a:xfrm>
              <a:off x="6037140" y="394938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12F00D63-F14F-CB4B-AF54-2C7811960404}"/>
                </a:ext>
              </a:extLst>
            </p:cNvPr>
            <p:cNvCxnSpPr>
              <a:cxnSpLocks/>
              <a:stCxn id="72" idx="1"/>
              <a:endCxn id="71" idx="3"/>
            </p:cNvCxnSpPr>
            <p:nvPr/>
          </p:nvCxnSpPr>
          <p:spPr>
            <a:xfrm rot="10800000">
              <a:off x="5841270" y="4071067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AFD0BE9B-EED1-D34E-8EF8-B49738639E0D}"/>
                </a:ext>
              </a:extLst>
            </p:cNvPr>
            <p:cNvSpPr/>
            <p:nvPr/>
          </p:nvSpPr>
          <p:spPr>
            <a:xfrm rot="16200000">
              <a:off x="5398039" y="335593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349DB74-71B6-4848-9B34-9F3FEF2F9C97}"/>
                </a:ext>
              </a:extLst>
            </p:cNvPr>
            <p:cNvSpPr txBox="1"/>
            <p:nvPr/>
          </p:nvSpPr>
          <p:spPr>
            <a:xfrm>
              <a:off x="5641828" y="325855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6" name="꺾인 연결선[E] 75">
              <a:extLst>
                <a:ext uri="{FF2B5EF4-FFF2-40B4-BE49-F238E27FC236}">
                  <a16:creationId xmlns:a16="http://schemas.microsoft.com/office/drawing/2014/main" id="{D35358B8-7C17-0046-B38C-293F0A15EBDB}"/>
                </a:ext>
              </a:extLst>
            </p:cNvPr>
            <p:cNvCxnSpPr>
              <a:cxnSpLocks/>
              <a:stCxn id="75" idx="1"/>
              <a:endCxn id="74" idx="3"/>
            </p:cNvCxnSpPr>
            <p:nvPr/>
          </p:nvCxnSpPr>
          <p:spPr>
            <a:xfrm rot="10800000">
              <a:off x="5445958" y="338023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삼각형 76">
              <a:extLst>
                <a:ext uri="{FF2B5EF4-FFF2-40B4-BE49-F238E27FC236}">
                  <a16:creationId xmlns:a16="http://schemas.microsoft.com/office/drawing/2014/main" id="{DD14ED02-34A6-6442-91D5-D6A34048DF37}"/>
                </a:ext>
              </a:extLst>
            </p:cNvPr>
            <p:cNvSpPr/>
            <p:nvPr/>
          </p:nvSpPr>
          <p:spPr>
            <a:xfrm rot="16200000">
              <a:off x="5791022" y="433751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C33410B-D694-A748-BD83-0024A950984B}"/>
                </a:ext>
              </a:extLst>
            </p:cNvPr>
            <p:cNvSpPr txBox="1"/>
            <p:nvPr/>
          </p:nvSpPr>
          <p:spPr>
            <a:xfrm>
              <a:off x="6034811" y="424013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9" name="꺾인 연결선[E] 78">
              <a:extLst>
                <a:ext uri="{FF2B5EF4-FFF2-40B4-BE49-F238E27FC236}">
                  <a16:creationId xmlns:a16="http://schemas.microsoft.com/office/drawing/2014/main" id="{44C6F4A3-E723-9A48-99B8-E53CA483B4A2}"/>
                </a:ext>
              </a:extLst>
            </p:cNvPr>
            <p:cNvCxnSpPr>
              <a:cxnSpLocks/>
              <a:stCxn id="78" idx="1"/>
              <a:endCxn id="77" idx="3"/>
            </p:cNvCxnSpPr>
            <p:nvPr/>
          </p:nvCxnSpPr>
          <p:spPr>
            <a:xfrm rot="10800000">
              <a:off x="5838941" y="4361820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773A114-7C7B-0A4E-9C40-A97E7A2C19ED}"/>
              </a:ext>
            </a:extLst>
          </p:cNvPr>
          <p:cNvSpPr/>
          <p:nvPr/>
        </p:nvSpPr>
        <p:spPr>
          <a:xfrm>
            <a:off x="10533158" y="523369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overflow_io</a:t>
            </a:r>
            <a:endParaRPr kumimoji="1" lang="ko-Kore-KR" altLang="en-US" sz="11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906854-146C-CA4E-B561-BC1296CF1638}"/>
              </a:ext>
            </a:extLst>
          </p:cNvPr>
          <p:cNvGrpSpPr/>
          <p:nvPr/>
        </p:nvGrpSpPr>
        <p:grpSpPr>
          <a:xfrm>
            <a:off x="10919052" y="2295140"/>
            <a:ext cx="1053256" cy="508881"/>
            <a:chOff x="4818490" y="5658288"/>
            <a:chExt cx="1320622" cy="527692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16459C1-DD6F-A648-84CF-CE823071D921}"/>
                </a:ext>
              </a:extLst>
            </p:cNvPr>
            <p:cNvSpPr/>
            <p:nvPr/>
          </p:nvSpPr>
          <p:spPr>
            <a:xfrm>
              <a:off x="4818490" y="5658288"/>
              <a:ext cx="1320622" cy="527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BlindTransfer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C23A481-3EAE-DB46-8A63-1A7927882130}"/>
                </a:ext>
              </a:extLst>
            </p:cNvPr>
            <p:cNvSpPr/>
            <p:nvPr/>
          </p:nvSpPr>
          <p:spPr>
            <a:xfrm>
              <a:off x="5023557" y="5877577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i</a:t>
              </a:r>
              <a:endParaRPr kumimoji="1" lang="ko-Kore-KR" altLang="en-US" sz="1100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B02EE17-9CE1-8347-9875-37444138E176}"/>
                </a:ext>
              </a:extLst>
            </p:cNvPr>
            <p:cNvSpPr/>
            <p:nvPr/>
          </p:nvSpPr>
          <p:spPr>
            <a:xfrm>
              <a:off x="5561687" y="5880068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</a:t>
              </a:r>
              <a:endParaRPr kumimoji="1" lang="ko-Kore-KR" altLang="en-US" sz="1100" dirty="0"/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2467E58-0D00-EE48-90D5-8B17B021A6E4}"/>
              </a:ext>
            </a:extLst>
          </p:cNvPr>
          <p:cNvSpPr/>
          <p:nvPr/>
        </p:nvSpPr>
        <p:spPr>
          <a:xfrm>
            <a:off x="6595179" y="443766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i_datas</a:t>
            </a:r>
            <a:r>
              <a:rPr kumimoji="1" lang="en-US" altLang="ko-Kore-KR" sz="1100" dirty="0"/>
              <a:t>[31:0]</a:t>
            </a:r>
            <a:endParaRPr kumimoji="1" lang="ko-Kore-KR" altLang="en-US" sz="11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7D34EB7-3F41-D046-A6A8-DA9C69B47336}"/>
              </a:ext>
            </a:extLst>
          </p:cNvPr>
          <p:cNvSpPr/>
          <p:nvPr/>
        </p:nvSpPr>
        <p:spPr>
          <a:xfrm>
            <a:off x="6595179" y="5081518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i_timestamp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FAB36D8-66AD-5448-8DD9-F8E41003793A}"/>
              </a:ext>
            </a:extLst>
          </p:cNvPr>
          <p:cNvSpPr/>
          <p:nvPr/>
        </p:nvSpPr>
        <p:spPr>
          <a:xfrm>
            <a:off x="6595179" y="4758859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i_statuses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6D0AF8-B6E5-3842-BE29-A4521FBDEB7B}"/>
              </a:ext>
            </a:extLst>
          </p:cNvPr>
          <p:cNvSpPr/>
          <p:nvPr/>
        </p:nvSpPr>
        <p:spPr>
          <a:xfrm>
            <a:off x="6587571" y="5413459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selected</a:t>
            </a:r>
            <a:endParaRPr kumimoji="1" lang="ko-Kore-KR" altLang="en-US" sz="1100" dirty="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6AFD222A-4C27-E745-A348-AF7E14CA73BB}"/>
              </a:ext>
            </a:extLst>
          </p:cNvPr>
          <p:cNvSpPr/>
          <p:nvPr/>
        </p:nvSpPr>
        <p:spPr>
          <a:xfrm>
            <a:off x="10531052" y="489157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overflow_trigger</a:t>
            </a:r>
            <a:endParaRPr kumimoji="1" lang="ko-Kore-KR" altLang="en-US" sz="1100" dirty="0"/>
          </a:p>
        </p:txBody>
      </p: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F5B58380-79D1-9345-B66B-BC7B1FF1D465}"/>
              </a:ext>
            </a:extLst>
          </p:cNvPr>
          <p:cNvGrpSpPr/>
          <p:nvPr/>
        </p:nvGrpSpPr>
        <p:grpSpPr>
          <a:xfrm>
            <a:off x="8852569" y="4516929"/>
            <a:ext cx="2411849" cy="381894"/>
            <a:chOff x="6430002" y="4433804"/>
            <a:chExt cx="2411849" cy="38189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B56564F-0A71-6047-AADD-AF03ED732AF0}"/>
                </a:ext>
              </a:extLst>
            </p:cNvPr>
            <p:cNvSpPr/>
            <p:nvPr/>
          </p:nvSpPr>
          <p:spPr>
            <a:xfrm>
              <a:off x="6430002" y="4433804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overflow</a:t>
              </a:r>
              <a:endParaRPr kumimoji="1" lang="ko-Kore-KR" altLang="en-US" sz="1100" dirty="0"/>
            </a:p>
          </p:txBody>
        </p:sp>
        <p:sp>
          <p:nvSpPr>
            <p:cNvPr id="249" name="삼각형 248">
              <a:extLst>
                <a:ext uri="{FF2B5EF4-FFF2-40B4-BE49-F238E27FC236}">
                  <a16:creationId xmlns:a16="http://schemas.microsoft.com/office/drawing/2014/main" id="{B03B678E-A534-8843-929B-DD66728BA214}"/>
                </a:ext>
              </a:extLst>
            </p:cNvPr>
            <p:cNvSpPr/>
            <p:nvPr/>
          </p:nvSpPr>
          <p:spPr>
            <a:xfrm rot="16200000">
              <a:off x="7785723" y="466685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A43B036-B8E0-E440-B4E4-CDA16697209A}"/>
                </a:ext>
              </a:extLst>
            </p:cNvPr>
            <p:cNvSpPr txBox="1"/>
            <p:nvPr/>
          </p:nvSpPr>
          <p:spPr>
            <a:xfrm>
              <a:off x="8029512" y="456947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1" name="꺾인 연결선[E] 250">
              <a:extLst>
                <a:ext uri="{FF2B5EF4-FFF2-40B4-BE49-F238E27FC236}">
                  <a16:creationId xmlns:a16="http://schemas.microsoft.com/office/drawing/2014/main" id="{B7B5723D-F7EC-E84A-ABB5-CF9FB73E7A37}"/>
                </a:ext>
              </a:extLst>
            </p:cNvPr>
            <p:cNvCxnSpPr>
              <a:cxnSpLocks/>
              <a:stCxn id="250" idx="1"/>
              <a:endCxn id="249" idx="3"/>
            </p:cNvCxnSpPr>
            <p:nvPr/>
          </p:nvCxnSpPr>
          <p:spPr>
            <a:xfrm rot="10800000">
              <a:off x="7833642" y="469115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481FDF8F-0F15-0749-9D55-D6A108383F38}"/>
              </a:ext>
            </a:extLst>
          </p:cNvPr>
          <p:cNvGrpSpPr/>
          <p:nvPr/>
        </p:nvGrpSpPr>
        <p:grpSpPr>
          <a:xfrm rot="16200000">
            <a:off x="9396621" y="4885850"/>
            <a:ext cx="321703" cy="529936"/>
            <a:chOff x="8048377" y="3244496"/>
            <a:chExt cx="321703" cy="529936"/>
          </a:xfrm>
        </p:grpSpPr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CFF9C611-811D-2C48-BB9D-88DCF6F5DC6D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05E7CE66-049A-2148-92F8-3179A8B15AA5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20AF05F6-FE07-294B-A98E-9D14D5AE92C4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0E4D354E-AEB6-6543-B390-5AA8481E539D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0" name="사다리꼴[T] 169">
                <a:extLst>
                  <a:ext uri="{FF2B5EF4-FFF2-40B4-BE49-F238E27FC236}">
                    <a16:creationId xmlns:a16="http://schemas.microsoft.com/office/drawing/2014/main" id="{3F26E1F5-8CBD-4141-B63D-F5B0A8A7772A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D1477757-3C26-BF4D-8138-B5059E4645AC}"/>
              </a:ext>
            </a:extLst>
          </p:cNvPr>
          <p:cNvGrpSpPr/>
          <p:nvPr/>
        </p:nvGrpSpPr>
        <p:grpSpPr>
          <a:xfrm rot="16200000">
            <a:off x="9523077" y="5390228"/>
            <a:ext cx="321703" cy="529936"/>
            <a:chOff x="8048377" y="3244496"/>
            <a:chExt cx="321703" cy="529936"/>
          </a:xfrm>
        </p:grpSpPr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C113487E-1461-4142-B7C7-9B7BB57CF11A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55006B6B-CA42-344D-8CFD-BBD92EC8E459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17531F26-BB1D-FE48-BD5C-48CD1161AF88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BEEF1136-CA3D-EC4F-8730-9F354A8ACBB3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8" name="사다리꼴[T] 177">
                <a:extLst>
                  <a:ext uri="{FF2B5EF4-FFF2-40B4-BE49-F238E27FC236}">
                    <a16:creationId xmlns:a16="http://schemas.microsoft.com/office/drawing/2014/main" id="{B64CDC51-73A7-554B-AAC7-EDB41012ECBA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8E19BF6-2733-C24F-95DF-C65DCC8F79B4}"/>
              </a:ext>
            </a:extLst>
          </p:cNvPr>
          <p:cNvCxnSpPr>
            <a:stCxn id="170" idx="0"/>
            <a:endCxn id="108" idx="2"/>
          </p:cNvCxnSpPr>
          <p:nvPr/>
        </p:nvCxnSpPr>
        <p:spPr>
          <a:xfrm flipH="1" flipV="1">
            <a:off x="9554145" y="4821729"/>
            <a:ext cx="3327" cy="168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15F86FA-37E4-3946-99FB-058621D56E6A}"/>
              </a:ext>
            </a:extLst>
          </p:cNvPr>
          <p:cNvCxnSpPr>
            <a:cxnSpLocks/>
            <a:stCxn id="178" idx="0"/>
            <a:endCxn id="160" idx="4"/>
          </p:cNvCxnSpPr>
          <p:nvPr/>
        </p:nvCxnSpPr>
        <p:spPr>
          <a:xfrm flipV="1">
            <a:off x="9683928" y="5311669"/>
            <a:ext cx="3095" cy="182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CD7785A8-A21F-FA41-9044-41F59B051C22}"/>
              </a:ext>
            </a:extLst>
          </p:cNvPr>
          <p:cNvGrpSpPr/>
          <p:nvPr/>
        </p:nvGrpSpPr>
        <p:grpSpPr>
          <a:xfrm rot="10800000">
            <a:off x="8277231" y="5508851"/>
            <a:ext cx="374904" cy="291600"/>
            <a:chOff x="4747737" y="4069123"/>
            <a:chExt cx="374904" cy="290333"/>
          </a:xfrm>
        </p:grpSpPr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611A1D57-A621-3148-B36D-7256B4960176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184" name="지연 183">
                <a:extLst>
                  <a:ext uri="{FF2B5EF4-FFF2-40B4-BE49-F238E27FC236}">
                    <a16:creationId xmlns:a16="http://schemas.microsoft.com/office/drawing/2014/main" id="{353ACB4B-B61C-BE49-843E-2801F802DCDE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B6E71C38-DEA2-6949-98CC-226E189B290B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61999A87-8C8D-2745-B80A-060923790141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72F42C64-0137-7949-8882-A8C08FEE407D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7" name="꺾인 연결선[E] 46">
            <a:extLst>
              <a:ext uri="{FF2B5EF4-FFF2-40B4-BE49-F238E27FC236}">
                <a16:creationId xmlns:a16="http://schemas.microsoft.com/office/drawing/2014/main" id="{E351E9D1-5D9C-9949-99AD-6E6278BB703B}"/>
              </a:ext>
            </a:extLst>
          </p:cNvPr>
          <p:cNvCxnSpPr>
            <a:cxnSpLocks/>
            <a:stCxn id="109" idx="3"/>
            <a:endCxn id="192" idx="2"/>
          </p:cNvCxnSpPr>
          <p:nvPr/>
        </p:nvCxnSpPr>
        <p:spPr>
          <a:xfrm flipV="1">
            <a:off x="7990722" y="5563627"/>
            <a:ext cx="289621" cy="22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D45E5717-A966-564F-80CF-B89688E92D0E}"/>
              </a:ext>
            </a:extLst>
          </p:cNvPr>
          <p:cNvCxnSpPr>
            <a:cxnSpLocks/>
            <a:stCxn id="22" idx="3"/>
            <a:endCxn id="185" idx="2"/>
          </p:cNvCxnSpPr>
          <p:nvPr/>
        </p:nvCxnSpPr>
        <p:spPr>
          <a:xfrm flipV="1">
            <a:off x="2724583" y="5743900"/>
            <a:ext cx="5554196" cy="826661"/>
          </a:xfrm>
          <a:prstGeom prst="bentConnector3">
            <a:avLst>
              <a:gd name="adj1" fmla="val 953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4F0777BA-5825-1343-8185-C67140FB13AD}"/>
              </a:ext>
            </a:extLst>
          </p:cNvPr>
          <p:cNvCxnSpPr>
            <a:stCxn id="184" idx="3"/>
            <a:endCxn id="178" idx="1"/>
          </p:cNvCxnSpPr>
          <p:nvPr/>
        </p:nvCxnSpPr>
        <p:spPr>
          <a:xfrm flipV="1">
            <a:off x="8652135" y="5650208"/>
            <a:ext cx="805791" cy="4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[E] 84">
            <a:extLst>
              <a:ext uri="{FF2B5EF4-FFF2-40B4-BE49-F238E27FC236}">
                <a16:creationId xmlns:a16="http://schemas.microsoft.com/office/drawing/2014/main" id="{38B45A36-AB5D-B345-B6F2-316F27E2B069}"/>
              </a:ext>
            </a:extLst>
          </p:cNvPr>
          <p:cNvCxnSpPr>
            <a:stCxn id="124" idx="1"/>
            <a:endCxn id="170" idx="3"/>
          </p:cNvCxnSpPr>
          <p:nvPr/>
        </p:nvCxnSpPr>
        <p:spPr>
          <a:xfrm rot="10800000" flipV="1">
            <a:off x="9783474" y="5043972"/>
            <a:ext cx="747578" cy="1018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F6126EEE-03E8-7842-AFB6-7F2199EDCE6C}"/>
              </a:ext>
            </a:extLst>
          </p:cNvPr>
          <p:cNvSpPr/>
          <p:nvPr/>
        </p:nvSpPr>
        <p:spPr>
          <a:xfrm>
            <a:off x="8921252" y="5340102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7BC5FE73-0D52-8944-8933-75246A0188EB}"/>
              </a:ext>
            </a:extLst>
          </p:cNvPr>
          <p:cNvSpPr/>
          <p:nvPr/>
        </p:nvSpPr>
        <p:spPr>
          <a:xfrm>
            <a:off x="9409645" y="6060842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C5B1CC8B-D828-BB46-A79D-93C3D608F808}"/>
              </a:ext>
            </a:extLst>
          </p:cNvPr>
          <p:cNvCxnSpPr>
            <a:stCxn id="194" idx="3"/>
            <a:endCxn id="165" idx="4"/>
          </p:cNvCxnSpPr>
          <p:nvPr/>
        </p:nvCxnSpPr>
        <p:spPr>
          <a:xfrm flipV="1">
            <a:off x="9226579" y="5311098"/>
            <a:ext cx="208756" cy="1575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90D56341-39A8-D34F-A94E-FF6C58BC3590}"/>
              </a:ext>
            </a:extLst>
          </p:cNvPr>
          <p:cNvCxnSpPr>
            <a:cxnSpLocks/>
            <a:stCxn id="195" idx="0"/>
            <a:endCxn id="175" idx="4"/>
          </p:cNvCxnSpPr>
          <p:nvPr/>
        </p:nvCxnSpPr>
        <p:spPr>
          <a:xfrm flipH="1" flipV="1">
            <a:off x="9561791" y="5815476"/>
            <a:ext cx="518" cy="24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590D0AB-AC3F-514D-8022-96A9DBEC127B}"/>
              </a:ext>
            </a:extLst>
          </p:cNvPr>
          <p:cNvGrpSpPr/>
          <p:nvPr/>
        </p:nvGrpSpPr>
        <p:grpSpPr>
          <a:xfrm>
            <a:off x="1967680" y="6418161"/>
            <a:ext cx="1761962" cy="378558"/>
            <a:chOff x="1967680" y="4426913"/>
            <a:chExt cx="1761962" cy="37855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CBE51FF-ED9F-9748-8D76-63538A8BAB7A}"/>
                </a:ext>
              </a:extLst>
            </p:cNvPr>
            <p:cNvSpPr/>
            <p:nvPr/>
          </p:nvSpPr>
          <p:spPr>
            <a:xfrm>
              <a:off x="1967680" y="4426913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i_ack</a:t>
              </a:r>
              <a:endParaRPr kumimoji="1" lang="ko-Kore-KR" altLang="en-US" sz="1100" dirty="0"/>
            </a:p>
          </p:txBody>
        </p:sp>
        <p:sp>
          <p:nvSpPr>
            <p:cNvPr id="197" name="삼각형 196">
              <a:extLst>
                <a:ext uri="{FF2B5EF4-FFF2-40B4-BE49-F238E27FC236}">
                  <a16:creationId xmlns:a16="http://schemas.microsoft.com/office/drawing/2014/main" id="{3CB5D818-DDFE-E749-9288-EE79C19397EE}"/>
                </a:ext>
              </a:extLst>
            </p:cNvPr>
            <p:cNvSpPr/>
            <p:nvPr/>
          </p:nvSpPr>
          <p:spPr>
            <a:xfrm rot="16200000">
              <a:off x="2673514" y="465662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03998228-F08F-6B40-8CEC-6D7E9B39E20A}"/>
                </a:ext>
              </a:extLst>
            </p:cNvPr>
            <p:cNvSpPr txBox="1"/>
            <p:nvPr/>
          </p:nvSpPr>
          <p:spPr>
            <a:xfrm>
              <a:off x="2917303" y="455925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99" name="꺾인 연결선[E] 198">
              <a:extLst>
                <a:ext uri="{FF2B5EF4-FFF2-40B4-BE49-F238E27FC236}">
                  <a16:creationId xmlns:a16="http://schemas.microsoft.com/office/drawing/2014/main" id="{E7CEB8D4-1AF3-0E43-960A-8ED12D4FC6C1}"/>
                </a:ext>
              </a:extLst>
            </p:cNvPr>
            <p:cNvCxnSpPr>
              <a:cxnSpLocks/>
              <a:stCxn id="198" idx="1"/>
              <a:endCxn id="197" idx="3"/>
            </p:cNvCxnSpPr>
            <p:nvPr/>
          </p:nvCxnSpPr>
          <p:spPr>
            <a:xfrm rot="10800000">
              <a:off x="2721433" y="4680931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FA7D7FB4-DA8D-4141-838E-CAA5223A0D57}"/>
              </a:ext>
            </a:extLst>
          </p:cNvPr>
          <p:cNvSpPr/>
          <p:nvPr/>
        </p:nvSpPr>
        <p:spPr>
          <a:xfrm>
            <a:off x="3536150" y="1481640"/>
            <a:ext cx="708098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sel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DCA0CF3D-8705-AC40-AED1-6CBFF1B24A8C}"/>
              </a:ext>
            </a:extLst>
          </p:cNvPr>
          <p:cNvGrpSpPr/>
          <p:nvPr/>
        </p:nvGrpSpPr>
        <p:grpSpPr>
          <a:xfrm>
            <a:off x="3605724" y="5698540"/>
            <a:ext cx="2737800" cy="220603"/>
            <a:chOff x="3856022" y="4833288"/>
            <a:chExt cx="1393141" cy="304800"/>
          </a:xfrm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AB0EC19-74FE-0442-A256-3FE17C2C7397}"/>
                </a:ext>
              </a:extLst>
            </p:cNvPr>
            <p:cNvSpPr/>
            <p:nvPr/>
          </p:nvSpPr>
          <p:spPr>
            <a:xfrm>
              <a:off x="3856022" y="4833288"/>
              <a:ext cx="1393141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A3AADB56-C99F-714A-B8BE-D4FE481B72D7}"/>
                </a:ext>
              </a:extLst>
            </p:cNvPr>
            <p:cNvSpPr/>
            <p:nvPr/>
          </p:nvSpPr>
          <p:spPr>
            <a:xfrm>
              <a:off x="3974755" y="4874391"/>
              <a:ext cx="624051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i_status_raw</a:t>
              </a:r>
              <a:r>
                <a:rPr kumimoji="1" lang="en-US" altLang="ko-Kore-KR" sz="1100" dirty="0"/>
                <a:t>[1]</a:t>
              </a:r>
              <a:endParaRPr kumimoji="1" lang="ko-Kore-KR" altLang="en-US" sz="1100" dirty="0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456C2357-C962-4945-9FF2-CA773A45840E}"/>
                </a:ext>
              </a:extLst>
            </p:cNvPr>
            <p:cNvSpPr/>
            <p:nvPr/>
          </p:nvSpPr>
          <p:spPr>
            <a:xfrm>
              <a:off x="4614946" y="4874525"/>
              <a:ext cx="619998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~</a:t>
              </a:r>
              <a:r>
                <a:rPr kumimoji="1" lang="en-US" altLang="ko-Kore-KR" sz="1100" dirty="0" err="1"/>
                <a:t>i_status_raw</a:t>
              </a:r>
              <a:r>
                <a:rPr kumimoji="1" lang="en-US" altLang="ko-Kore-KR" sz="1100" dirty="0"/>
                <a:t>[0]</a:t>
              </a:r>
              <a:endParaRPr kumimoji="1" lang="ko-Kore-KR" altLang="en-US" sz="1100" dirty="0"/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1F45A426-7D2E-5B4A-808C-80F6F79F0B25}"/>
                </a:ext>
              </a:extLst>
            </p:cNvPr>
            <p:cNvSpPr/>
            <p:nvPr/>
          </p:nvSpPr>
          <p:spPr>
            <a:xfrm>
              <a:off x="3871779" y="4874994"/>
              <a:ext cx="86837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0</a:t>
              </a:r>
              <a:endParaRPr kumimoji="1" lang="ko-Kore-KR" altLang="en-US" sz="1100" dirty="0"/>
            </a:p>
          </p:txBody>
        </p:sp>
      </p:grpSp>
      <p:cxnSp>
        <p:nvCxnSpPr>
          <p:cNvPr id="137" name="꺾인 연결선[E] 136">
            <a:extLst>
              <a:ext uri="{FF2B5EF4-FFF2-40B4-BE49-F238E27FC236}">
                <a16:creationId xmlns:a16="http://schemas.microsoft.com/office/drawing/2014/main" id="{C29D287E-ACEF-AD48-8FBC-89772EBD8081}"/>
              </a:ext>
            </a:extLst>
          </p:cNvPr>
          <p:cNvCxnSpPr>
            <a:stCxn id="26" idx="3"/>
            <a:endCxn id="222" idx="0"/>
          </p:cNvCxnSpPr>
          <p:nvPr/>
        </p:nvCxnSpPr>
        <p:spPr>
          <a:xfrm>
            <a:off x="3292757" y="1253434"/>
            <a:ext cx="1159494" cy="44748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8A82FD63-1583-1F4C-8A3A-56261F8BCA83}"/>
              </a:ext>
            </a:extLst>
          </p:cNvPr>
          <p:cNvGrpSpPr/>
          <p:nvPr/>
        </p:nvGrpSpPr>
        <p:grpSpPr>
          <a:xfrm>
            <a:off x="5541043" y="4866405"/>
            <a:ext cx="321275" cy="341375"/>
            <a:chOff x="889698" y="4618497"/>
            <a:chExt cx="321275" cy="341375"/>
          </a:xfrm>
        </p:grpSpPr>
        <p:sp>
          <p:nvSpPr>
            <p:cNvPr id="233" name="삼각형 232">
              <a:extLst>
                <a:ext uri="{FF2B5EF4-FFF2-40B4-BE49-F238E27FC236}">
                  <a16:creationId xmlns:a16="http://schemas.microsoft.com/office/drawing/2014/main" id="{50B42A34-7C53-1E43-8A49-E18B8233FC85}"/>
                </a:ext>
              </a:extLst>
            </p:cNvPr>
            <p:cNvSpPr/>
            <p:nvPr/>
          </p:nvSpPr>
          <p:spPr>
            <a:xfrm rot="10800000">
              <a:off x="889698" y="4618497"/>
              <a:ext cx="321275" cy="26618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48DE5048-9BC2-AA46-92C2-039BE0E0D84C}"/>
                </a:ext>
              </a:extLst>
            </p:cNvPr>
            <p:cNvSpPr/>
            <p:nvPr/>
          </p:nvSpPr>
          <p:spPr>
            <a:xfrm>
              <a:off x="1015164" y="4896404"/>
              <a:ext cx="68028" cy="63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39" name="꺾인 연결선[E] 138">
            <a:extLst>
              <a:ext uri="{FF2B5EF4-FFF2-40B4-BE49-F238E27FC236}">
                <a16:creationId xmlns:a16="http://schemas.microsoft.com/office/drawing/2014/main" id="{B0F24835-E9AD-E740-9F8A-C3BD4EA4376A}"/>
              </a:ext>
            </a:extLst>
          </p:cNvPr>
          <p:cNvCxnSpPr>
            <a:stCxn id="26" idx="3"/>
            <a:endCxn id="233" idx="3"/>
          </p:cNvCxnSpPr>
          <p:nvPr/>
        </p:nvCxnSpPr>
        <p:spPr>
          <a:xfrm>
            <a:off x="3292757" y="1253434"/>
            <a:ext cx="2408923" cy="36129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꺾인 연결선[E] 141">
            <a:extLst>
              <a:ext uri="{FF2B5EF4-FFF2-40B4-BE49-F238E27FC236}">
                <a16:creationId xmlns:a16="http://schemas.microsoft.com/office/drawing/2014/main" id="{149A49D8-B2B9-F848-B48C-191175B9FB76}"/>
              </a:ext>
            </a:extLst>
          </p:cNvPr>
          <p:cNvCxnSpPr>
            <a:stCxn id="235" idx="4"/>
            <a:endCxn id="223" idx="0"/>
          </p:cNvCxnSpPr>
          <p:nvPr/>
        </p:nvCxnSpPr>
        <p:spPr>
          <a:xfrm rot="16200000" flipH="1">
            <a:off x="5443144" y="5465159"/>
            <a:ext cx="520606" cy="58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6BFA606E-E2D8-7C4F-9BD6-659F48A5908B}"/>
              </a:ext>
            </a:extLst>
          </p:cNvPr>
          <p:cNvCxnSpPr>
            <a:cxnSpLocks/>
            <a:stCxn id="220" idx="1"/>
            <a:endCxn id="243" idx="4"/>
          </p:cNvCxnSpPr>
          <p:nvPr/>
        </p:nvCxnSpPr>
        <p:spPr>
          <a:xfrm rot="10800000">
            <a:off x="3176282" y="5805318"/>
            <a:ext cx="429442" cy="352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4B1CA774-6E58-B64C-8952-A44269C54D50}"/>
              </a:ext>
            </a:extLst>
          </p:cNvPr>
          <p:cNvGrpSpPr/>
          <p:nvPr/>
        </p:nvGrpSpPr>
        <p:grpSpPr>
          <a:xfrm rot="10800000">
            <a:off x="2855150" y="5418211"/>
            <a:ext cx="321132" cy="529936"/>
            <a:chOff x="8048948" y="3244496"/>
            <a:chExt cx="321132" cy="529936"/>
          </a:xfrm>
        </p:grpSpPr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00E12A66-4E11-C147-831E-F0BAB696D46C}"/>
                </a:ext>
              </a:extLst>
            </p:cNvPr>
            <p:cNvSpPr/>
            <p:nvPr/>
          </p:nvSpPr>
          <p:spPr>
            <a:xfrm rot="5400000">
              <a:off x="8064220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BF19EF5A-6E19-1E4F-974B-A09D3816002D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44" name="그룹 243">
              <a:extLst>
                <a:ext uri="{FF2B5EF4-FFF2-40B4-BE49-F238E27FC236}">
                  <a16:creationId xmlns:a16="http://schemas.microsoft.com/office/drawing/2014/main" id="{D576925D-DFF7-6441-A631-BDFED9E3CBC1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45" name="타원 244">
                <a:extLst>
                  <a:ext uri="{FF2B5EF4-FFF2-40B4-BE49-F238E27FC236}">
                    <a16:creationId xmlns:a16="http://schemas.microsoft.com/office/drawing/2014/main" id="{C8F4AEAB-D50E-7241-88C5-29842694AC3B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46" name="사다리꼴[T] 245">
                <a:extLst>
                  <a:ext uri="{FF2B5EF4-FFF2-40B4-BE49-F238E27FC236}">
                    <a16:creationId xmlns:a16="http://schemas.microsoft.com/office/drawing/2014/main" id="{D5CDC257-A4A2-9142-85E6-10AF78EF616D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00" name="꺾인 연결선[E] 199">
            <a:extLst>
              <a:ext uri="{FF2B5EF4-FFF2-40B4-BE49-F238E27FC236}">
                <a16:creationId xmlns:a16="http://schemas.microsoft.com/office/drawing/2014/main" id="{29EE40B6-510A-8948-B9BC-CEBFAABB2591}"/>
              </a:ext>
            </a:extLst>
          </p:cNvPr>
          <p:cNvCxnSpPr>
            <a:cxnSpLocks/>
            <a:stCxn id="246" idx="0"/>
            <a:endCxn id="354" idx="4"/>
          </p:cNvCxnSpPr>
          <p:nvPr/>
        </p:nvCxnSpPr>
        <p:spPr>
          <a:xfrm rot="10800000" flipV="1">
            <a:off x="2653110" y="5683180"/>
            <a:ext cx="202041" cy="38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꺾인 연결선[E] 208">
            <a:extLst>
              <a:ext uri="{FF2B5EF4-FFF2-40B4-BE49-F238E27FC236}">
                <a16:creationId xmlns:a16="http://schemas.microsoft.com/office/drawing/2014/main" id="{54AA6795-00A1-6E45-B62C-109DD445B170}"/>
              </a:ext>
            </a:extLst>
          </p:cNvPr>
          <p:cNvCxnSpPr>
            <a:stCxn id="17" idx="0"/>
            <a:endCxn id="241" idx="4"/>
          </p:cNvCxnSpPr>
          <p:nvPr/>
        </p:nvCxnSpPr>
        <p:spPr>
          <a:xfrm rot="5400000" flipH="1" flipV="1">
            <a:off x="2041675" y="4549593"/>
            <a:ext cx="108916" cy="2116989"/>
          </a:xfrm>
          <a:prstGeom prst="bentConnector4">
            <a:avLst>
              <a:gd name="adj1" fmla="val 248749"/>
              <a:gd name="adj2" fmla="val 1043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꺾인 연결선[E] 258">
            <a:extLst>
              <a:ext uri="{FF2B5EF4-FFF2-40B4-BE49-F238E27FC236}">
                <a16:creationId xmlns:a16="http://schemas.microsoft.com/office/drawing/2014/main" id="{5A967D7D-B1DC-C344-9E24-9A2F90EABB38}"/>
              </a:ext>
            </a:extLst>
          </p:cNvPr>
          <p:cNvCxnSpPr>
            <a:cxnSpLocks/>
            <a:stCxn id="22" idx="3"/>
            <a:endCxn id="246" idx="1"/>
          </p:cNvCxnSpPr>
          <p:nvPr/>
        </p:nvCxnSpPr>
        <p:spPr>
          <a:xfrm flipV="1">
            <a:off x="2724583" y="5909182"/>
            <a:ext cx="286431" cy="6613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DAB63E94-74AF-A042-80E3-1A50FEA309B7}"/>
              </a:ext>
            </a:extLst>
          </p:cNvPr>
          <p:cNvGrpSpPr/>
          <p:nvPr/>
        </p:nvGrpSpPr>
        <p:grpSpPr>
          <a:xfrm rot="10800000">
            <a:off x="3739018" y="4953648"/>
            <a:ext cx="321703" cy="529936"/>
            <a:chOff x="8048377" y="3244496"/>
            <a:chExt cx="321703" cy="529936"/>
          </a:xfrm>
        </p:grpSpPr>
        <p:sp>
          <p:nvSpPr>
            <p:cNvPr id="262" name="타원 261">
              <a:extLst>
                <a:ext uri="{FF2B5EF4-FFF2-40B4-BE49-F238E27FC236}">
                  <a16:creationId xmlns:a16="http://schemas.microsoft.com/office/drawing/2014/main" id="{29DBF56A-0F59-CF4F-BC6A-AFDF135E7BEB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63" name="타원 262">
              <a:extLst>
                <a:ext uri="{FF2B5EF4-FFF2-40B4-BE49-F238E27FC236}">
                  <a16:creationId xmlns:a16="http://schemas.microsoft.com/office/drawing/2014/main" id="{5D362E2B-E15B-F247-8465-A48C0868626A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64" name="그룹 263">
              <a:extLst>
                <a:ext uri="{FF2B5EF4-FFF2-40B4-BE49-F238E27FC236}">
                  <a16:creationId xmlns:a16="http://schemas.microsoft.com/office/drawing/2014/main" id="{3F720C7D-B614-244F-BF22-894A9019D7ED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EC24BF87-6E3E-0248-8882-A3102EB15155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66" name="사다리꼴[T] 265">
                <a:extLst>
                  <a:ext uri="{FF2B5EF4-FFF2-40B4-BE49-F238E27FC236}">
                    <a16:creationId xmlns:a16="http://schemas.microsoft.com/office/drawing/2014/main" id="{5F0FB6AF-DB43-E54E-AD95-0FF2D2E2005B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MUX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63A2B24E-14F9-4248-BEBF-7645ED739412}"/>
              </a:ext>
            </a:extLst>
          </p:cNvPr>
          <p:cNvGrpSpPr/>
          <p:nvPr/>
        </p:nvGrpSpPr>
        <p:grpSpPr>
          <a:xfrm rot="10800000">
            <a:off x="4892896" y="4324474"/>
            <a:ext cx="321703" cy="529936"/>
            <a:chOff x="8048377" y="3244496"/>
            <a:chExt cx="321703" cy="529936"/>
          </a:xfrm>
        </p:grpSpPr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E1E9F1EB-C0DA-2242-A3DB-624191CB4D0B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69" name="타원 268">
              <a:extLst>
                <a:ext uri="{FF2B5EF4-FFF2-40B4-BE49-F238E27FC236}">
                  <a16:creationId xmlns:a16="http://schemas.microsoft.com/office/drawing/2014/main" id="{55D5ABED-2082-1648-BF70-1C36EACD6CA6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70" name="그룹 269">
              <a:extLst>
                <a:ext uri="{FF2B5EF4-FFF2-40B4-BE49-F238E27FC236}">
                  <a16:creationId xmlns:a16="http://schemas.microsoft.com/office/drawing/2014/main" id="{B40F64C5-CB65-494A-BE05-7CBDC0A864A8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71" name="타원 270">
                <a:extLst>
                  <a:ext uri="{FF2B5EF4-FFF2-40B4-BE49-F238E27FC236}">
                    <a16:creationId xmlns:a16="http://schemas.microsoft.com/office/drawing/2014/main" id="{83752AD4-59E4-2149-893A-723953C89051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72" name="사다리꼴[T] 271">
                <a:extLst>
                  <a:ext uri="{FF2B5EF4-FFF2-40B4-BE49-F238E27FC236}">
                    <a16:creationId xmlns:a16="http://schemas.microsoft.com/office/drawing/2014/main" id="{9E2703EB-51CD-2C4C-B927-E57049B84E25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MUX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74" name="꺾인 연결선[E] 273">
            <a:extLst>
              <a:ext uri="{FF2B5EF4-FFF2-40B4-BE49-F238E27FC236}">
                <a16:creationId xmlns:a16="http://schemas.microsoft.com/office/drawing/2014/main" id="{288179E9-883A-504D-9322-8C22AB226127}"/>
              </a:ext>
            </a:extLst>
          </p:cNvPr>
          <p:cNvCxnSpPr>
            <a:cxnSpLocks/>
            <a:stCxn id="216" idx="2"/>
            <a:endCxn id="266" idx="3"/>
          </p:cNvCxnSpPr>
          <p:nvPr/>
        </p:nvCxnSpPr>
        <p:spPr>
          <a:xfrm rot="16200000" flipH="1">
            <a:off x="2289453" y="3387185"/>
            <a:ext cx="3206175" cy="46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꺾인 연결선[E] 275">
            <a:extLst>
              <a:ext uri="{FF2B5EF4-FFF2-40B4-BE49-F238E27FC236}">
                <a16:creationId xmlns:a16="http://schemas.microsoft.com/office/drawing/2014/main" id="{89B57A39-83BD-504E-842A-441E69450B8A}"/>
              </a:ext>
            </a:extLst>
          </p:cNvPr>
          <p:cNvCxnSpPr>
            <a:cxnSpLocks/>
            <a:stCxn id="216" idx="2"/>
            <a:endCxn id="272" idx="3"/>
          </p:cNvCxnSpPr>
          <p:nvPr/>
        </p:nvCxnSpPr>
        <p:spPr>
          <a:xfrm rot="16200000" flipH="1">
            <a:off x="3180979" y="2495659"/>
            <a:ext cx="2577001" cy="11585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5" name="그룹 284">
            <a:extLst>
              <a:ext uri="{FF2B5EF4-FFF2-40B4-BE49-F238E27FC236}">
                <a16:creationId xmlns:a16="http://schemas.microsoft.com/office/drawing/2014/main" id="{C86EE5EC-ACCC-574E-ADA4-B33DAEC08653}"/>
              </a:ext>
            </a:extLst>
          </p:cNvPr>
          <p:cNvGrpSpPr/>
          <p:nvPr/>
        </p:nvGrpSpPr>
        <p:grpSpPr>
          <a:xfrm rot="10800000">
            <a:off x="3112511" y="4826508"/>
            <a:ext cx="321132" cy="529936"/>
            <a:chOff x="8048948" y="3244496"/>
            <a:chExt cx="321132" cy="529936"/>
          </a:xfrm>
        </p:grpSpPr>
        <p:sp>
          <p:nvSpPr>
            <p:cNvPr id="286" name="타원 285">
              <a:extLst>
                <a:ext uri="{FF2B5EF4-FFF2-40B4-BE49-F238E27FC236}">
                  <a16:creationId xmlns:a16="http://schemas.microsoft.com/office/drawing/2014/main" id="{E305658A-99EF-FE42-9B9A-D5192D808713}"/>
                </a:ext>
              </a:extLst>
            </p:cNvPr>
            <p:cNvSpPr/>
            <p:nvPr/>
          </p:nvSpPr>
          <p:spPr>
            <a:xfrm rot="5400000">
              <a:off x="8071731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7" name="타원 286">
              <a:extLst>
                <a:ext uri="{FF2B5EF4-FFF2-40B4-BE49-F238E27FC236}">
                  <a16:creationId xmlns:a16="http://schemas.microsoft.com/office/drawing/2014/main" id="{25931D0C-2958-7B49-859D-AAEEAF3521A2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88" name="그룹 287">
              <a:extLst>
                <a:ext uri="{FF2B5EF4-FFF2-40B4-BE49-F238E27FC236}">
                  <a16:creationId xmlns:a16="http://schemas.microsoft.com/office/drawing/2014/main" id="{A46A8BEE-407E-AB4C-B643-D7CF80257CB1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89" name="타원 288">
                <a:extLst>
                  <a:ext uri="{FF2B5EF4-FFF2-40B4-BE49-F238E27FC236}">
                    <a16:creationId xmlns:a16="http://schemas.microsoft.com/office/drawing/2014/main" id="{195D5FE0-7C7C-8349-88F6-1F7A89163339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90" name="사다리꼴[T] 289">
                <a:extLst>
                  <a:ext uri="{FF2B5EF4-FFF2-40B4-BE49-F238E27FC236}">
                    <a16:creationId xmlns:a16="http://schemas.microsoft.com/office/drawing/2014/main" id="{ED368D33-CE5F-4643-A3A5-0FFDF325486B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92" name="꺾인 연결선[E] 291">
            <a:extLst>
              <a:ext uri="{FF2B5EF4-FFF2-40B4-BE49-F238E27FC236}">
                <a16:creationId xmlns:a16="http://schemas.microsoft.com/office/drawing/2014/main" id="{DF9E132E-DF4B-7E47-81E3-C0EB8193B22C}"/>
              </a:ext>
            </a:extLst>
          </p:cNvPr>
          <p:cNvCxnSpPr>
            <a:stCxn id="16" idx="0"/>
            <a:endCxn id="286" idx="4"/>
          </p:cNvCxnSpPr>
          <p:nvPr/>
        </p:nvCxnSpPr>
        <p:spPr>
          <a:xfrm rot="16200000" flipH="1">
            <a:off x="2210736" y="3768185"/>
            <a:ext cx="20643" cy="2366839"/>
          </a:xfrm>
          <a:prstGeom prst="bentConnector4">
            <a:avLst>
              <a:gd name="adj1" fmla="val -748026"/>
              <a:gd name="adj2" fmla="val 1038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꺾인 연결선[E] 294">
            <a:extLst>
              <a:ext uri="{FF2B5EF4-FFF2-40B4-BE49-F238E27FC236}">
                <a16:creationId xmlns:a16="http://schemas.microsoft.com/office/drawing/2014/main" id="{413D09BC-567A-D946-92A1-41A268E45987}"/>
              </a:ext>
            </a:extLst>
          </p:cNvPr>
          <p:cNvCxnSpPr>
            <a:stCxn id="266" idx="0"/>
            <a:endCxn id="287" idx="4"/>
          </p:cNvCxnSpPr>
          <p:nvPr/>
        </p:nvCxnSpPr>
        <p:spPr>
          <a:xfrm rot="10800000">
            <a:off x="3433644" y="5213615"/>
            <a:ext cx="305375" cy="50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꺾인 연결선[E] 296">
            <a:extLst>
              <a:ext uri="{FF2B5EF4-FFF2-40B4-BE49-F238E27FC236}">
                <a16:creationId xmlns:a16="http://schemas.microsoft.com/office/drawing/2014/main" id="{8CEA4CD4-D26F-E64D-A519-8E0531493859}"/>
              </a:ext>
            </a:extLst>
          </p:cNvPr>
          <p:cNvCxnSpPr>
            <a:stCxn id="290" idx="0"/>
            <a:endCxn id="16" idx="3"/>
          </p:cNvCxnSpPr>
          <p:nvPr/>
        </p:nvCxnSpPr>
        <p:spPr>
          <a:xfrm rot="10800000" flipV="1">
            <a:off x="1791723" y="5091477"/>
            <a:ext cx="1320788" cy="22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67316598-E527-B240-9A1D-8A5D60602466}"/>
              </a:ext>
            </a:extLst>
          </p:cNvPr>
          <p:cNvCxnSpPr>
            <a:stCxn id="100" idx="1"/>
            <a:endCxn id="266" idx="2"/>
          </p:cNvCxnSpPr>
          <p:nvPr/>
        </p:nvCxnSpPr>
        <p:spPr>
          <a:xfrm rot="10800000">
            <a:off x="4050745" y="5218618"/>
            <a:ext cx="2544434" cy="153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4" name="그룹 303">
            <a:extLst>
              <a:ext uri="{FF2B5EF4-FFF2-40B4-BE49-F238E27FC236}">
                <a16:creationId xmlns:a16="http://schemas.microsoft.com/office/drawing/2014/main" id="{8670891D-CB33-8F48-B2ED-CF51BA6BAF17}"/>
              </a:ext>
            </a:extLst>
          </p:cNvPr>
          <p:cNvGrpSpPr/>
          <p:nvPr/>
        </p:nvGrpSpPr>
        <p:grpSpPr>
          <a:xfrm rot="10800000">
            <a:off x="3360754" y="4197420"/>
            <a:ext cx="321132" cy="529936"/>
            <a:chOff x="8048948" y="3244496"/>
            <a:chExt cx="321132" cy="529936"/>
          </a:xfrm>
        </p:grpSpPr>
        <p:sp>
          <p:nvSpPr>
            <p:cNvPr id="305" name="타원 304">
              <a:extLst>
                <a:ext uri="{FF2B5EF4-FFF2-40B4-BE49-F238E27FC236}">
                  <a16:creationId xmlns:a16="http://schemas.microsoft.com/office/drawing/2014/main" id="{CD1680E1-787F-E548-96B8-983536422621}"/>
                </a:ext>
              </a:extLst>
            </p:cNvPr>
            <p:cNvSpPr/>
            <p:nvPr/>
          </p:nvSpPr>
          <p:spPr>
            <a:xfrm rot="5400000">
              <a:off x="8077753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06" name="타원 305">
              <a:extLst>
                <a:ext uri="{FF2B5EF4-FFF2-40B4-BE49-F238E27FC236}">
                  <a16:creationId xmlns:a16="http://schemas.microsoft.com/office/drawing/2014/main" id="{ED8492CD-BE18-054B-BAA5-6CF994AD3724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307" name="그룹 306">
              <a:extLst>
                <a:ext uri="{FF2B5EF4-FFF2-40B4-BE49-F238E27FC236}">
                  <a16:creationId xmlns:a16="http://schemas.microsoft.com/office/drawing/2014/main" id="{994B69C2-DE2B-034D-8D4E-31AC5F5AAFD0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308" name="타원 307">
                <a:extLst>
                  <a:ext uri="{FF2B5EF4-FFF2-40B4-BE49-F238E27FC236}">
                    <a16:creationId xmlns:a16="http://schemas.microsoft.com/office/drawing/2014/main" id="{8FA62536-AE30-EA4D-85E5-BD8AB53E670D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309" name="사다리꼴[T] 308">
                <a:extLst>
                  <a:ext uri="{FF2B5EF4-FFF2-40B4-BE49-F238E27FC236}">
                    <a16:creationId xmlns:a16="http://schemas.microsoft.com/office/drawing/2014/main" id="{80C8F8EC-DE23-BD43-9694-1F44123B9BBF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5628BB7B-D47F-BE47-9132-97430B98E368}"/>
              </a:ext>
            </a:extLst>
          </p:cNvPr>
          <p:cNvCxnSpPr>
            <a:stCxn id="272" idx="0"/>
            <a:endCxn id="306" idx="4"/>
          </p:cNvCxnSpPr>
          <p:nvPr/>
        </p:nvCxnSpPr>
        <p:spPr>
          <a:xfrm rot="10800000">
            <a:off x="3681886" y="4584527"/>
            <a:ext cx="1211010" cy="49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꺾인 연결선[E] 312">
            <a:extLst>
              <a:ext uri="{FF2B5EF4-FFF2-40B4-BE49-F238E27FC236}">
                <a16:creationId xmlns:a16="http://schemas.microsoft.com/office/drawing/2014/main" id="{538B90D3-11A8-2D4B-A367-0D1CDA4FA9EB}"/>
              </a:ext>
            </a:extLst>
          </p:cNvPr>
          <p:cNvCxnSpPr>
            <a:stCxn id="15" idx="0"/>
            <a:endCxn id="305" idx="4"/>
          </p:cNvCxnSpPr>
          <p:nvPr/>
        </p:nvCxnSpPr>
        <p:spPr>
          <a:xfrm rot="16200000" flipH="1">
            <a:off x="2329556" y="3015695"/>
            <a:ext cx="25226" cy="2609060"/>
          </a:xfrm>
          <a:prstGeom prst="bentConnector4">
            <a:avLst>
              <a:gd name="adj1" fmla="val -1006541"/>
              <a:gd name="adj2" fmla="val 1043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꺾인 연결선[E] 317">
            <a:extLst>
              <a:ext uri="{FF2B5EF4-FFF2-40B4-BE49-F238E27FC236}">
                <a16:creationId xmlns:a16="http://schemas.microsoft.com/office/drawing/2014/main" id="{A67E4BDB-96AF-7A4C-B019-539386ACBEFE}"/>
              </a:ext>
            </a:extLst>
          </p:cNvPr>
          <p:cNvCxnSpPr>
            <a:stCxn id="99" idx="1"/>
            <a:endCxn id="272" idx="2"/>
          </p:cNvCxnSpPr>
          <p:nvPr/>
        </p:nvCxnSpPr>
        <p:spPr>
          <a:xfrm rot="10800000">
            <a:off x="5204623" y="4589444"/>
            <a:ext cx="1390556" cy="6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꺾인 연결선[E] 320">
            <a:extLst>
              <a:ext uri="{FF2B5EF4-FFF2-40B4-BE49-F238E27FC236}">
                <a16:creationId xmlns:a16="http://schemas.microsoft.com/office/drawing/2014/main" id="{1113AF05-7C21-BD48-8A9A-BD1029F679F1}"/>
              </a:ext>
            </a:extLst>
          </p:cNvPr>
          <p:cNvCxnSpPr>
            <a:stCxn id="309" idx="0"/>
            <a:endCxn id="15" idx="3"/>
          </p:cNvCxnSpPr>
          <p:nvPr/>
        </p:nvCxnSpPr>
        <p:spPr>
          <a:xfrm rot="10800000">
            <a:off x="1791724" y="4460013"/>
            <a:ext cx="1569031" cy="23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CA1B313C-D0DB-C744-8652-2A48CA23C177}"/>
              </a:ext>
            </a:extLst>
          </p:cNvPr>
          <p:cNvGrpSpPr/>
          <p:nvPr/>
        </p:nvGrpSpPr>
        <p:grpSpPr>
          <a:xfrm>
            <a:off x="4689728" y="110388"/>
            <a:ext cx="1737931" cy="1104444"/>
            <a:chOff x="7141829" y="1027839"/>
            <a:chExt cx="1737931" cy="1104444"/>
          </a:xfrm>
        </p:grpSpPr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982996EC-F6FE-024B-A882-C0C65B86FB4D}"/>
                </a:ext>
              </a:extLst>
            </p:cNvPr>
            <p:cNvSpPr/>
            <p:nvPr/>
          </p:nvSpPr>
          <p:spPr>
            <a:xfrm>
              <a:off x="7141829" y="1027839"/>
              <a:ext cx="1737931" cy="11044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TSC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748FD4CE-9C79-1A48-94AA-166B99397574}"/>
                </a:ext>
              </a:extLst>
            </p:cNvPr>
            <p:cNvSpPr/>
            <p:nvPr/>
          </p:nvSpPr>
          <p:spPr>
            <a:xfrm>
              <a:off x="7309218" y="1440106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coarse_ts</a:t>
              </a:r>
              <a:r>
                <a:rPr kumimoji="1" lang="en-US" altLang="ko-Kore-KR" sz="1100" dirty="0"/>
                <a:t>[60:0]</a:t>
              </a:r>
              <a:endParaRPr kumimoji="1" lang="ko-Kore-KR" altLang="en-US" sz="1100" dirty="0"/>
            </a:p>
          </p:txBody>
        </p:sp>
      </p:grpSp>
      <p:grpSp>
        <p:nvGrpSpPr>
          <p:cNvPr id="344" name="그룹 343">
            <a:extLst>
              <a:ext uri="{FF2B5EF4-FFF2-40B4-BE49-F238E27FC236}">
                <a16:creationId xmlns:a16="http://schemas.microsoft.com/office/drawing/2014/main" id="{1F44C94C-8EA5-E347-8425-A4F5F28DCAE3}"/>
              </a:ext>
            </a:extLst>
          </p:cNvPr>
          <p:cNvGrpSpPr/>
          <p:nvPr/>
        </p:nvGrpSpPr>
        <p:grpSpPr>
          <a:xfrm>
            <a:off x="111821" y="636130"/>
            <a:ext cx="1899813" cy="5638282"/>
            <a:chOff x="111821" y="636130"/>
            <a:chExt cx="1899813" cy="5638282"/>
          </a:xfrm>
        </p:grpSpPr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05FC78D6-D806-314A-A8F2-6BCF513C2E13}"/>
                </a:ext>
              </a:extLst>
            </p:cNvPr>
            <p:cNvGrpSpPr/>
            <p:nvPr/>
          </p:nvGrpSpPr>
          <p:grpSpPr>
            <a:xfrm>
              <a:off x="111821" y="636130"/>
              <a:ext cx="1892973" cy="5638282"/>
              <a:chOff x="111821" y="636130"/>
              <a:chExt cx="1892973" cy="5638282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7A696ABB-3405-374B-85FC-5C91C6D87559}"/>
                  </a:ext>
                </a:extLst>
              </p:cNvPr>
              <p:cNvGrpSpPr/>
              <p:nvPr/>
            </p:nvGrpSpPr>
            <p:grpSpPr>
              <a:xfrm>
                <a:off x="111821" y="636130"/>
                <a:ext cx="1815833" cy="5585739"/>
                <a:chOff x="1285713" y="843936"/>
                <a:chExt cx="1815833" cy="5585739"/>
              </a:xfrm>
            </p:grpSpPr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D13DDF4E-8005-5C4B-8BEE-FE64ACCB288A}"/>
                    </a:ext>
                  </a:extLst>
                </p:cNvPr>
                <p:cNvSpPr/>
                <p:nvPr/>
              </p:nvSpPr>
              <p:spPr>
                <a:xfrm>
                  <a:off x="1285713" y="843936"/>
                  <a:ext cx="1815833" cy="55857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cri (interface)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3738024B-3BE2-2841-91DB-B22DFF0000FD}"/>
                    </a:ext>
                  </a:extLst>
                </p:cNvPr>
                <p:cNvSpPr/>
                <p:nvPr/>
              </p:nvSpPr>
              <p:spPr>
                <a:xfrm>
                  <a:off x="1457459" y="1308483"/>
                  <a:ext cx="75690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cmd</a:t>
                  </a:r>
                  <a:r>
                    <a:rPr kumimoji="1" lang="en-US" altLang="ko-Kore-KR" sz="1100" dirty="0"/>
                    <a:t>[1:0]</a:t>
                  </a:r>
                  <a:endParaRPr kumimoji="1" lang="ko-Kore-KR" altLang="en-US" sz="1100" dirty="0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D398768D-0600-5345-B466-E97742D5ABB4}"/>
                    </a:ext>
                  </a:extLst>
                </p:cNvPr>
                <p:cNvSpPr/>
                <p:nvPr/>
              </p:nvSpPr>
              <p:spPr>
                <a:xfrm>
                  <a:off x="1457454" y="1638380"/>
                  <a:ext cx="1075676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chan_sel</a:t>
                  </a:r>
                  <a:r>
                    <a:rPr kumimoji="1" lang="en-US" altLang="ko-Kore-KR" sz="1100" dirty="0"/>
                    <a:t>[23:0]</a:t>
                  </a:r>
                  <a:endParaRPr kumimoji="1" lang="ko-Kore-KR" altLang="en-US" sz="1100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321D4DD2-5BC2-A14E-83ED-4673EF562430}"/>
                    </a:ext>
                  </a:extLst>
                </p:cNvPr>
                <p:cNvSpPr/>
                <p:nvPr/>
              </p:nvSpPr>
              <p:spPr>
                <a:xfrm>
                  <a:off x="1457454" y="195875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3E88F591-5126-394D-BF21-428AF3F968A2}"/>
                    </a:ext>
                  </a:extLst>
                </p:cNvPr>
                <p:cNvSpPr/>
                <p:nvPr/>
              </p:nvSpPr>
              <p:spPr>
                <a:xfrm>
                  <a:off x="1457453" y="2284163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o_data</a:t>
                  </a:r>
                  <a:r>
                    <a:rPr kumimoji="1" lang="en-US" altLang="ko-Kore-KR" sz="1100" dirty="0"/>
                    <a:t>[511:0]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D79EE1A8-6274-AF48-90FC-B1CF2109448D}"/>
                    </a:ext>
                  </a:extLst>
                </p:cNvPr>
                <p:cNvSpPr/>
                <p:nvPr/>
              </p:nvSpPr>
              <p:spPr>
                <a:xfrm>
                  <a:off x="1457453" y="261100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o_address</a:t>
                  </a:r>
                  <a:r>
                    <a:rPr kumimoji="1" lang="en-US" altLang="ko-Kore-KR" sz="1100" dirty="0"/>
                    <a:t>[7:0]</a:t>
                  </a:r>
                  <a:endParaRPr kumimoji="1" lang="ko-Kore-KR" altLang="en-US" sz="1100" dirty="0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B603353B-56F4-8C4B-A5AB-644496A04F7E}"/>
                    </a:ext>
                  </a:extLst>
                </p:cNvPr>
                <p:cNvSpPr/>
                <p:nvPr/>
              </p:nvSpPr>
              <p:spPr>
                <a:xfrm>
                  <a:off x="1457452" y="2935295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o_status</a:t>
                  </a:r>
                  <a:r>
                    <a:rPr kumimoji="1" lang="en-US" altLang="ko-Kore-KR" sz="1100" dirty="0"/>
                    <a:t>[2:0]</a:t>
                  </a:r>
                  <a:endParaRPr kumimoji="1" lang="ko-Kore-KR" altLang="en-US" sz="1100" dirty="0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90E0C21C-7434-3D43-80EC-72237A69AB7A}"/>
                    </a:ext>
                  </a:extLst>
                </p:cNvPr>
                <p:cNvSpPr/>
                <p:nvPr/>
              </p:nvSpPr>
              <p:spPr>
                <a:xfrm>
                  <a:off x="1457454" y="3256305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o_buffer_space_valid</a:t>
                  </a:r>
                  <a:endParaRPr kumimoji="1" lang="ko-Kore-KR" altLang="en-US" sz="1100" dirty="0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4D5E83FF-447C-C540-91D6-7229A6A989B7}"/>
                    </a:ext>
                  </a:extLst>
                </p:cNvPr>
                <p:cNvSpPr/>
                <p:nvPr/>
              </p:nvSpPr>
              <p:spPr>
                <a:xfrm>
                  <a:off x="1457452" y="3578970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</a:t>
                  </a:r>
                  <a:r>
                    <a:rPr kumimoji="1" lang="en-US" altLang="ko-Kore-KR" sz="1100" dirty="0"/>
                    <a:t>[15:0]</a:t>
                  </a:r>
                  <a:endParaRPr kumimoji="1" lang="ko-Kore-KR" altLang="en-US" sz="1100" dirty="0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5D1F9DC1-1366-8F45-B627-48DBED31D053}"/>
                    </a:ext>
                  </a:extLst>
                </p:cNvPr>
                <p:cNvSpPr/>
                <p:nvPr/>
              </p:nvSpPr>
              <p:spPr>
                <a:xfrm>
                  <a:off x="1457447" y="3901632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i_timeout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CC2CF9A5-CAAA-3A48-B4B8-88D063F13AF4}"/>
                    </a:ext>
                  </a:extLst>
                </p:cNvPr>
                <p:cNvSpPr/>
                <p:nvPr/>
              </p:nvSpPr>
              <p:spPr>
                <a:xfrm>
                  <a:off x="1457447" y="4515418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i_data</a:t>
                  </a:r>
                  <a:r>
                    <a:rPr kumimoji="1" lang="en-US" altLang="ko-Kore-KR" sz="1100" dirty="0"/>
                    <a:t>[31:0]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38470328-43ED-A841-A46D-437214C7EABD}"/>
                    </a:ext>
                  </a:extLst>
                </p:cNvPr>
                <p:cNvSpPr/>
                <p:nvPr/>
              </p:nvSpPr>
              <p:spPr>
                <a:xfrm>
                  <a:off x="1457447" y="5149089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690F6DB0-CF9E-C940-982D-1F294FA170FF}"/>
                    </a:ext>
                  </a:extLst>
                </p:cNvPr>
                <p:cNvSpPr/>
                <p:nvPr/>
              </p:nvSpPr>
              <p:spPr>
                <a:xfrm>
                  <a:off x="1457447" y="5870351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i_status</a:t>
                  </a:r>
                  <a:r>
                    <a:rPr kumimoji="1" lang="en-US" altLang="ko-Kore-KR" sz="1100" dirty="0"/>
                    <a:t>[3:0]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236" name="삼각형 235">
                <a:extLst>
                  <a:ext uri="{FF2B5EF4-FFF2-40B4-BE49-F238E27FC236}">
                    <a16:creationId xmlns:a16="http://schemas.microsoft.com/office/drawing/2014/main" id="{271E27EB-589F-B341-9089-09A305751648}"/>
                  </a:ext>
                </a:extLst>
              </p:cNvPr>
              <p:cNvSpPr/>
              <p:nvPr/>
            </p:nvSpPr>
            <p:spPr>
              <a:xfrm>
                <a:off x="1289132" y="5923102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9DE8B35D-3F0E-394F-9A4B-DE0AB035C5C7}"/>
                  </a:ext>
                </a:extLst>
              </p:cNvPr>
              <p:cNvSpPr txBox="1"/>
              <p:nvPr/>
            </p:nvSpPr>
            <p:spPr>
              <a:xfrm>
                <a:off x="1388553" y="6028191"/>
                <a:ext cx="61624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38" name="꺾인 연결선[E] 237">
                <a:extLst>
                  <a:ext uri="{FF2B5EF4-FFF2-40B4-BE49-F238E27FC236}">
                    <a16:creationId xmlns:a16="http://schemas.microsoft.com/office/drawing/2014/main" id="{46C5D523-F8B4-1E48-988F-FDA419A78A32}"/>
                  </a:ext>
                </a:extLst>
              </p:cNvPr>
              <p:cNvCxnSpPr>
                <a:cxnSpLocks/>
                <a:stCxn id="237" idx="1"/>
                <a:endCxn id="236" idx="3"/>
              </p:cNvCxnSpPr>
              <p:nvPr/>
            </p:nvCxnSpPr>
            <p:spPr>
              <a:xfrm rot="10800000">
                <a:off x="1312745" y="5971718"/>
                <a:ext cx="75809" cy="179585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7" name="삼각형 336">
              <a:extLst>
                <a:ext uri="{FF2B5EF4-FFF2-40B4-BE49-F238E27FC236}">
                  <a16:creationId xmlns:a16="http://schemas.microsoft.com/office/drawing/2014/main" id="{43AB22AD-A682-CA43-A9BA-458FD939BD5B}"/>
                </a:ext>
              </a:extLst>
            </p:cNvPr>
            <p:cNvSpPr/>
            <p:nvPr/>
          </p:nvSpPr>
          <p:spPr>
            <a:xfrm rot="10800000">
              <a:off x="1265952" y="494123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E8BB8795-F6DB-9445-9F99-D478FFC85509}"/>
                </a:ext>
              </a:extLst>
            </p:cNvPr>
            <p:cNvSpPr txBox="1"/>
            <p:nvPr/>
          </p:nvSpPr>
          <p:spPr>
            <a:xfrm>
              <a:off x="1395393" y="4697351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39" name="꺾인 연결선[E] 338">
              <a:extLst>
                <a:ext uri="{FF2B5EF4-FFF2-40B4-BE49-F238E27FC236}">
                  <a16:creationId xmlns:a16="http://schemas.microsoft.com/office/drawing/2014/main" id="{D93DEF28-73ED-7744-8BCD-3B3ABF481E06}"/>
                </a:ext>
              </a:extLst>
            </p:cNvPr>
            <p:cNvCxnSpPr>
              <a:cxnSpLocks/>
              <a:stCxn id="338" idx="1"/>
              <a:endCxn id="337" idx="3"/>
            </p:cNvCxnSpPr>
            <p:nvPr/>
          </p:nvCxnSpPr>
          <p:spPr>
            <a:xfrm rot="10800000" flipV="1">
              <a:off x="1289563" y="4820462"/>
              <a:ext cx="105830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1" name="삼각형 340">
              <a:extLst>
                <a:ext uri="{FF2B5EF4-FFF2-40B4-BE49-F238E27FC236}">
                  <a16:creationId xmlns:a16="http://schemas.microsoft.com/office/drawing/2014/main" id="{A162274E-67D0-0D41-A195-48D949F506F2}"/>
                </a:ext>
              </a:extLst>
            </p:cNvPr>
            <p:cNvSpPr/>
            <p:nvPr/>
          </p:nvSpPr>
          <p:spPr>
            <a:xfrm rot="10800000">
              <a:off x="1250341" y="4315608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0FD27BE3-CB85-A54B-BC93-269CEFE6F984}"/>
                </a:ext>
              </a:extLst>
            </p:cNvPr>
            <p:cNvSpPr txBox="1"/>
            <p:nvPr/>
          </p:nvSpPr>
          <p:spPr>
            <a:xfrm>
              <a:off x="1379782" y="407172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43" name="꺾인 연결선[E] 342">
              <a:extLst>
                <a:ext uri="{FF2B5EF4-FFF2-40B4-BE49-F238E27FC236}">
                  <a16:creationId xmlns:a16="http://schemas.microsoft.com/office/drawing/2014/main" id="{4FC8E2CA-B7D5-0B4B-8D10-E0C934CCA443}"/>
                </a:ext>
              </a:extLst>
            </p:cNvPr>
            <p:cNvCxnSpPr>
              <a:cxnSpLocks/>
              <a:stCxn id="342" idx="1"/>
              <a:endCxn id="341" idx="3"/>
            </p:cNvCxnSpPr>
            <p:nvPr/>
          </p:nvCxnSpPr>
          <p:spPr>
            <a:xfrm rot="10800000" flipV="1">
              <a:off x="1273952" y="4194838"/>
              <a:ext cx="105830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3" name="그룹 352">
            <a:extLst>
              <a:ext uri="{FF2B5EF4-FFF2-40B4-BE49-F238E27FC236}">
                <a16:creationId xmlns:a16="http://schemas.microsoft.com/office/drawing/2014/main" id="{C23470DA-7759-524B-A877-BC753EC61F8F}"/>
              </a:ext>
            </a:extLst>
          </p:cNvPr>
          <p:cNvGrpSpPr/>
          <p:nvPr/>
        </p:nvGrpSpPr>
        <p:grpSpPr>
          <a:xfrm rot="10800000">
            <a:off x="2331406" y="5551590"/>
            <a:ext cx="321703" cy="529936"/>
            <a:chOff x="8048377" y="3244496"/>
            <a:chExt cx="321703" cy="529936"/>
          </a:xfrm>
        </p:grpSpPr>
        <p:sp>
          <p:nvSpPr>
            <p:cNvPr id="354" name="타원 353">
              <a:extLst>
                <a:ext uri="{FF2B5EF4-FFF2-40B4-BE49-F238E27FC236}">
                  <a16:creationId xmlns:a16="http://schemas.microsoft.com/office/drawing/2014/main" id="{30A18C0A-B594-4540-A8EA-A98EB8750A98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5" name="타원 354">
              <a:extLst>
                <a:ext uri="{FF2B5EF4-FFF2-40B4-BE49-F238E27FC236}">
                  <a16:creationId xmlns:a16="http://schemas.microsoft.com/office/drawing/2014/main" id="{2B660D61-1600-EB44-96D2-8B2FD02EF014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356" name="그룹 355">
              <a:extLst>
                <a:ext uri="{FF2B5EF4-FFF2-40B4-BE49-F238E27FC236}">
                  <a16:creationId xmlns:a16="http://schemas.microsoft.com/office/drawing/2014/main" id="{D82D5894-1281-F342-8894-93D31540C7A0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357" name="타원 356">
                <a:extLst>
                  <a:ext uri="{FF2B5EF4-FFF2-40B4-BE49-F238E27FC236}">
                    <a16:creationId xmlns:a16="http://schemas.microsoft.com/office/drawing/2014/main" id="{1C99C9ED-93A8-6749-A61A-702A4E945244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358" name="사다리꼴[T] 357">
                <a:extLst>
                  <a:ext uri="{FF2B5EF4-FFF2-40B4-BE49-F238E27FC236}">
                    <a16:creationId xmlns:a16="http://schemas.microsoft.com/office/drawing/2014/main" id="{3126DEF7-5275-1444-A9D2-0E7E38F940E3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9FC605E4-29DE-4247-99C4-A8742E6D1B0D}"/>
              </a:ext>
            </a:extLst>
          </p:cNvPr>
          <p:cNvSpPr/>
          <p:nvPr/>
        </p:nvSpPr>
        <p:spPr>
          <a:xfrm>
            <a:off x="1954038" y="6109427"/>
            <a:ext cx="589418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3’b100</a:t>
            </a:r>
            <a:endParaRPr kumimoji="1" lang="ko-Kore-KR" altLang="en-US" sz="1100" dirty="0"/>
          </a:p>
        </p:txBody>
      </p:sp>
      <p:cxnSp>
        <p:nvCxnSpPr>
          <p:cNvPr id="365" name="꺾인 연결선[E] 364">
            <a:extLst>
              <a:ext uri="{FF2B5EF4-FFF2-40B4-BE49-F238E27FC236}">
                <a16:creationId xmlns:a16="http://schemas.microsoft.com/office/drawing/2014/main" id="{0375730B-A9D9-B941-B6F3-F98ABCEDDEA8}"/>
              </a:ext>
            </a:extLst>
          </p:cNvPr>
          <p:cNvCxnSpPr>
            <a:cxnSpLocks/>
            <a:stCxn id="364" idx="3"/>
            <a:endCxn id="355" idx="4"/>
          </p:cNvCxnSpPr>
          <p:nvPr/>
        </p:nvCxnSpPr>
        <p:spPr>
          <a:xfrm flipV="1">
            <a:off x="2543456" y="5938696"/>
            <a:ext cx="109082" cy="299295"/>
          </a:xfrm>
          <a:prstGeom prst="bentConnector3">
            <a:avLst>
              <a:gd name="adj1" fmla="val 3154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꺾인 연결선[E] 373">
            <a:extLst>
              <a:ext uri="{FF2B5EF4-FFF2-40B4-BE49-F238E27FC236}">
                <a16:creationId xmlns:a16="http://schemas.microsoft.com/office/drawing/2014/main" id="{0963463D-4B32-4648-8C1B-F6CDF9961112}"/>
              </a:ext>
            </a:extLst>
          </p:cNvPr>
          <p:cNvCxnSpPr>
            <a:stCxn id="358" idx="0"/>
            <a:endCxn id="17" idx="3"/>
          </p:cNvCxnSpPr>
          <p:nvPr/>
        </p:nvCxnSpPr>
        <p:spPr>
          <a:xfrm rot="10800000">
            <a:off x="1791724" y="5814945"/>
            <a:ext cx="539683" cy="16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꺾인 연결선[E] 376">
            <a:extLst>
              <a:ext uri="{FF2B5EF4-FFF2-40B4-BE49-F238E27FC236}">
                <a16:creationId xmlns:a16="http://schemas.microsoft.com/office/drawing/2014/main" id="{12CFE090-F942-4C47-8A52-94298B01F5FF}"/>
              </a:ext>
            </a:extLst>
          </p:cNvPr>
          <p:cNvCxnSpPr>
            <a:cxnSpLocks/>
            <a:stCxn id="22" idx="3"/>
            <a:endCxn id="290" idx="1"/>
          </p:cNvCxnSpPr>
          <p:nvPr/>
        </p:nvCxnSpPr>
        <p:spPr>
          <a:xfrm flipV="1">
            <a:off x="2724583" y="5317479"/>
            <a:ext cx="543792" cy="12530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꺾인 연결선[E] 378">
            <a:extLst>
              <a:ext uri="{FF2B5EF4-FFF2-40B4-BE49-F238E27FC236}">
                <a16:creationId xmlns:a16="http://schemas.microsoft.com/office/drawing/2014/main" id="{E02A95E3-8BFB-A248-94D4-CE24D7470395}"/>
              </a:ext>
            </a:extLst>
          </p:cNvPr>
          <p:cNvCxnSpPr>
            <a:cxnSpLocks/>
            <a:stCxn id="22" idx="3"/>
            <a:endCxn id="309" idx="1"/>
          </p:cNvCxnSpPr>
          <p:nvPr/>
        </p:nvCxnSpPr>
        <p:spPr>
          <a:xfrm flipV="1">
            <a:off x="2724583" y="4688391"/>
            <a:ext cx="792035" cy="18821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2" name="그룹 381">
            <a:extLst>
              <a:ext uri="{FF2B5EF4-FFF2-40B4-BE49-F238E27FC236}">
                <a16:creationId xmlns:a16="http://schemas.microsoft.com/office/drawing/2014/main" id="{7DC4F7AC-445A-524C-8D9D-8DAE11665155}"/>
              </a:ext>
            </a:extLst>
          </p:cNvPr>
          <p:cNvGrpSpPr/>
          <p:nvPr/>
        </p:nvGrpSpPr>
        <p:grpSpPr>
          <a:xfrm rot="5400000">
            <a:off x="2362772" y="2371521"/>
            <a:ext cx="826513" cy="544317"/>
            <a:chOff x="2883373" y="5392849"/>
            <a:chExt cx="962915" cy="724984"/>
          </a:xfrm>
        </p:grpSpPr>
        <p:sp>
          <p:nvSpPr>
            <p:cNvPr id="383" name="사다리꼴[T] 382">
              <a:extLst>
                <a:ext uri="{FF2B5EF4-FFF2-40B4-BE49-F238E27FC236}">
                  <a16:creationId xmlns:a16="http://schemas.microsoft.com/office/drawing/2014/main" id="{3EBDEA6B-BAC9-D14F-8378-A92408B03D8D}"/>
                </a:ext>
              </a:extLst>
            </p:cNvPr>
            <p:cNvSpPr/>
            <p:nvPr/>
          </p:nvSpPr>
          <p:spPr>
            <a:xfrm>
              <a:off x="2883373" y="5392849"/>
              <a:ext cx="962915" cy="688700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EQUAL?</a:t>
              </a:r>
              <a:endParaRPr kumimoji="1" lang="ko-Kore-KR" altLang="en-US" sz="1300" dirty="0"/>
            </a:p>
          </p:txBody>
        </p:sp>
        <p:sp>
          <p:nvSpPr>
            <p:cNvPr id="384" name="삼각형 383">
              <a:extLst>
                <a:ext uri="{FF2B5EF4-FFF2-40B4-BE49-F238E27FC236}">
                  <a16:creationId xmlns:a16="http://schemas.microsoft.com/office/drawing/2014/main" id="{2AFB2A77-FF6B-9F4F-A239-F64762B4CC6E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385" name="타원 384">
              <a:extLst>
                <a:ext uri="{FF2B5EF4-FFF2-40B4-BE49-F238E27FC236}">
                  <a16:creationId xmlns:a16="http://schemas.microsoft.com/office/drawing/2014/main" id="{AFEB5EF7-4A64-1A45-A147-6B0DCAE46A9D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386" name="타원 385">
              <a:extLst>
                <a:ext uri="{FF2B5EF4-FFF2-40B4-BE49-F238E27FC236}">
                  <a16:creationId xmlns:a16="http://schemas.microsoft.com/office/drawing/2014/main" id="{3560462E-DCDA-E24C-B4C0-5D7CDB68482E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BAEDB668-9A26-4742-8115-8EB1021D0B64}"/>
              </a:ext>
            </a:extLst>
          </p:cNvPr>
          <p:cNvSpPr/>
          <p:nvPr/>
        </p:nvSpPr>
        <p:spPr>
          <a:xfrm>
            <a:off x="1954038" y="3097561"/>
            <a:ext cx="932234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2’d2=“read”</a:t>
            </a:r>
            <a:endParaRPr kumimoji="1" lang="ko-Kore-KR" altLang="en-US" sz="1100" dirty="0"/>
          </a:p>
        </p:txBody>
      </p:sp>
      <p:cxnSp>
        <p:nvCxnSpPr>
          <p:cNvPr id="388" name="꺾인 연결선[E] 387">
            <a:extLst>
              <a:ext uri="{FF2B5EF4-FFF2-40B4-BE49-F238E27FC236}">
                <a16:creationId xmlns:a16="http://schemas.microsoft.com/office/drawing/2014/main" id="{8C2EB216-49D0-DA4E-9B41-D43AC8DBFA98}"/>
              </a:ext>
            </a:extLst>
          </p:cNvPr>
          <p:cNvCxnSpPr>
            <a:cxnSpLocks/>
            <a:stCxn id="387" idx="0"/>
            <a:endCxn id="385" idx="5"/>
          </p:cNvCxnSpPr>
          <p:nvPr/>
        </p:nvCxnSpPr>
        <p:spPr>
          <a:xfrm rot="5400000" flipH="1" flipV="1">
            <a:off x="2393714" y="2946876"/>
            <a:ext cx="177126" cy="1242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꺾인 연결선[E] 389">
            <a:extLst>
              <a:ext uri="{FF2B5EF4-FFF2-40B4-BE49-F238E27FC236}">
                <a16:creationId xmlns:a16="http://schemas.microsoft.com/office/drawing/2014/main" id="{0AA84E12-4551-1F44-81B7-D496685555D2}"/>
              </a:ext>
            </a:extLst>
          </p:cNvPr>
          <p:cNvCxnSpPr>
            <a:stCxn id="6" idx="3"/>
            <a:endCxn id="386" idx="4"/>
          </p:cNvCxnSpPr>
          <p:nvPr/>
        </p:nvCxnSpPr>
        <p:spPr>
          <a:xfrm>
            <a:off x="1040470" y="1253077"/>
            <a:ext cx="1496223" cy="11634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꺾인 연결선[E] 391">
            <a:extLst>
              <a:ext uri="{FF2B5EF4-FFF2-40B4-BE49-F238E27FC236}">
                <a16:creationId xmlns:a16="http://schemas.microsoft.com/office/drawing/2014/main" id="{3FCC5B22-C355-FA44-B15E-5DBEB6361A7D}"/>
              </a:ext>
            </a:extLst>
          </p:cNvPr>
          <p:cNvCxnSpPr>
            <a:stCxn id="383" idx="0"/>
            <a:endCxn id="358" idx="3"/>
          </p:cNvCxnSpPr>
          <p:nvPr/>
        </p:nvCxnSpPr>
        <p:spPr>
          <a:xfrm flipH="1">
            <a:off x="2487270" y="2643680"/>
            <a:ext cx="560917" cy="2946877"/>
          </a:xfrm>
          <a:prstGeom prst="bentConnector4">
            <a:avLst>
              <a:gd name="adj1" fmla="val -40755"/>
              <a:gd name="adj2" fmla="val 55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8314F25E-A452-184A-B493-6ED41FD0DD38}"/>
              </a:ext>
            </a:extLst>
          </p:cNvPr>
          <p:cNvGrpSpPr/>
          <p:nvPr/>
        </p:nvGrpSpPr>
        <p:grpSpPr>
          <a:xfrm>
            <a:off x="3242546" y="1032160"/>
            <a:ext cx="804570" cy="246221"/>
            <a:chOff x="2672818" y="6550498"/>
            <a:chExt cx="804570" cy="246221"/>
          </a:xfrm>
        </p:grpSpPr>
        <p:sp>
          <p:nvSpPr>
            <p:cNvPr id="412" name="삼각형 411">
              <a:extLst>
                <a:ext uri="{FF2B5EF4-FFF2-40B4-BE49-F238E27FC236}">
                  <a16:creationId xmlns:a16="http://schemas.microsoft.com/office/drawing/2014/main" id="{0AEC5738-DD69-4745-9009-2BA6EE1C9DC8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1A4ECC54-3C02-7941-B082-5ACA7E0BF265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414" name="꺾인 연결선[E] 413">
              <a:extLst>
                <a:ext uri="{FF2B5EF4-FFF2-40B4-BE49-F238E27FC236}">
                  <a16:creationId xmlns:a16="http://schemas.microsoft.com/office/drawing/2014/main" id="{6EB7C381-E4F8-2549-A8E6-B9D546508959}"/>
                </a:ext>
              </a:extLst>
            </p:cNvPr>
            <p:cNvCxnSpPr>
              <a:cxnSpLocks/>
              <a:stCxn id="413" idx="1"/>
              <a:endCxn id="412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5" name="그룹 414">
            <a:extLst>
              <a:ext uri="{FF2B5EF4-FFF2-40B4-BE49-F238E27FC236}">
                <a16:creationId xmlns:a16="http://schemas.microsoft.com/office/drawing/2014/main" id="{983716A9-964C-DF48-927C-BB9B2C9A8A8D}"/>
              </a:ext>
            </a:extLst>
          </p:cNvPr>
          <p:cNvGrpSpPr/>
          <p:nvPr/>
        </p:nvGrpSpPr>
        <p:grpSpPr>
          <a:xfrm>
            <a:off x="3255681" y="652843"/>
            <a:ext cx="804570" cy="246221"/>
            <a:chOff x="2672818" y="6550498"/>
            <a:chExt cx="804570" cy="246221"/>
          </a:xfrm>
        </p:grpSpPr>
        <p:sp>
          <p:nvSpPr>
            <p:cNvPr id="416" name="삼각형 415">
              <a:extLst>
                <a:ext uri="{FF2B5EF4-FFF2-40B4-BE49-F238E27FC236}">
                  <a16:creationId xmlns:a16="http://schemas.microsoft.com/office/drawing/2014/main" id="{44FA2BA0-1A11-DD48-9580-612EA8FCA5C9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450A00E6-A503-C24A-9340-C0A51806A4DE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418" name="꺾인 연결선[E] 417">
              <a:extLst>
                <a:ext uri="{FF2B5EF4-FFF2-40B4-BE49-F238E27FC236}">
                  <a16:creationId xmlns:a16="http://schemas.microsoft.com/office/drawing/2014/main" id="{9E44C82A-D4C4-5E4E-9B7B-98E508D4A0B6}"/>
                </a:ext>
              </a:extLst>
            </p:cNvPr>
            <p:cNvCxnSpPr>
              <a:cxnSpLocks/>
              <a:stCxn id="417" idx="1"/>
              <a:endCxn id="416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9" name="그룹 418">
            <a:extLst>
              <a:ext uri="{FF2B5EF4-FFF2-40B4-BE49-F238E27FC236}">
                <a16:creationId xmlns:a16="http://schemas.microsoft.com/office/drawing/2014/main" id="{934E388D-8D96-D447-88F6-30FE091B847F}"/>
              </a:ext>
            </a:extLst>
          </p:cNvPr>
          <p:cNvGrpSpPr/>
          <p:nvPr/>
        </p:nvGrpSpPr>
        <p:grpSpPr>
          <a:xfrm>
            <a:off x="3257151" y="277889"/>
            <a:ext cx="804570" cy="246221"/>
            <a:chOff x="2672818" y="6550498"/>
            <a:chExt cx="804570" cy="246221"/>
          </a:xfrm>
        </p:grpSpPr>
        <p:sp>
          <p:nvSpPr>
            <p:cNvPr id="420" name="삼각형 419">
              <a:extLst>
                <a:ext uri="{FF2B5EF4-FFF2-40B4-BE49-F238E27FC236}">
                  <a16:creationId xmlns:a16="http://schemas.microsoft.com/office/drawing/2014/main" id="{52145E26-479B-D147-98F7-D9E3D1979945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4FD1D2B8-8155-E04C-9C45-96BE461E2055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422" name="꺾인 연결선[E] 421">
              <a:extLst>
                <a:ext uri="{FF2B5EF4-FFF2-40B4-BE49-F238E27FC236}">
                  <a16:creationId xmlns:a16="http://schemas.microsoft.com/office/drawing/2014/main" id="{98EA01F1-3AB5-4745-AE01-B1B4A46ABD63}"/>
                </a:ext>
              </a:extLst>
            </p:cNvPr>
            <p:cNvCxnSpPr>
              <a:cxnSpLocks/>
              <a:stCxn id="421" idx="1"/>
              <a:endCxn id="420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7441D747-C21A-074F-A2E7-E521415181F5}"/>
              </a:ext>
            </a:extLst>
          </p:cNvPr>
          <p:cNvSpPr/>
          <p:nvPr/>
        </p:nvSpPr>
        <p:spPr>
          <a:xfrm>
            <a:off x="4857117" y="868661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full_ts_cri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424" name="삼각형 423">
            <a:extLst>
              <a:ext uri="{FF2B5EF4-FFF2-40B4-BE49-F238E27FC236}">
                <a16:creationId xmlns:a16="http://schemas.microsoft.com/office/drawing/2014/main" id="{80F8750B-6E28-E14A-B62F-A5FABDF1C91C}"/>
              </a:ext>
            </a:extLst>
          </p:cNvPr>
          <p:cNvSpPr/>
          <p:nvPr/>
        </p:nvSpPr>
        <p:spPr>
          <a:xfrm rot="10800000">
            <a:off x="6087499" y="518919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04E8A4B9-5B7D-8A4B-B2C6-DDBCE4B46C0C}"/>
              </a:ext>
            </a:extLst>
          </p:cNvPr>
          <p:cNvSpPr txBox="1"/>
          <p:nvPr/>
        </p:nvSpPr>
        <p:spPr>
          <a:xfrm>
            <a:off x="5423530" y="294354"/>
            <a:ext cx="610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rtio_clk</a:t>
            </a:r>
            <a:endParaRPr kumimoji="1" lang="ko-Kore-KR" altLang="en-US" sz="1000" b="1" dirty="0"/>
          </a:p>
        </p:txBody>
      </p:sp>
      <p:cxnSp>
        <p:nvCxnSpPr>
          <p:cNvPr id="426" name="꺾인 연결선[E] 425">
            <a:extLst>
              <a:ext uri="{FF2B5EF4-FFF2-40B4-BE49-F238E27FC236}">
                <a16:creationId xmlns:a16="http://schemas.microsoft.com/office/drawing/2014/main" id="{56E3A2FE-4791-EC4D-9F22-AAE9996BC12D}"/>
              </a:ext>
            </a:extLst>
          </p:cNvPr>
          <p:cNvCxnSpPr>
            <a:cxnSpLocks/>
            <a:stCxn id="425" idx="3"/>
            <a:endCxn id="424" idx="3"/>
          </p:cNvCxnSpPr>
          <p:nvPr/>
        </p:nvCxnSpPr>
        <p:spPr>
          <a:xfrm>
            <a:off x="6034515" y="417465"/>
            <a:ext cx="76595" cy="1014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68984D60-3F4D-8645-ACEC-09F6A49EA965}"/>
              </a:ext>
            </a:extLst>
          </p:cNvPr>
          <p:cNvSpPr/>
          <p:nvPr/>
        </p:nvSpPr>
        <p:spPr>
          <a:xfrm>
            <a:off x="6665415" y="497431"/>
            <a:ext cx="2027935" cy="305705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</a:rPr>
              <a:t>fifo</a:t>
            </a:r>
            <a:r>
              <a:rPr kumimoji="1" lang="en-US" altLang="ko-Kore-KR" dirty="0">
                <a:solidFill>
                  <a:schemeClr val="tx1"/>
                </a:solidFill>
              </a:rPr>
              <a:t>=</a:t>
            </a:r>
            <a:r>
              <a:rPr kumimoji="1" lang="en-US" altLang="ko-Kore-KR" dirty="0" err="1">
                <a:solidFill>
                  <a:schemeClr val="tx1"/>
                </a:solidFill>
              </a:rPr>
              <a:t>AsyncFIFO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DEFCF214-40C0-D44B-9608-AC36145581B1}"/>
              </a:ext>
            </a:extLst>
          </p:cNvPr>
          <p:cNvSpPr/>
          <p:nvPr/>
        </p:nvSpPr>
        <p:spPr>
          <a:xfrm>
            <a:off x="6829442" y="864996"/>
            <a:ext cx="1737931" cy="25114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_</a:t>
            </a:r>
            <a:r>
              <a:rPr kumimoji="1" lang="en-US" altLang="ko-Kore-KR" dirty="0" err="1">
                <a:solidFill>
                  <a:schemeClr val="tx1"/>
                </a:solidFill>
              </a:rPr>
              <a:t>FIFOInterface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B7DB44D8-5480-6144-9495-E03E66EBE263}"/>
              </a:ext>
            </a:extLst>
          </p:cNvPr>
          <p:cNvSpPr/>
          <p:nvPr/>
        </p:nvSpPr>
        <p:spPr>
          <a:xfrm>
            <a:off x="6972958" y="1257512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we</a:t>
            </a:r>
            <a:endParaRPr kumimoji="1" lang="ko-Kore-KR" altLang="en-US" sz="1100" dirty="0"/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E313DAB4-A815-F441-8ED7-368A6C3FED6C}"/>
              </a:ext>
            </a:extLst>
          </p:cNvPr>
          <p:cNvSpPr/>
          <p:nvPr/>
        </p:nvSpPr>
        <p:spPr>
          <a:xfrm>
            <a:off x="6972958" y="1597496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writable</a:t>
            </a:r>
            <a:endParaRPr kumimoji="1" lang="ko-Kore-KR" altLang="en-US" sz="1100" dirty="0"/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310D257D-FBA7-1740-884C-5F5EBC32E5ED}"/>
              </a:ext>
            </a:extLst>
          </p:cNvPr>
          <p:cNvSpPr/>
          <p:nvPr/>
        </p:nvSpPr>
        <p:spPr>
          <a:xfrm>
            <a:off x="6972958" y="1939489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re</a:t>
            </a:r>
            <a:endParaRPr kumimoji="1" lang="ko-Kore-KR" altLang="en-US" sz="1100" dirty="0"/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AE03A250-0218-044A-B372-E6536EEC50F3}"/>
              </a:ext>
            </a:extLst>
          </p:cNvPr>
          <p:cNvSpPr/>
          <p:nvPr/>
        </p:nvSpPr>
        <p:spPr>
          <a:xfrm>
            <a:off x="6972957" y="2275264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readable</a:t>
            </a:r>
            <a:endParaRPr kumimoji="1" lang="ko-Kore-KR" altLang="en-US" sz="1100" dirty="0"/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C957CE10-D362-F942-96F2-1E2EC93B8694}"/>
              </a:ext>
            </a:extLst>
          </p:cNvPr>
          <p:cNvSpPr/>
          <p:nvPr/>
        </p:nvSpPr>
        <p:spPr>
          <a:xfrm>
            <a:off x="6972958" y="2605118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din[64:0]</a:t>
            </a:r>
            <a:endParaRPr kumimoji="1" lang="ko-Kore-KR" altLang="en-US" sz="1100" dirty="0"/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0A796138-5DD2-914C-9657-C965612719FD}"/>
              </a:ext>
            </a:extLst>
          </p:cNvPr>
          <p:cNvSpPr/>
          <p:nvPr/>
        </p:nvSpPr>
        <p:spPr>
          <a:xfrm>
            <a:off x="6972958" y="2941867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dout</a:t>
            </a:r>
            <a:r>
              <a:rPr kumimoji="1" lang="en-US" altLang="ko-Kore-KR" sz="1100" dirty="0"/>
              <a:t>[64:0]</a:t>
            </a:r>
            <a:endParaRPr kumimoji="1" lang="ko-Kore-KR" altLang="en-US" sz="1100" dirty="0"/>
          </a:p>
        </p:txBody>
      </p:sp>
      <p:cxnSp>
        <p:nvCxnSpPr>
          <p:cNvPr id="439" name="꺾인 연결선[E] 438">
            <a:extLst>
              <a:ext uri="{FF2B5EF4-FFF2-40B4-BE49-F238E27FC236}">
                <a16:creationId xmlns:a16="http://schemas.microsoft.com/office/drawing/2014/main" id="{279B564B-E704-F940-8BA3-DFA698C2E1A1}"/>
              </a:ext>
            </a:extLst>
          </p:cNvPr>
          <p:cNvCxnSpPr>
            <a:cxnSpLocks/>
            <a:stCxn id="108" idx="0"/>
            <a:endCxn id="173" idx="4"/>
          </p:cNvCxnSpPr>
          <p:nvPr/>
        </p:nvCxnSpPr>
        <p:spPr>
          <a:xfrm rot="16200000" flipH="1">
            <a:off x="9034253" y="5036821"/>
            <a:ext cx="1299118" cy="259334"/>
          </a:xfrm>
          <a:prstGeom prst="bentConnector5">
            <a:avLst>
              <a:gd name="adj1" fmla="val -17597"/>
              <a:gd name="adj2" fmla="val -324476"/>
              <a:gd name="adj3" fmla="val 1452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직선 연결선[R] 443">
            <a:extLst>
              <a:ext uri="{FF2B5EF4-FFF2-40B4-BE49-F238E27FC236}">
                <a16:creationId xmlns:a16="http://schemas.microsoft.com/office/drawing/2014/main" id="{A2BDD878-CB9B-B74C-9351-F60968688C0D}"/>
              </a:ext>
            </a:extLst>
          </p:cNvPr>
          <p:cNvCxnSpPr/>
          <p:nvPr/>
        </p:nvCxnSpPr>
        <p:spPr>
          <a:xfrm flipH="1">
            <a:off x="2297181" y="237330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5" name="TextBox 444">
            <a:extLst>
              <a:ext uri="{FF2B5EF4-FFF2-40B4-BE49-F238E27FC236}">
                <a16:creationId xmlns:a16="http://schemas.microsoft.com/office/drawing/2014/main" id="{8B7CB6FC-A64F-5A48-A36F-BA5C29C923F5}"/>
              </a:ext>
            </a:extLst>
          </p:cNvPr>
          <p:cNvSpPr txBox="1"/>
          <p:nvPr/>
        </p:nvSpPr>
        <p:spPr>
          <a:xfrm>
            <a:off x="2219816" y="243855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448" name="직선 연결선[R] 447">
            <a:extLst>
              <a:ext uri="{FF2B5EF4-FFF2-40B4-BE49-F238E27FC236}">
                <a16:creationId xmlns:a16="http://schemas.microsoft.com/office/drawing/2014/main" id="{023629F0-B03B-3D43-BA9B-BB0938E7B0AC}"/>
              </a:ext>
            </a:extLst>
          </p:cNvPr>
          <p:cNvCxnSpPr/>
          <p:nvPr/>
        </p:nvCxnSpPr>
        <p:spPr>
          <a:xfrm flipH="1">
            <a:off x="2371543" y="294234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9" name="TextBox 448">
            <a:extLst>
              <a:ext uri="{FF2B5EF4-FFF2-40B4-BE49-F238E27FC236}">
                <a16:creationId xmlns:a16="http://schemas.microsoft.com/office/drawing/2014/main" id="{6AA3CEC8-E394-584E-A24B-42327490B209}"/>
              </a:ext>
            </a:extLst>
          </p:cNvPr>
          <p:cNvSpPr txBox="1"/>
          <p:nvPr/>
        </p:nvSpPr>
        <p:spPr>
          <a:xfrm>
            <a:off x="2208864" y="286794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450" name="직선 연결선[R] 449">
            <a:extLst>
              <a:ext uri="{FF2B5EF4-FFF2-40B4-BE49-F238E27FC236}">
                <a16:creationId xmlns:a16="http://schemas.microsoft.com/office/drawing/2014/main" id="{44D93379-61A1-2140-A406-CE34CDF5428B}"/>
              </a:ext>
            </a:extLst>
          </p:cNvPr>
          <p:cNvCxnSpPr/>
          <p:nvPr/>
        </p:nvCxnSpPr>
        <p:spPr>
          <a:xfrm flipH="1">
            <a:off x="3851209" y="4687507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TextBox 450">
            <a:extLst>
              <a:ext uri="{FF2B5EF4-FFF2-40B4-BE49-F238E27FC236}">
                <a16:creationId xmlns:a16="http://schemas.microsoft.com/office/drawing/2014/main" id="{C7D9655C-7160-0549-A21A-C1027E05EA86}"/>
              </a:ext>
            </a:extLst>
          </p:cNvPr>
          <p:cNvSpPr txBox="1"/>
          <p:nvPr/>
        </p:nvSpPr>
        <p:spPr>
          <a:xfrm>
            <a:off x="3872504" y="463406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452" name="직선 연결선[R] 451">
            <a:extLst>
              <a:ext uri="{FF2B5EF4-FFF2-40B4-BE49-F238E27FC236}">
                <a16:creationId xmlns:a16="http://schemas.microsoft.com/office/drawing/2014/main" id="{113F16AB-2091-F84B-B32B-12D5A6F4CDD9}"/>
              </a:ext>
            </a:extLst>
          </p:cNvPr>
          <p:cNvCxnSpPr/>
          <p:nvPr/>
        </p:nvCxnSpPr>
        <p:spPr>
          <a:xfrm flipH="1">
            <a:off x="5000930" y="405196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3" name="TextBox 452">
            <a:extLst>
              <a:ext uri="{FF2B5EF4-FFF2-40B4-BE49-F238E27FC236}">
                <a16:creationId xmlns:a16="http://schemas.microsoft.com/office/drawing/2014/main" id="{6DABC3AB-8577-6E47-8856-C1C08D20815B}"/>
              </a:ext>
            </a:extLst>
          </p:cNvPr>
          <p:cNvSpPr txBox="1"/>
          <p:nvPr/>
        </p:nvSpPr>
        <p:spPr>
          <a:xfrm>
            <a:off x="5051122" y="396782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sp>
        <p:nvSpPr>
          <p:cNvPr id="454" name="TextBox 453">
            <a:extLst>
              <a:ext uri="{FF2B5EF4-FFF2-40B4-BE49-F238E27FC236}">
                <a16:creationId xmlns:a16="http://schemas.microsoft.com/office/drawing/2014/main" id="{0DB2A5A5-E7D5-9544-BF79-8F978B095C60}"/>
              </a:ext>
            </a:extLst>
          </p:cNvPr>
          <p:cNvSpPr txBox="1"/>
          <p:nvPr/>
        </p:nvSpPr>
        <p:spPr>
          <a:xfrm>
            <a:off x="4379458" y="1663788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i_status_raw</a:t>
            </a:r>
            <a:r>
              <a:rPr kumimoji="1" lang="en-US" altLang="ko-Kore-KR" sz="1000" dirty="0"/>
              <a:t>[1]</a:t>
            </a:r>
            <a:endParaRPr kumimoji="1" lang="ko-Kore-KR" altLang="en-US" sz="1000" dirty="0"/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E4874A91-3B13-3B4F-B414-0841D840043C}"/>
              </a:ext>
            </a:extLst>
          </p:cNvPr>
          <p:cNvSpPr txBox="1"/>
          <p:nvPr/>
        </p:nvSpPr>
        <p:spPr>
          <a:xfrm>
            <a:off x="5626574" y="1663327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i_status_raw</a:t>
            </a:r>
            <a:r>
              <a:rPr kumimoji="1" lang="en-US" altLang="ko-Kore-KR" sz="1000" dirty="0"/>
              <a:t>[0]</a:t>
            </a:r>
            <a:endParaRPr kumimoji="1" lang="ko-Kore-KR" altLang="en-US" sz="1000" dirty="0"/>
          </a:p>
        </p:txBody>
      </p:sp>
      <p:cxnSp>
        <p:nvCxnSpPr>
          <p:cNvPr id="456" name="직선 연결선[R] 455">
            <a:extLst>
              <a:ext uri="{FF2B5EF4-FFF2-40B4-BE49-F238E27FC236}">
                <a16:creationId xmlns:a16="http://schemas.microsoft.com/office/drawing/2014/main" id="{D46F9D6C-C84C-CA44-B974-D36F9AB8C4E8}"/>
              </a:ext>
            </a:extLst>
          </p:cNvPr>
          <p:cNvCxnSpPr/>
          <p:nvPr/>
        </p:nvCxnSpPr>
        <p:spPr>
          <a:xfrm flipH="1">
            <a:off x="2049820" y="575122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TextBox 456">
            <a:extLst>
              <a:ext uri="{FF2B5EF4-FFF2-40B4-BE49-F238E27FC236}">
                <a16:creationId xmlns:a16="http://schemas.microsoft.com/office/drawing/2014/main" id="{3A27CB40-AC8B-B446-AD14-C240540EB2A0}"/>
              </a:ext>
            </a:extLst>
          </p:cNvPr>
          <p:cNvSpPr txBox="1"/>
          <p:nvPr/>
        </p:nvSpPr>
        <p:spPr>
          <a:xfrm>
            <a:off x="1972455" y="581648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58" name="직선 연결선[R] 457">
            <a:extLst>
              <a:ext uri="{FF2B5EF4-FFF2-40B4-BE49-F238E27FC236}">
                <a16:creationId xmlns:a16="http://schemas.microsoft.com/office/drawing/2014/main" id="{23D12AA4-04B5-794B-A0F6-EF064A989BE4}"/>
              </a:ext>
            </a:extLst>
          </p:cNvPr>
          <p:cNvCxnSpPr/>
          <p:nvPr/>
        </p:nvCxnSpPr>
        <p:spPr>
          <a:xfrm flipH="1">
            <a:off x="2047182" y="5337698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9" name="TextBox 458">
            <a:extLst>
              <a:ext uri="{FF2B5EF4-FFF2-40B4-BE49-F238E27FC236}">
                <a16:creationId xmlns:a16="http://schemas.microsoft.com/office/drawing/2014/main" id="{1815311D-55F6-4541-8A13-43D337E439EC}"/>
              </a:ext>
            </a:extLst>
          </p:cNvPr>
          <p:cNvSpPr txBox="1"/>
          <p:nvPr/>
        </p:nvSpPr>
        <p:spPr>
          <a:xfrm>
            <a:off x="1969817" y="540295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60" name="직선 연결선[R] 459">
            <a:extLst>
              <a:ext uri="{FF2B5EF4-FFF2-40B4-BE49-F238E27FC236}">
                <a16:creationId xmlns:a16="http://schemas.microsoft.com/office/drawing/2014/main" id="{077FD403-680F-744E-AE91-F7ADFC03E0D8}"/>
              </a:ext>
            </a:extLst>
          </p:cNvPr>
          <p:cNvCxnSpPr/>
          <p:nvPr/>
        </p:nvCxnSpPr>
        <p:spPr>
          <a:xfrm flipH="1">
            <a:off x="2587646" y="617835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1" name="TextBox 460">
            <a:extLst>
              <a:ext uri="{FF2B5EF4-FFF2-40B4-BE49-F238E27FC236}">
                <a16:creationId xmlns:a16="http://schemas.microsoft.com/office/drawing/2014/main" id="{BED63AB9-47DC-4E4F-877B-D57BC2CE5002}"/>
              </a:ext>
            </a:extLst>
          </p:cNvPr>
          <p:cNvSpPr txBox="1"/>
          <p:nvPr/>
        </p:nvSpPr>
        <p:spPr>
          <a:xfrm>
            <a:off x="2510281" y="624360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62" name="직선 연결선[R] 461">
            <a:extLst>
              <a:ext uri="{FF2B5EF4-FFF2-40B4-BE49-F238E27FC236}">
                <a16:creationId xmlns:a16="http://schemas.microsoft.com/office/drawing/2014/main" id="{03E90774-162B-B74C-897A-C0616A85C7BC}"/>
              </a:ext>
            </a:extLst>
          </p:cNvPr>
          <p:cNvCxnSpPr/>
          <p:nvPr/>
        </p:nvCxnSpPr>
        <p:spPr>
          <a:xfrm flipH="1">
            <a:off x="2728635" y="563074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3" name="TextBox 462">
            <a:extLst>
              <a:ext uri="{FF2B5EF4-FFF2-40B4-BE49-F238E27FC236}">
                <a16:creationId xmlns:a16="http://schemas.microsoft.com/office/drawing/2014/main" id="{9556FB91-2581-EE4C-8782-E5F4F3A96541}"/>
              </a:ext>
            </a:extLst>
          </p:cNvPr>
          <p:cNvSpPr txBox="1"/>
          <p:nvPr/>
        </p:nvSpPr>
        <p:spPr>
          <a:xfrm>
            <a:off x="2651270" y="569599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64" name="직선 연결선[R] 463">
            <a:extLst>
              <a:ext uri="{FF2B5EF4-FFF2-40B4-BE49-F238E27FC236}">
                <a16:creationId xmlns:a16="http://schemas.microsoft.com/office/drawing/2014/main" id="{992209C9-B4A3-9B4C-8EE7-E05B4B0CA171}"/>
              </a:ext>
            </a:extLst>
          </p:cNvPr>
          <p:cNvCxnSpPr/>
          <p:nvPr/>
        </p:nvCxnSpPr>
        <p:spPr>
          <a:xfrm flipH="1">
            <a:off x="3292690" y="574450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TextBox 464">
            <a:extLst>
              <a:ext uri="{FF2B5EF4-FFF2-40B4-BE49-F238E27FC236}">
                <a16:creationId xmlns:a16="http://schemas.microsoft.com/office/drawing/2014/main" id="{5AE98F73-9575-7342-B3DC-4E4F33ADBE99}"/>
              </a:ext>
            </a:extLst>
          </p:cNvPr>
          <p:cNvSpPr txBox="1"/>
          <p:nvPr/>
        </p:nvSpPr>
        <p:spPr>
          <a:xfrm>
            <a:off x="3215325" y="580976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72" name="직선 연결선[R] 471">
            <a:extLst>
              <a:ext uri="{FF2B5EF4-FFF2-40B4-BE49-F238E27FC236}">
                <a16:creationId xmlns:a16="http://schemas.microsoft.com/office/drawing/2014/main" id="{96A9C6EE-1D24-2046-8B82-2B36ACAC568A}"/>
              </a:ext>
            </a:extLst>
          </p:cNvPr>
          <p:cNvCxnSpPr/>
          <p:nvPr/>
        </p:nvCxnSpPr>
        <p:spPr>
          <a:xfrm flipH="1">
            <a:off x="2061408" y="5032587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3" name="TextBox 472">
            <a:extLst>
              <a:ext uri="{FF2B5EF4-FFF2-40B4-BE49-F238E27FC236}">
                <a16:creationId xmlns:a16="http://schemas.microsoft.com/office/drawing/2014/main" id="{D4A9AA6C-5194-FC47-9EF3-0A0DFC96E00B}"/>
              </a:ext>
            </a:extLst>
          </p:cNvPr>
          <p:cNvSpPr txBox="1"/>
          <p:nvPr/>
        </p:nvSpPr>
        <p:spPr>
          <a:xfrm>
            <a:off x="1984043" y="50978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474" name="직선 연결선[R] 473">
            <a:extLst>
              <a:ext uri="{FF2B5EF4-FFF2-40B4-BE49-F238E27FC236}">
                <a16:creationId xmlns:a16="http://schemas.microsoft.com/office/drawing/2014/main" id="{321E25F5-987F-A04B-B03D-005872E9492A}"/>
              </a:ext>
            </a:extLst>
          </p:cNvPr>
          <p:cNvCxnSpPr/>
          <p:nvPr/>
        </p:nvCxnSpPr>
        <p:spPr>
          <a:xfrm flipH="1">
            <a:off x="2060909" y="4734856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TextBox 474">
            <a:extLst>
              <a:ext uri="{FF2B5EF4-FFF2-40B4-BE49-F238E27FC236}">
                <a16:creationId xmlns:a16="http://schemas.microsoft.com/office/drawing/2014/main" id="{5E918334-698B-5547-AEC2-F1C4501B0782}"/>
              </a:ext>
            </a:extLst>
          </p:cNvPr>
          <p:cNvSpPr txBox="1"/>
          <p:nvPr/>
        </p:nvSpPr>
        <p:spPr>
          <a:xfrm>
            <a:off x="1983544" y="480011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476" name="직선 연결선[R] 475">
            <a:extLst>
              <a:ext uri="{FF2B5EF4-FFF2-40B4-BE49-F238E27FC236}">
                <a16:creationId xmlns:a16="http://schemas.microsoft.com/office/drawing/2014/main" id="{F7857878-CF85-B041-AB3C-30948408FF3F}"/>
              </a:ext>
            </a:extLst>
          </p:cNvPr>
          <p:cNvCxnSpPr/>
          <p:nvPr/>
        </p:nvCxnSpPr>
        <p:spPr>
          <a:xfrm flipH="1">
            <a:off x="3543273" y="516406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7" name="TextBox 476">
            <a:extLst>
              <a:ext uri="{FF2B5EF4-FFF2-40B4-BE49-F238E27FC236}">
                <a16:creationId xmlns:a16="http://schemas.microsoft.com/office/drawing/2014/main" id="{BF08EE3F-5D17-C342-8BC4-4B295E6E29DF}"/>
              </a:ext>
            </a:extLst>
          </p:cNvPr>
          <p:cNvSpPr txBox="1"/>
          <p:nvPr/>
        </p:nvSpPr>
        <p:spPr>
          <a:xfrm>
            <a:off x="3465908" y="522932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480" name="직선 연결선[R] 479">
            <a:extLst>
              <a:ext uri="{FF2B5EF4-FFF2-40B4-BE49-F238E27FC236}">
                <a16:creationId xmlns:a16="http://schemas.microsoft.com/office/drawing/2014/main" id="{100F11E0-F8FF-D747-A169-16E8E6CF6AA4}"/>
              </a:ext>
            </a:extLst>
          </p:cNvPr>
          <p:cNvCxnSpPr/>
          <p:nvPr/>
        </p:nvCxnSpPr>
        <p:spPr>
          <a:xfrm flipH="1">
            <a:off x="4216261" y="515735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1" name="TextBox 480">
            <a:extLst>
              <a:ext uri="{FF2B5EF4-FFF2-40B4-BE49-F238E27FC236}">
                <a16:creationId xmlns:a16="http://schemas.microsoft.com/office/drawing/2014/main" id="{3C2D4564-453B-2F42-9DCE-573C3096E41A}"/>
              </a:ext>
            </a:extLst>
          </p:cNvPr>
          <p:cNvSpPr txBox="1"/>
          <p:nvPr/>
        </p:nvSpPr>
        <p:spPr>
          <a:xfrm>
            <a:off x="4138896" y="522260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sp>
        <p:nvSpPr>
          <p:cNvPr id="492" name="제목 1">
            <a:extLst>
              <a:ext uri="{FF2B5EF4-FFF2-40B4-BE49-F238E27FC236}">
                <a16:creationId xmlns:a16="http://schemas.microsoft.com/office/drawing/2014/main" id="{7975E242-06EC-2647-8094-88F1C893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9586" y="-59981"/>
            <a:ext cx="4529713" cy="421323"/>
          </a:xfrm>
        </p:spPr>
        <p:txBody>
          <a:bodyPr>
            <a:normAutofit/>
          </a:bodyPr>
          <a:lstStyle/>
          <a:p>
            <a:r>
              <a:rPr kumimoji="1" lang="en-US" altLang="ko-Kore-KR" sz="1100" dirty="0"/>
              <a:t>spi2.SPIMaster</a:t>
            </a:r>
            <a:endParaRPr kumimoji="1" lang="ko-Kore-KR" altLang="en-US" sz="1100" dirty="0"/>
          </a:p>
        </p:txBody>
      </p:sp>
      <p:cxnSp>
        <p:nvCxnSpPr>
          <p:cNvPr id="239" name="직선 연결선[R] 238">
            <a:extLst>
              <a:ext uri="{FF2B5EF4-FFF2-40B4-BE49-F238E27FC236}">
                <a16:creationId xmlns:a16="http://schemas.microsoft.com/office/drawing/2014/main" id="{23653287-337B-3948-AE1D-B070E010AA37}"/>
              </a:ext>
            </a:extLst>
          </p:cNvPr>
          <p:cNvCxnSpPr/>
          <p:nvPr/>
        </p:nvCxnSpPr>
        <p:spPr>
          <a:xfrm flipH="1">
            <a:off x="5321951" y="452924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TextBox 241">
            <a:extLst>
              <a:ext uri="{FF2B5EF4-FFF2-40B4-BE49-F238E27FC236}">
                <a16:creationId xmlns:a16="http://schemas.microsoft.com/office/drawing/2014/main" id="{18EC51D3-8440-5347-8313-99D5D2D12A53}"/>
              </a:ext>
            </a:extLst>
          </p:cNvPr>
          <p:cNvSpPr txBox="1"/>
          <p:nvPr/>
        </p:nvSpPr>
        <p:spPr>
          <a:xfrm>
            <a:off x="5244586" y="459449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32</a:t>
            </a:r>
            <a:endParaRPr kumimoji="1" lang="ko-Kore-KR" altLang="en-US" sz="1000" dirty="0"/>
          </a:p>
        </p:txBody>
      </p:sp>
      <p:cxnSp>
        <p:nvCxnSpPr>
          <p:cNvPr id="247" name="직선 연결선[R] 246">
            <a:extLst>
              <a:ext uri="{FF2B5EF4-FFF2-40B4-BE49-F238E27FC236}">
                <a16:creationId xmlns:a16="http://schemas.microsoft.com/office/drawing/2014/main" id="{4847860E-528D-1B44-BBD1-D94FAD97CF34}"/>
              </a:ext>
            </a:extLst>
          </p:cNvPr>
          <p:cNvCxnSpPr/>
          <p:nvPr/>
        </p:nvCxnSpPr>
        <p:spPr>
          <a:xfrm flipH="1">
            <a:off x="3762207" y="453234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TextBox 252">
            <a:extLst>
              <a:ext uri="{FF2B5EF4-FFF2-40B4-BE49-F238E27FC236}">
                <a16:creationId xmlns:a16="http://schemas.microsoft.com/office/drawing/2014/main" id="{D6174A2B-8F6C-2C42-96AF-73B5B637D122}"/>
              </a:ext>
            </a:extLst>
          </p:cNvPr>
          <p:cNvSpPr txBox="1"/>
          <p:nvPr/>
        </p:nvSpPr>
        <p:spPr>
          <a:xfrm>
            <a:off x="3645767" y="459759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32</a:t>
            </a:r>
            <a:endParaRPr kumimoji="1" lang="ko-Kore-KR" altLang="en-US" sz="1000" dirty="0"/>
          </a:p>
        </p:txBody>
      </p:sp>
      <p:cxnSp>
        <p:nvCxnSpPr>
          <p:cNvPr id="254" name="직선 연결선[R] 253">
            <a:extLst>
              <a:ext uri="{FF2B5EF4-FFF2-40B4-BE49-F238E27FC236}">
                <a16:creationId xmlns:a16="http://schemas.microsoft.com/office/drawing/2014/main" id="{11FA0CF8-40CE-B140-AE60-C635EBCB0BC6}"/>
              </a:ext>
            </a:extLst>
          </p:cNvPr>
          <p:cNvCxnSpPr/>
          <p:nvPr/>
        </p:nvCxnSpPr>
        <p:spPr>
          <a:xfrm flipH="1">
            <a:off x="1986048" y="440923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A173113F-FB46-E145-8701-14F5A88754BE}"/>
              </a:ext>
            </a:extLst>
          </p:cNvPr>
          <p:cNvSpPr txBox="1"/>
          <p:nvPr/>
        </p:nvSpPr>
        <p:spPr>
          <a:xfrm>
            <a:off x="1908683" y="447448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32</a:t>
            </a:r>
            <a:endParaRPr kumimoji="1" lang="ko-Kore-KR" altLang="en-US" sz="1000" dirty="0"/>
          </a:p>
        </p:txBody>
      </p:sp>
      <p:cxnSp>
        <p:nvCxnSpPr>
          <p:cNvPr id="256" name="직선 연결선[R] 255">
            <a:extLst>
              <a:ext uri="{FF2B5EF4-FFF2-40B4-BE49-F238E27FC236}">
                <a16:creationId xmlns:a16="http://schemas.microsoft.com/office/drawing/2014/main" id="{755C79F7-04A4-614F-96A2-044F0ACF86E3}"/>
              </a:ext>
            </a:extLst>
          </p:cNvPr>
          <p:cNvCxnSpPr/>
          <p:nvPr/>
        </p:nvCxnSpPr>
        <p:spPr>
          <a:xfrm flipH="1">
            <a:off x="1989590" y="398394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0C96250B-BB1D-AF4C-B03C-24D0B3C67F6E}"/>
              </a:ext>
            </a:extLst>
          </p:cNvPr>
          <p:cNvSpPr txBox="1"/>
          <p:nvPr/>
        </p:nvSpPr>
        <p:spPr>
          <a:xfrm>
            <a:off x="1912225" y="404920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32</a:t>
            </a:r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9126508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날짜 개체 틀 18">
            <a:extLst>
              <a:ext uri="{FF2B5EF4-FFF2-40B4-BE49-F238E27FC236}">
                <a16:creationId xmlns:a16="http://schemas.microsoft.com/office/drawing/2014/main" id="{F2099EEB-DA4C-AB42-891D-B7769CFD0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0" name="바닥글 개체 틀 19">
            <a:extLst>
              <a:ext uri="{FF2B5EF4-FFF2-40B4-BE49-F238E27FC236}">
                <a16:creationId xmlns:a16="http://schemas.microsoft.com/office/drawing/2014/main" id="{8251810C-2DFF-E54E-8A0D-4C304AE1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1854" y="6576930"/>
            <a:ext cx="4114800" cy="365125"/>
          </a:xfrm>
        </p:spPr>
        <p:txBody>
          <a:bodyPr/>
          <a:lstStyle/>
          <a:p>
            <a:r>
              <a:rPr kumimoji="1" lang="en-US" altLang="ko-Kore-KR" dirty="0" err="1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253E4C2F-1529-3B42-A1E3-7E729521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78</a:t>
            </a:fld>
            <a:endParaRPr kumimoji="1" lang="ko-Kore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BC4B70A-0128-DB4C-8BD1-AC2739E9208D}"/>
              </a:ext>
            </a:extLst>
          </p:cNvPr>
          <p:cNvGrpSpPr/>
          <p:nvPr/>
        </p:nvGrpSpPr>
        <p:grpSpPr>
          <a:xfrm>
            <a:off x="6524419" y="97836"/>
            <a:ext cx="5555760" cy="5820914"/>
            <a:chOff x="9067937" y="250624"/>
            <a:chExt cx="5555760" cy="582091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F7B2486-FCBB-D841-8DF8-A0BF24F7C040}"/>
                </a:ext>
              </a:extLst>
            </p:cNvPr>
            <p:cNvSpPr/>
            <p:nvPr/>
          </p:nvSpPr>
          <p:spPr>
            <a:xfrm>
              <a:off x="9067937" y="250624"/>
              <a:ext cx="5555760" cy="58209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output_port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1CF2FD5-E8A6-1745-8B94-493C46B1974B}"/>
                </a:ext>
              </a:extLst>
            </p:cNvPr>
            <p:cNvSpPr/>
            <p:nvPr/>
          </p:nvSpPr>
          <p:spPr>
            <a:xfrm>
              <a:off x="9208933" y="650219"/>
              <a:ext cx="2027935" cy="3057050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</a:t>
              </a:r>
              <a:r>
                <a:rPr kumimoji="1" lang="en-US" altLang="ko-Kore-KR" dirty="0">
                  <a:solidFill>
                    <a:schemeClr val="tx1"/>
                  </a:solidFill>
                </a:rPr>
                <a:t>=</a:t>
              </a:r>
              <a:r>
                <a:rPr kumimoji="1" lang="en-US" altLang="ko-Kore-KR" dirty="0" err="1">
                  <a:solidFill>
                    <a:schemeClr val="tx1"/>
                  </a:solidFill>
                </a:rPr>
                <a:t>AsyncFIFO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1BE5190-BA37-314F-9BB2-99C9315EF7D9}"/>
                </a:ext>
              </a:extLst>
            </p:cNvPr>
            <p:cNvGrpSpPr/>
            <p:nvPr/>
          </p:nvGrpSpPr>
          <p:grpSpPr>
            <a:xfrm>
              <a:off x="9372960" y="1017784"/>
              <a:ext cx="1737931" cy="2511475"/>
              <a:chOff x="8559640" y="1017947"/>
              <a:chExt cx="1737931" cy="2511475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79D3BDF-2BC2-C94D-8208-B9022E5F97E2}"/>
                  </a:ext>
                </a:extLst>
              </p:cNvPr>
              <p:cNvSpPr/>
              <p:nvPr/>
            </p:nvSpPr>
            <p:spPr>
              <a:xfrm>
                <a:off x="8559640" y="1017947"/>
                <a:ext cx="1737931" cy="251147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_</a:t>
                </a:r>
                <a:r>
                  <a:rPr kumimoji="1" lang="en-US" altLang="ko-Kore-KR" dirty="0" err="1">
                    <a:solidFill>
                      <a:schemeClr val="tx1"/>
                    </a:solidFill>
                  </a:rPr>
                  <a:t>FIFOInterface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F0EE571-F70B-B448-85C8-803CE9903492}"/>
                  </a:ext>
                </a:extLst>
              </p:cNvPr>
              <p:cNvSpPr/>
              <p:nvPr/>
            </p:nvSpPr>
            <p:spPr>
              <a:xfrm>
                <a:off x="8703156" y="1410463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we</a:t>
                </a:r>
                <a:endParaRPr kumimoji="1" lang="ko-Kore-KR" altLang="en-US" sz="1100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609FB28-2640-9649-9647-E5BF7F26816B}"/>
                  </a:ext>
                </a:extLst>
              </p:cNvPr>
              <p:cNvSpPr/>
              <p:nvPr/>
            </p:nvSpPr>
            <p:spPr>
              <a:xfrm>
                <a:off x="8703156" y="1750447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writable</a:t>
                </a:r>
                <a:endParaRPr kumimoji="1" lang="ko-Kore-KR" altLang="en-US" sz="1100" dirty="0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140D5DD2-2837-FE44-ABAF-6D4093C23B04}"/>
                  </a:ext>
                </a:extLst>
              </p:cNvPr>
              <p:cNvSpPr/>
              <p:nvPr/>
            </p:nvSpPr>
            <p:spPr>
              <a:xfrm>
                <a:off x="8703156" y="2092440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</a:t>
                </a:r>
                <a:endParaRPr kumimoji="1" lang="ko-Kore-KR" altLang="en-US" sz="1100" dirty="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F35EA193-6FBC-E34E-AA89-089ABAEFFC3D}"/>
                  </a:ext>
                </a:extLst>
              </p:cNvPr>
              <p:cNvSpPr/>
              <p:nvPr/>
            </p:nvSpPr>
            <p:spPr>
              <a:xfrm>
                <a:off x="8703155" y="2428215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readable</a:t>
                </a:r>
                <a:endParaRPr kumimoji="1" lang="ko-Kore-KR" altLang="en-US" sz="1100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C21C862-0541-3F46-94E2-2F98EBFDE9E6}"/>
                  </a:ext>
                </a:extLst>
              </p:cNvPr>
              <p:cNvSpPr/>
              <p:nvPr/>
            </p:nvSpPr>
            <p:spPr>
              <a:xfrm>
                <a:off x="8703156" y="2758069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din[64:0]</a:t>
                </a:r>
                <a:endParaRPr kumimoji="1" lang="ko-Kore-KR" altLang="en-US" sz="1100" dirty="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AD61D2D4-ACF1-0A44-A48A-471596AF87F8}"/>
                  </a:ext>
                </a:extLst>
              </p:cNvPr>
              <p:cNvSpPr/>
              <p:nvPr/>
            </p:nvSpPr>
            <p:spPr>
              <a:xfrm>
                <a:off x="8703156" y="3094818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dout</a:t>
                </a:r>
                <a:r>
                  <a:rPr kumimoji="1" lang="en-US" altLang="ko-Kore-KR" sz="1100" dirty="0"/>
                  <a:t>[64:0]</a:t>
                </a:r>
                <a:endParaRPr kumimoji="1" lang="ko-Kore-KR" altLang="en-US" sz="1100" dirty="0"/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F1F905A-1651-2043-B00D-1FA68E874997}"/>
              </a:ext>
            </a:extLst>
          </p:cNvPr>
          <p:cNvGrpSpPr/>
          <p:nvPr/>
        </p:nvGrpSpPr>
        <p:grpSpPr>
          <a:xfrm>
            <a:off x="10238139" y="180818"/>
            <a:ext cx="1737931" cy="986060"/>
            <a:chOff x="7141829" y="1027839"/>
            <a:chExt cx="1737931" cy="98606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29A8BD7-950F-C548-B226-A74E3E6A7E44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fifo_in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72CBAEE-167B-E94A-BFCB-4B9D381556F7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9175483-1960-E747-B0CA-C41B86E03B0B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7B8605-2CF4-E049-9170-D59944E3EEFD}"/>
              </a:ext>
            </a:extLst>
          </p:cNvPr>
          <p:cNvGrpSpPr/>
          <p:nvPr/>
        </p:nvGrpSpPr>
        <p:grpSpPr>
          <a:xfrm>
            <a:off x="10238138" y="1244363"/>
            <a:ext cx="1737931" cy="986060"/>
            <a:chOff x="7141829" y="1027839"/>
            <a:chExt cx="1737931" cy="98606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21171DA-C27E-854C-8EE5-91388412FD6B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fifo_out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9903A32-DA89-7245-B5C9-E1DA3004FDF4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FF183EF-02CE-F744-8156-BE38BA1346DA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80B4B39-DF29-2446-97A5-0A7F59EDA336}"/>
              </a:ext>
            </a:extLst>
          </p:cNvPr>
          <p:cNvSpPr/>
          <p:nvPr/>
        </p:nvSpPr>
        <p:spPr>
          <a:xfrm>
            <a:off x="10532440" y="557546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counter_rtio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1130C9A-6416-5943-9199-D48425FF046B}"/>
              </a:ext>
            </a:extLst>
          </p:cNvPr>
          <p:cNvGrpSpPr/>
          <p:nvPr/>
        </p:nvGrpSpPr>
        <p:grpSpPr>
          <a:xfrm>
            <a:off x="9783292" y="2844308"/>
            <a:ext cx="2189016" cy="1624900"/>
            <a:chOff x="4952812" y="2861461"/>
            <a:chExt cx="2189016" cy="162490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59A7AAB-AABE-7641-9D8B-326D57CD51B5}"/>
                </a:ext>
              </a:extLst>
            </p:cNvPr>
            <p:cNvSpPr/>
            <p:nvPr/>
          </p:nvSpPr>
          <p:spPr>
            <a:xfrm>
              <a:off x="4952812" y="2861461"/>
              <a:ext cx="2189016" cy="1624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IInterface</a:t>
              </a:r>
              <a:r>
                <a:rPr kumimoji="1" lang="en-US" altLang="ko-Kore-KR" sz="1100" dirty="0">
                  <a:solidFill>
                    <a:schemeClr val="tx1"/>
                  </a:solidFill>
                </a:rPr>
                <a:t> = </a:t>
              </a:r>
              <a:r>
                <a:rPr kumimoji="1" lang="en-US" altLang="ko-Kore-KR" sz="1100" dirty="0" err="1">
                  <a:solidFill>
                    <a:schemeClr val="tx1"/>
                  </a:solidFill>
                </a:rPr>
                <a:t>i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2AEFDA1-7928-5444-B4B9-3DA9A3569FBF}"/>
                </a:ext>
              </a:extLst>
            </p:cNvPr>
            <p:cNvSpPr/>
            <p:nvPr/>
          </p:nvSpPr>
          <p:spPr>
            <a:xfrm>
              <a:off x="4992146" y="3144851"/>
              <a:ext cx="456452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stb</a:t>
              </a:r>
              <a:endParaRPr kumimoji="1" lang="ko-Kore-KR" altLang="en-US" sz="1100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F6EAEC-F9BD-9E4B-B389-F114A4B9A399}"/>
                </a:ext>
              </a:extLst>
            </p:cNvPr>
            <p:cNvSpPr/>
            <p:nvPr/>
          </p:nvSpPr>
          <p:spPr>
            <a:xfrm>
              <a:off x="4992145" y="3467998"/>
              <a:ext cx="1221135" cy="32314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</a:t>
              </a:r>
            </a:p>
            <a:p>
              <a:pPr algn="ctr"/>
              <a:r>
                <a:rPr kumimoji="1" lang="en-US" altLang="ko-Kore-KR" sz="1100" dirty="0"/>
                <a:t>stamped</a:t>
              </a:r>
              <a:endParaRPr kumimoji="1" lang="ko-Kore-KR" altLang="en-US" sz="11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8868910-2140-2B4C-A63A-FFFD93CB6087}"/>
                </a:ext>
              </a:extLst>
            </p:cNvPr>
            <p:cNvSpPr/>
            <p:nvPr/>
          </p:nvSpPr>
          <p:spPr>
            <a:xfrm>
              <a:off x="4992146" y="383090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</a:t>
              </a:r>
              <a:r>
                <a:rPr kumimoji="1" lang="en-US" altLang="ko-KR" sz="1100" dirty="0"/>
                <a:t>0</a:t>
              </a:r>
              <a:r>
                <a:rPr kumimoji="1" lang="en-US" altLang="ko-Kore-KR" sz="1100" dirty="0"/>
                <a:t>:0]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E0EB4D5-ACA4-DE41-9FC9-51E5307B9033}"/>
                </a:ext>
              </a:extLst>
            </p:cNvPr>
            <p:cNvSpPr/>
            <p:nvPr/>
          </p:nvSpPr>
          <p:spPr>
            <a:xfrm>
              <a:off x="4992146" y="415253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</a:p>
          </p:txBody>
        </p:sp>
        <p:sp>
          <p:nvSpPr>
            <p:cNvPr id="71" name="삼각형 70">
              <a:extLst>
                <a:ext uri="{FF2B5EF4-FFF2-40B4-BE49-F238E27FC236}">
                  <a16:creationId xmlns:a16="http://schemas.microsoft.com/office/drawing/2014/main" id="{9E627AD0-7C3C-024E-8673-74AD16B0D9B9}"/>
                </a:ext>
              </a:extLst>
            </p:cNvPr>
            <p:cNvSpPr/>
            <p:nvPr/>
          </p:nvSpPr>
          <p:spPr>
            <a:xfrm rot="16200000">
              <a:off x="5793351" y="404675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B115B3D-087B-BE44-9497-E1D17582A7EA}"/>
                </a:ext>
              </a:extLst>
            </p:cNvPr>
            <p:cNvSpPr txBox="1"/>
            <p:nvPr/>
          </p:nvSpPr>
          <p:spPr>
            <a:xfrm>
              <a:off x="6037140" y="394938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12F00D63-F14F-CB4B-AF54-2C7811960404}"/>
                </a:ext>
              </a:extLst>
            </p:cNvPr>
            <p:cNvCxnSpPr>
              <a:cxnSpLocks/>
              <a:stCxn id="72" idx="1"/>
              <a:endCxn id="71" idx="3"/>
            </p:cNvCxnSpPr>
            <p:nvPr/>
          </p:nvCxnSpPr>
          <p:spPr>
            <a:xfrm rot="10800000">
              <a:off x="5841270" y="4071067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AFD0BE9B-EED1-D34E-8EF8-B49738639E0D}"/>
                </a:ext>
              </a:extLst>
            </p:cNvPr>
            <p:cNvSpPr/>
            <p:nvPr/>
          </p:nvSpPr>
          <p:spPr>
            <a:xfrm rot="16200000">
              <a:off x="5398039" y="335593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349DB74-71B6-4848-9B34-9F3FEF2F9C97}"/>
                </a:ext>
              </a:extLst>
            </p:cNvPr>
            <p:cNvSpPr txBox="1"/>
            <p:nvPr/>
          </p:nvSpPr>
          <p:spPr>
            <a:xfrm>
              <a:off x="5641828" y="325855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6" name="꺾인 연결선[E] 75">
              <a:extLst>
                <a:ext uri="{FF2B5EF4-FFF2-40B4-BE49-F238E27FC236}">
                  <a16:creationId xmlns:a16="http://schemas.microsoft.com/office/drawing/2014/main" id="{D35358B8-7C17-0046-B38C-293F0A15EBDB}"/>
                </a:ext>
              </a:extLst>
            </p:cNvPr>
            <p:cNvCxnSpPr>
              <a:cxnSpLocks/>
              <a:stCxn id="75" idx="1"/>
              <a:endCxn id="74" idx="3"/>
            </p:cNvCxnSpPr>
            <p:nvPr/>
          </p:nvCxnSpPr>
          <p:spPr>
            <a:xfrm rot="10800000">
              <a:off x="5445958" y="338023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삼각형 76">
              <a:extLst>
                <a:ext uri="{FF2B5EF4-FFF2-40B4-BE49-F238E27FC236}">
                  <a16:creationId xmlns:a16="http://schemas.microsoft.com/office/drawing/2014/main" id="{DD14ED02-34A6-6442-91D5-D6A34048DF37}"/>
                </a:ext>
              </a:extLst>
            </p:cNvPr>
            <p:cNvSpPr/>
            <p:nvPr/>
          </p:nvSpPr>
          <p:spPr>
            <a:xfrm rot="16200000">
              <a:off x="5791022" y="433751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C33410B-D694-A748-BD83-0024A950984B}"/>
                </a:ext>
              </a:extLst>
            </p:cNvPr>
            <p:cNvSpPr txBox="1"/>
            <p:nvPr/>
          </p:nvSpPr>
          <p:spPr>
            <a:xfrm>
              <a:off x="6034811" y="424013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9" name="꺾인 연결선[E] 78">
              <a:extLst>
                <a:ext uri="{FF2B5EF4-FFF2-40B4-BE49-F238E27FC236}">
                  <a16:creationId xmlns:a16="http://schemas.microsoft.com/office/drawing/2014/main" id="{44C6F4A3-E723-9A48-99B8-E53CA483B4A2}"/>
                </a:ext>
              </a:extLst>
            </p:cNvPr>
            <p:cNvCxnSpPr>
              <a:cxnSpLocks/>
              <a:stCxn id="78" idx="1"/>
              <a:endCxn id="77" idx="3"/>
            </p:cNvCxnSpPr>
            <p:nvPr/>
          </p:nvCxnSpPr>
          <p:spPr>
            <a:xfrm rot="10800000">
              <a:off x="5838941" y="4361820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773A114-7C7B-0A4E-9C40-A97E7A2C19ED}"/>
              </a:ext>
            </a:extLst>
          </p:cNvPr>
          <p:cNvSpPr/>
          <p:nvPr/>
        </p:nvSpPr>
        <p:spPr>
          <a:xfrm>
            <a:off x="10533158" y="523369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overflow_io</a:t>
            </a:r>
            <a:endParaRPr kumimoji="1" lang="ko-Kore-KR" altLang="en-US" sz="11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906854-146C-CA4E-B561-BC1296CF1638}"/>
              </a:ext>
            </a:extLst>
          </p:cNvPr>
          <p:cNvGrpSpPr/>
          <p:nvPr/>
        </p:nvGrpSpPr>
        <p:grpSpPr>
          <a:xfrm>
            <a:off x="10919052" y="2295140"/>
            <a:ext cx="1053256" cy="508881"/>
            <a:chOff x="4818490" y="5658288"/>
            <a:chExt cx="1320622" cy="527692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16459C1-DD6F-A648-84CF-CE823071D921}"/>
                </a:ext>
              </a:extLst>
            </p:cNvPr>
            <p:cNvSpPr/>
            <p:nvPr/>
          </p:nvSpPr>
          <p:spPr>
            <a:xfrm>
              <a:off x="4818490" y="5658288"/>
              <a:ext cx="1320622" cy="527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BlindTransfer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C23A481-3EAE-DB46-8A63-1A7927882130}"/>
                </a:ext>
              </a:extLst>
            </p:cNvPr>
            <p:cNvSpPr/>
            <p:nvPr/>
          </p:nvSpPr>
          <p:spPr>
            <a:xfrm>
              <a:off x="5023557" y="5877577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i</a:t>
              </a:r>
              <a:endParaRPr kumimoji="1" lang="ko-Kore-KR" altLang="en-US" sz="1100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B02EE17-9CE1-8347-9875-37444138E176}"/>
                </a:ext>
              </a:extLst>
            </p:cNvPr>
            <p:cNvSpPr/>
            <p:nvPr/>
          </p:nvSpPr>
          <p:spPr>
            <a:xfrm>
              <a:off x="5561687" y="5880068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</a:t>
              </a:r>
              <a:endParaRPr kumimoji="1" lang="ko-Kore-KR" altLang="en-US" sz="1100" dirty="0"/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2467E58-0D00-EE48-90D5-8B17B021A6E4}"/>
              </a:ext>
            </a:extLst>
          </p:cNvPr>
          <p:cNvSpPr/>
          <p:nvPr/>
        </p:nvSpPr>
        <p:spPr>
          <a:xfrm>
            <a:off x="6595179" y="448338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i_datas</a:t>
            </a:r>
            <a:endParaRPr kumimoji="1" lang="ko-Kore-KR" altLang="en-US" sz="11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7D34EB7-3F41-D046-A6A8-DA9C69B47336}"/>
              </a:ext>
            </a:extLst>
          </p:cNvPr>
          <p:cNvSpPr/>
          <p:nvPr/>
        </p:nvSpPr>
        <p:spPr>
          <a:xfrm>
            <a:off x="6595179" y="5184667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i_timestamp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FAB36D8-66AD-5448-8DD9-F8E41003793A}"/>
              </a:ext>
            </a:extLst>
          </p:cNvPr>
          <p:cNvSpPr/>
          <p:nvPr/>
        </p:nvSpPr>
        <p:spPr>
          <a:xfrm>
            <a:off x="6595179" y="4831597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i_statuses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6D0AF8-B6E5-3842-BE29-A4521FBDEB7B}"/>
              </a:ext>
            </a:extLst>
          </p:cNvPr>
          <p:cNvSpPr/>
          <p:nvPr/>
        </p:nvSpPr>
        <p:spPr>
          <a:xfrm>
            <a:off x="6598722" y="558855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selected</a:t>
            </a:r>
            <a:endParaRPr kumimoji="1" lang="ko-Kore-KR" altLang="en-US" sz="1100" dirty="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6AFD222A-4C27-E745-A348-AF7E14CA73BB}"/>
              </a:ext>
            </a:extLst>
          </p:cNvPr>
          <p:cNvSpPr/>
          <p:nvPr/>
        </p:nvSpPr>
        <p:spPr>
          <a:xfrm>
            <a:off x="10531052" y="489157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overflow_trigger</a:t>
            </a:r>
            <a:endParaRPr kumimoji="1" lang="ko-Kore-KR" altLang="en-US" sz="1100" dirty="0"/>
          </a:p>
        </p:txBody>
      </p: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F5B58380-79D1-9345-B66B-BC7B1FF1D465}"/>
              </a:ext>
            </a:extLst>
          </p:cNvPr>
          <p:cNvGrpSpPr/>
          <p:nvPr/>
        </p:nvGrpSpPr>
        <p:grpSpPr>
          <a:xfrm>
            <a:off x="8164157" y="5592369"/>
            <a:ext cx="2411849" cy="381894"/>
            <a:chOff x="6430002" y="4433804"/>
            <a:chExt cx="2411849" cy="38189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B56564F-0A71-6047-AADD-AF03ED732AF0}"/>
                </a:ext>
              </a:extLst>
            </p:cNvPr>
            <p:cNvSpPr/>
            <p:nvPr/>
          </p:nvSpPr>
          <p:spPr>
            <a:xfrm>
              <a:off x="6430002" y="4433804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overflow</a:t>
              </a:r>
              <a:endParaRPr kumimoji="1" lang="ko-Kore-KR" altLang="en-US" sz="1100" dirty="0"/>
            </a:p>
          </p:txBody>
        </p:sp>
        <p:sp>
          <p:nvSpPr>
            <p:cNvPr id="249" name="삼각형 248">
              <a:extLst>
                <a:ext uri="{FF2B5EF4-FFF2-40B4-BE49-F238E27FC236}">
                  <a16:creationId xmlns:a16="http://schemas.microsoft.com/office/drawing/2014/main" id="{B03B678E-A534-8843-929B-DD66728BA214}"/>
                </a:ext>
              </a:extLst>
            </p:cNvPr>
            <p:cNvSpPr/>
            <p:nvPr/>
          </p:nvSpPr>
          <p:spPr>
            <a:xfrm rot="16200000">
              <a:off x="7785723" y="466685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A43B036-B8E0-E440-B4E4-CDA16697209A}"/>
                </a:ext>
              </a:extLst>
            </p:cNvPr>
            <p:cNvSpPr txBox="1"/>
            <p:nvPr/>
          </p:nvSpPr>
          <p:spPr>
            <a:xfrm>
              <a:off x="8029512" y="456947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1" name="꺾인 연결선[E] 250">
              <a:extLst>
                <a:ext uri="{FF2B5EF4-FFF2-40B4-BE49-F238E27FC236}">
                  <a16:creationId xmlns:a16="http://schemas.microsoft.com/office/drawing/2014/main" id="{B7B5723D-F7EC-E84A-ABB5-CF9FB73E7A37}"/>
                </a:ext>
              </a:extLst>
            </p:cNvPr>
            <p:cNvCxnSpPr>
              <a:cxnSpLocks/>
              <a:stCxn id="250" idx="1"/>
              <a:endCxn id="249" idx="3"/>
            </p:cNvCxnSpPr>
            <p:nvPr/>
          </p:nvCxnSpPr>
          <p:spPr>
            <a:xfrm rot="10800000">
              <a:off x="7833642" y="469115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590D0AB-AC3F-514D-8022-96A9DBEC127B}"/>
              </a:ext>
            </a:extLst>
          </p:cNvPr>
          <p:cNvGrpSpPr/>
          <p:nvPr/>
        </p:nvGrpSpPr>
        <p:grpSpPr>
          <a:xfrm>
            <a:off x="2502783" y="5933719"/>
            <a:ext cx="1761962" cy="378558"/>
            <a:chOff x="1967680" y="4426913"/>
            <a:chExt cx="1761962" cy="37855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CBE51FF-ED9F-9748-8D76-63538A8BAB7A}"/>
                </a:ext>
              </a:extLst>
            </p:cNvPr>
            <p:cNvSpPr/>
            <p:nvPr/>
          </p:nvSpPr>
          <p:spPr>
            <a:xfrm>
              <a:off x="1967680" y="4426913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i_ack</a:t>
              </a:r>
              <a:endParaRPr kumimoji="1" lang="ko-Kore-KR" altLang="en-US" sz="1100" dirty="0"/>
            </a:p>
          </p:txBody>
        </p:sp>
        <p:sp>
          <p:nvSpPr>
            <p:cNvPr id="197" name="삼각형 196">
              <a:extLst>
                <a:ext uri="{FF2B5EF4-FFF2-40B4-BE49-F238E27FC236}">
                  <a16:creationId xmlns:a16="http://schemas.microsoft.com/office/drawing/2014/main" id="{3CB5D818-DDFE-E749-9288-EE79C19397EE}"/>
                </a:ext>
              </a:extLst>
            </p:cNvPr>
            <p:cNvSpPr/>
            <p:nvPr/>
          </p:nvSpPr>
          <p:spPr>
            <a:xfrm rot="16200000">
              <a:off x="2673514" y="465662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03998228-F08F-6B40-8CEC-6D7E9B39E20A}"/>
                </a:ext>
              </a:extLst>
            </p:cNvPr>
            <p:cNvSpPr txBox="1"/>
            <p:nvPr/>
          </p:nvSpPr>
          <p:spPr>
            <a:xfrm>
              <a:off x="2917303" y="455925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99" name="꺾인 연결선[E] 198">
              <a:extLst>
                <a:ext uri="{FF2B5EF4-FFF2-40B4-BE49-F238E27FC236}">
                  <a16:creationId xmlns:a16="http://schemas.microsoft.com/office/drawing/2014/main" id="{E7CEB8D4-1AF3-0E43-960A-8ED12D4FC6C1}"/>
                </a:ext>
              </a:extLst>
            </p:cNvPr>
            <p:cNvCxnSpPr>
              <a:cxnSpLocks/>
              <a:stCxn id="198" idx="1"/>
              <a:endCxn id="197" idx="3"/>
            </p:cNvCxnSpPr>
            <p:nvPr/>
          </p:nvCxnSpPr>
          <p:spPr>
            <a:xfrm rot="10800000">
              <a:off x="2721433" y="4680931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FA7D7FB4-DA8D-4141-838E-CAA5223A0D57}"/>
              </a:ext>
            </a:extLst>
          </p:cNvPr>
          <p:cNvSpPr/>
          <p:nvPr/>
        </p:nvSpPr>
        <p:spPr>
          <a:xfrm>
            <a:off x="2225311" y="1874604"/>
            <a:ext cx="659648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sel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CA1B313C-D0DB-C744-8652-2A48CA23C177}"/>
              </a:ext>
            </a:extLst>
          </p:cNvPr>
          <p:cNvGrpSpPr/>
          <p:nvPr/>
        </p:nvGrpSpPr>
        <p:grpSpPr>
          <a:xfrm>
            <a:off x="4689728" y="110388"/>
            <a:ext cx="1737931" cy="1108504"/>
            <a:chOff x="7141829" y="1027839"/>
            <a:chExt cx="1737931" cy="1108504"/>
          </a:xfrm>
        </p:grpSpPr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982996EC-F6FE-024B-A882-C0C65B86FB4D}"/>
                </a:ext>
              </a:extLst>
            </p:cNvPr>
            <p:cNvSpPr/>
            <p:nvPr/>
          </p:nvSpPr>
          <p:spPr>
            <a:xfrm>
              <a:off x="7141829" y="1027839"/>
              <a:ext cx="1737931" cy="110850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TSC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748FD4CE-9C79-1A48-94AA-166B99397574}"/>
                </a:ext>
              </a:extLst>
            </p:cNvPr>
            <p:cNvSpPr/>
            <p:nvPr/>
          </p:nvSpPr>
          <p:spPr>
            <a:xfrm>
              <a:off x="7309218" y="1440106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coarse_ts</a:t>
              </a:r>
              <a:r>
                <a:rPr kumimoji="1" lang="en-US" altLang="ko-Kore-KR" sz="1100" dirty="0"/>
                <a:t>[60:0]</a:t>
              </a:r>
              <a:endParaRPr kumimoji="1" lang="ko-Kore-KR" altLang="en-US" sz="1100" dirty="0"/>
            </a:p>
          </p:txBody>
        </p:sp>
      </p:grp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A3077C04-52CB-0D41-89BE-01F610C5A22A}"/>
              </a:ext>
            </a:extLst>
          </p:cNvPr>
          <p:cNvGrpSpPr/>
          <p:nvPr/>
        </p:nvGrpSpPr>
        <p:grpSpPr>
          <a:xfrm rot="10800000">
            <a:off x="4480030" y="1481640"/>
            <a:ext cx="759666" cy="544317"/>
            <a:chOff x="2883371" y="5392849"/>
            <a:chExt cx="962915" cy="724984"/>
          </a:xfrm>
        </p:grpSpPr>
        <p:sp>
          <p:nvSpPr>
            <p:cNvPr id="328" name="사다리꼴[T] 327">
              <a:extLst>
                <a:ext uri="{FF2B5EF4-FFF2-40B4-BE49-F238E27FC236}">
                  <a16:creationId xmlns:a16="http://schemas.microsoft.com/office/drawing/2014/main" id="{7AE9AB5F-E0F5-DF4D-83AD-8C21AE75A8EA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SLT</a:t>
              </a:r>
              <a:endParaRPr kumimoji="1" lang="ko-Kore-KR" altLang="en-US" sz="1300" dirty="0"/>
            </a:p>
          </p:txBody>
        </p:sp>
        <p:sp>
          <p:nvSpPr>
            <p:cNvPr id="329" name="삼각형 328">
              <a:extLst>
                <a:ext uri="{FF2B5EF4-FFF2-40B4-BE49-F238E27FC236}">
                  <a16:creationId xmlns:a16="http://schemas.microsoft.com/office/drawing/2014/main" id="{BF31B34C-6EC6-5A4E-9DE7-F961188A97A1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330" name="타원 329">
              <a:extLst>
                <a:ext uri="{FF2B5EF4-FFF2-40B4-BE49-F238E27FC236}">
                  <a16:creationId xmlns:a16="http://schemas.microsoft.com/office/drawing/2014/main" id="{DEF88BF8-0C00-3646-83DD-8D45A590A1A0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331" name="타원 330">
              <a:extLst>
                <a:ext uri="{FF2B5EF4-FFF2-40B4-BE49-F238E27FC236}">
                  <a16:creationId xmlns:a16="http://schemas.microsoft.com/office/drawing/2014/main" id="{020E09C4-3823-7840-93E2-FECBB92DDFD8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62CDF78-3B46-424B-B03D-4558937CD396}"/>
              </a:ext>
            </a:extLst>
          </p:cNvPr>
          <p:cNvGrpSpPr/>
          <p:nvPr/>
        </p:nvGrpSpPr>
        <p:grpSpPr>
          <a:xfrm>
            <a:off x="111821" y="636130"/>
            <a:ext cx="2409470" cy="5585739"/>
            <a:chOff x="111821" y="636130"/>
            <a:chExt cx="2409470" cy="5585739"/>
          </a:xfrm>
        </p:grpSpPr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05FC78D6-D806-314A-A8F2-6BCF513C2E13}"/>
                </a:ext>
              </a:extLst>
            </p:cNvPr>
            <p:cNvGrpSpPr/>
            <p:nvPr/>
          </p:nvGrpSpPr>
          <p:grpSpPr>
            <a:xfrm>
              <a:off x="111821" y="636130"/>
              <a:ext cx="2409470" cy="5585739"/>
              <a:chOff x="111821" y="636130"/>
              <a:chExt cx="2409470" cy="5585739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7A696ABB-3405-374B-85FC-5C91C6D87559}"/>
                  </a:ext>
                </a:extLst>
              </p:cNvPr>
              <p:cNvGrpSpPr/>
              <p:nvPr/>
            </p:nvGrpSpPr>
            <p:grpSpPr>
              <a:xfrm>
                <a:off x="111821" y="636130"/>
                <a:ext cx="1815833" cy="5585739"/>
                <a:chOff x="1285713" y="843936"/>
                <a:chExt cx="1815833" cy="5585739"/>
              </a:xfrm>
            </p:grpSpPr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D13DDF4E-8005-5C4B-8BEE-FE64ACCB288A}"/>
                    </a:ext>
                  </a:extLst>
                </p:cNvPr>
                <p:cNvSpPr/>
                <p:nvPr/>
              </p:nvSpPr>
              <p:spPr>
                <a:xfrm>
                  <a:off x="1285713" y="843936"/>
                  <a:ext cx="1815833" cy="55857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cri (interface)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3738024B-3BE2-2841-91DB-B22DFF0000FD}"/>
                    </a:ext>
                  </a:extLst>
                </p:cNvPr>
                <p:cNvSpPr/>
                <p:nvPr/>
              </p:nvSpPr>
              <p:spPr>
                <a:xfrm>
                  <a:off x="1457459" y="1308483"/>
                  <a:ext cx="75690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cmd</a:t>
                  </a:r>
                  <a:r>
                    <a:rPr kumimoji="1" lang="en-US" altLang="ko-Kore-KR" sz="1100" dirty="0"/>
                    <a:t>[1:0]</a:t>
                  </a:r>
                  <a:endParaRPr kumimoji="1" lang="ko-Kore-KR" altLang="en-US" sz="1100" dirty="0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D398768D-0600-5345-B466-E97742D5ABB4}"/>
                    </a:ext>
                  </a:extLst>
                </p:cNvPr>
                <p:cNvSpPr/>
                <p:nvPr/>
              </p:nvSpPr>
              <p:spPr>
                <a:xfrm>
                  <a:off x="1457454" y="1632629"/>
                  <a:ext cx="1075676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chan_sel</a:t>
                  </a:r>
                  <a:r>
                    <a:rPr kumimoji="1" lang="en-US" altLang="ko-Kore-KR" sz="1100" dirty="0"/>
                    <a:t>[23:0]</a:t>
                  </a:r>
                  <a:endParaRPr kumimoji="1" lang="ko-Kore-KR" altLang="en-US" sz="1100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321D4DD2-5BC2-A14E-83ED-4673EF562430}"/>
                    </a:ext>
                  </a:extLst>
                </p:cNvPr>
                <p:cNvSpPr/>
                <p:nvPr/>
              </p:nvSpPr>
              <p:spPr>
                <a:xfrm>
                  <a:off x="1457454" y="195875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3E88F591-5126-394D-BF21-428AF3F968A2}"/>
                    </a:ext>
                  </a:extLst>
                </p:cNvPr>
                <p:cNvSpPr/>
                <p:nvPr/>
              </p:nvSpPr>
              <p:spPr>
                <a:xfrm>
                  <a:off x="1457453" y="2284163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o_data</a:t>
                  </a:r>
                  <a:r>
                    <a:rPr kumimoji="1" lang="en-US" altLang="ko-Kore-KR" sz="1100" dirty="0"/>
                    <a:t>[511:0]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D79EE1A8-6274-AF48-90FC-B1CF2109448D}"/>
                    </a:ext>
                  </a:extLst>
                </p:cNvPr>
                <p:cNvSpPr/>
                <p:nvPr/>
              </p:nvSpPr>
              <p:spPr>
                <a:xfrm>
                  <a:off x="1457453" y="261100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o_address</a:t>
                  </a:r>
                  <a:r>
                    <a:rPr kumimoji="1" lang="en-US" altLang="ko-Kore-KR" sz="1100" dirty="0"/>
                    <a:t>[7:0]</a:t>
                  </a:r>
                  <a:endParaRPr kumimoji="1" lang="ko-Kore-KR" altLang="en-US" sz="1100" dirty="0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B603353B-56F4-8C4B-A5AB-644496A04F7E}"/>
                    </a:ext>
                  </a:extLst>
                </p:cNvPr>
                <p:cNvSpPr/>
                <p:nvPr/>
              </p:nvSpPr>
              <p:spPr>
                <a:xfrm>
                  <a:off x="1457452" y="2935295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o_status</a:t>
                  </a:r>
                  <a:r>
                    <a:rPr kumimoji="1" lang="en-US" altLang="ko-Kore-KR" sz="1100" dirty="0"/>
                    <a:t>[2:0]</a:t>
                  </a:r>
                  <a:endParaRPr kumimoji="1" lang="ko-Kore-KR" altLang="en-US" sz="1100" dirty="0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90E0C21C-7434-3D43-80EC-72237A69AB7A}"/>
                    </a:ext>
                  </a:extLst>
                </p:cNvPr>
                <p:cNvSpPr/>
                <p:nvPr/>
              </p:nvSpPr>
              <p:spPr>
                <a:xfrm>
                  <a:off x="1457454" y="3256305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o_buffer_space_valid</a:t>
                  </a:r>
                  <a:endParaRPr kumimoji="1" lang="ko-Kore-KR" altLang="en-US" sz="1100" dirty="0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4D5E83FF-447C-C540-91D6-7229A6A989B7}"/>
                    </a:ext>
                  </a:extLst>
                </p:cNvPr>
                <p:cNvSpPr/>
                <p:nvPr/>
              </p:nvSpPr>
              <p:spPr>
                <a:xfrm>
                  <a:off x="1457452" y="3578970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</a:t>
                  </a:r>
                  <a:r>
                    <a:rPr kumimoji="1" lang="en-US" altLang="ko-Kore-KR" sz="1100" dirty="0"/>
                    <a:t>[15:0]</a:t>
                  </a:r>
                  <a:endParaRPr kumimoji="1" lang="ko-Kore-KR" altLang="en-US" sz="1100" dirty="0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5D1F9DC1-1366-8F45-B627-48DBED31D053}"/>
                    </a:ext>
                  </a:extLst>
                </p:cNvPr>
                <p:cNvSpPr/>
                <p:nvPr/>
              </p:nvSpPr>
              <p:spPr>
                <a:xfrm>
                  <a:off x="1457447" y="3901632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i_timeout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CC2CF9A5-CAAA-3A48-B4B8-88D063F13AF4}"/>
                    </a:ext>
                  </a:extLst>
                </p:cNvPr>
                <p:cNvSpPr/>
                <p:nvPr/>
              </p:nvSpPr>
              <p:spPr>
                <a:xfrm>
                  <a:off x="1457447" y="4515418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i_data</a:t>
                  </a:r>
                  <a:r>
                    <a:rPr kumimoji="1" lang="en-US" altLang="ko-Kore-KR" sz="1100" dirty="0"/>
                    <a:t>[31:0]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38470328-43ED-A841-A46D-437214C7EABD}"/>
                    </a:ext>
                  </a:extLst>
                </p:cNvPr>
                <p:cNvSpPr/>
                <p:nvPr/>
              </p:nvSpPr>
              <p:spPr>
                <a:xfrm>
                  <a:off x="1457447" y="5149089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690F6DB0-CF9E-C940-982D-1F294FA170FF}"/>
                    </a:ext>
                  </a:extLst>
                </p:cNvPr>
                <p:cNvSpPr/>
                <p:nvPr/>
              </p:nvSpPr>
              <p:spPr>
                <a:xfrm>
                  <a:off x="1457447" y="5716523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i_status</a:t>
                  </a:r>
                  <a:r>
                    <a:rPr kumimoji="1" lang="en-US" altLang="ko-Kore-KR" sz="1100" dirty="0"/>
                    <a:t>[3:0]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236" name="삼각형 235">
                <a:extLst>
                  <a:ext uri="{FF2B5EF4-FFF2-40B4-BE49-F238E27FC236}">
                    <a16:creationId xmlns:a16="http://schemas.microsoft.com/office/drawing/2014/main" id="{271E27EB-589F-B341-9089-09A305751648}"/>
                  </a:ext>
                </a:extLst>
              </p:cNvPr>
              <p:cNvSpPr/>
              <p:nvPr/>
            </p:nvSpPr>
            <p:spPr>
              <a:xfrm rot="16200000">
                <a:off x="1735073" y="5738428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9DE8B35D-3F0E-394F-9A4B-DE0AB035C5C7}"/>
                  </a:ext>
                </a:extLst>
              </p:cNvPr>
              <p:cNvSpPr txBox="1"/>
              <p:nvPr/>
            </p:nvSpPr>
            <p:spPr>
              <a:xfrm>
                <a:off x="1905050" y="5641055"/>
                <a:ext cx="61624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38" name="꺾인 연결선[E] 237">
                <a:extLst>
                  <a:ext uri="{FF2B5EF4-FFF2-40B4-BE49-F238E27FC236}">
                    <a16:creationId xmlns:a16="http://schemas.microsoft.com/office/drawing/2014/main" id="{46C5D523-F8B4-1E48-988F-FDA419A78A32}"/>
                  </a:ext>
                </a:extLst>
              </p:cNvPr>
              <p:cNvCxnSpPr>
                <a:cxnSpLocks/>
                <a:stCxn id="237" idx="1"/>
                <a:endCxn id="236" idx="3"/>
              </p:cNvCxnSpPr>
              <p:nvPr/>
            </p:nvCxnSpPr>
            <p:spPr>
              <a:xfrm rot="10800000">
                <a:off x="1782992" y="5762736"/>
                <a:ext cx="122058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4" name="삼각형 173">
              <a:extLst>
                <a:ext uri="{FF2B5EF4-FFF2-40B4-BE49-F238E27FC236}">
                  <a16:creationId xmlns:a16="http://schemas.microsoft.com/office/drawing/2014/main" id="{70FE785E-F316-8446-81B8-2C7AD203EBAA}"/>
                </a:ext>
              </a:extLst>
            </p:cNvPr>
            <p:cNvSpPr/>
            <p:nvPr/>
          </p:nvSpPr>
          <p:spPr>
            <a:xfrm rot="10800000">
              <a:off x="1265952" y="494123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03C61664-8624-5849-8423-DA39BB540102}"/>
                </a:ext>
              </a:extLst>
            </p:cNvPr>
            <p:cNvSpPr txBox="1"/>
            <p:nvPr/>
          </p:nvSpPr>
          <p:spPr>
            <a:xfrm>
              <a:off x="1315017" y="4697351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81" name="꺾인 연결선[E] 180">
              <a:extLst>
                <a:ext uri="{FF2B5EF4-FFF2-40B4-BE49-F238E27FC236}">
                  <a16:creationId xmlns:a16="http://schemas.microsoft.com/office/drawing/2014/main" id="{FBDE0574-18C8-824C-A12C-50E1F2E118E2}"/>
                </a:ext>
              </a:extLst>
            </p:cNvPr>
            <p:cNvCxnSpPr>
              <a:cxnSpLocks/>
              <a:stCxn id="179" idx="1"/>
              <a:endCxn id="174" idx="3"/>
            </p:cNvCxnSpPr>
            <p:nvPr/>
          </p:nvCxnSpPr>
          <p:spPr>
            <a:xfrm rot="10800000" flipV="1">
              <a:off x="1289563" y="4820462"/>
              <a:ext cx="25454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삼각형 185">
              <a:extLst>
                <a:ext uri="{FF2B5EF4-FFF2-40B4-BE49-F238E27FC236}">
                  <a16:creationId xmlns:a16="http://schemas.microsoft.com/office/drawing/2014/main" id="{9FB2878A-0098-554E-B391-9CDE855D1BF2}"/>
                </a:ext>
              </a:extLst>
            </p:cNvPr>
            <p:cNvSpPr/>
            <p:nvPr/>
          </p:nvSpPr>
          <p:spPr>
            <a:xfrm rot="10800000">
              <a:off x="1250341" y="4315608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6E8613A0-84E0-6448-9ABC-C00A3B4BBA70}"/>
                </a:ext>
              </a:extLst>
            </p:cNvPr>
            <p:cNvSpPr txBox="1"/>
            <p:nvPr/>
          </p:nvSpPr>
          <p:spPr>
            <a:xfrm>
              <a:off x="1299406" y="407172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88" name="꺾인 연결선[E] 187">
              <a:extLst>
                <a:ext uri="{FF2B5EF4-FFF2-40B4-BE49-F238E27FC236}">
                  <a16:creationId xmlns:a16="http://schemas.microsoft.com/office/drawing/2014/main" id="{C8E8270C-E9D8-864A-B90A-65621BB984C3}"/>
                </a:ext>
              </a:extLst>
            </p:cNvPr>
            <p:cNvCxnSpPr>
              <a:cxnSpLocks/>
              <a:stCxn id="187" idx="1"/>
              <a:endCxn id="186" idx="3"/>
            </p:cNvCxnSpPr>
            <p:nvPr/>
          </p:nvCxnSpPr>
          <p:spPr>
            <a:xfrm rot="10800000" flipV="1">
              <a:off x="1273952" y="4194838"/>
              <a:ext cx="25454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꺾인 연결선[E] 22">
            <a:extLst>
              <a:ext uri="{FF2B5EF4-FFF2-40B4-BE49-F238E27FC236}">
                <a16:creationId xmlns:a16="http://schemas.microsoft.com/office/drawing/2014/main" id="{63873076-97E1-4442-AA81-627226B6437E}"/>
              </a:ext>
            </a:extLst>
          </p:cNvPr>
          <p:cNvCxnSpPr>
            <a:stCxn id="27" idx="3"/>
            <a:endCxn id="330" idx="4"/>
          </p:cNvCxnSpPr>
          <p:nvPr/>
        </p:nvCxnSpPr>
        <p:spPr>
          <a:xfrm>
            <a:off x="3543399" y="341486"/>
            <a:ext cx="1086780" cy="11710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7016CB3A-318E-204A-B81F-15B7D9AA2238}"/>
              </a:ext>
            </a:extLst>
          </p:cNvPr>
          <p:cNvSpPr/>
          <p:nvPr/>
        </p:nvSpPr>
        <p:spPr>
          <a:xfrm>
            <a:off x="4857117" y="868661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full_ts_cri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cxnSp>
        <p:nvCxnSpPr>
          <p:cNvPr id="40" name="꺾인 연결선[E] 39">
            <a:extLst>
              <a:ext uri="{FF2B5EF4-FFF2-40B4-BE49-F238E27FC236}">
                <a16:creationId xmlns:a16="http://schemas.microsoft.com/office/drawing/2014/main" id="{9CE9A3A5-7434-F54E-AFCB-BCF9FD2519A9}"/>
              </a:ext>
            </a:extLst>
          </p:cNvPr>
          <p:cNvCxnSpPr>
            <a:stCxn id="189" idx="2"/>
            <a:endCxn id="331" idx="4"/>
          </p:cNvCxnSpPr>
          <p:nvPr/>
        </p:nvCxnSpPr>
        <p:spPr>
          <a:xfrm rot="5400000">
            <a:off x="5143153" y="1098923"/>
            <a:ext cx="341002" cy="4900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EBA57B63-DC61-1543-A996-6CBA6106A003}"/>
              </a:ext>
            </a:extLst>
          </p:cNvPr>
          <p:cNvCxnSpPr>
            <a:cxnSpLocks/>
            <a:stCxn id="328" idx="0"/>
            <a:endCxn id="202" idx="2"/>
          </p:cNvCxnSpPr>
          <p:nvPr/>
        </p:nvCxnSpPr>
        <p:spPr>
          <a:xfrm rot="5400000">
            <a:off x="4604082" y="2057168"/>
            <a:ext cx="286993" cy="2245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F01B5EA5-0B12-6348-96E0-2F3FB9E5B89A}"/>
              </a:ext>
            </a:extLst>
          </p:cNvPr>
          <p:cNvGrpSpPr/>
          <p:nvPr/>
        </p:nvGrpSpPr>
        <p:grpSpPr>
          <a:xfrm rot="16200000">
            <a:off x="4258294" y="2407149"/>
            <a:ext cx="536009" cy="339976"/>
            <a:chOff x="3570898" y="3755771"/>
            <a:chExt cx="536009" cy="339976"/>
          </a:xfrm>
        </p:grpSpPr>
        <p:sp>
          <p:nvSpPr>
            <p:cNvPr id="201" name="달 200">
              <a:extLst>
                <a:ext uri="{FF2B5EF4-FFF2-40B4-BE49-F238E27FC236}">
                  <a16:creationId xmlns:a16="http://schemas.microsoft.com/office/drawing/2014/main" id="{15AA049F-8F7C-CE46-B992-42B06859B45F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39F54A59-166E-C74B-B2D3-A07A014BE313}"/>
                </a:ext>
              </a:extLst>
            </p:cNvPr>
            <p:cNvSpPr/>
            <p:nvPr/>
          </p:nvSpPr>
          <p:spPr>
            <a:xfrm rot="10800000">
              <a:off x="4040134" y="400213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05AECE16-E8D4-344F-9D6C-A762B35235D8}"/>
                </a:ext>
              </a:extLst>
            </p:cNvPr>
            <p:cNvSpPr/>
            <p:nvPr/>
          </p:nvSpPr>
          <p:spPr>
            <a:xfrm rot="10800000">
              <a:off x="4038173" y="379519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9CD78146-CEBC-8B4B-B9BC-D67A1884B487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C39904CB-942A-2C4D-8967-28678537BE4B}"/>
              </a:ext>
            </a:extLst>
          </p:cNvPr>
          <p:cNvCxnSpPr>
            <a:cxnSpLocks/>
            <a:stCxn id="26" idx="3"/>
            <a:endCxn id="203" idx="2"/>
          </p:cNvCxnSpPr>
          <p:nvPr/>
        </p:nvCxnSpPr>
        <p:spPr>
          <a:xfrm>
            <a:off x="3527024" y="1502815"/>
            <a:ext cx="901329" cy="8120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4197733C-6D4B-214F-8258-40D3BF3B55BE}"/>
              </a:ext>
            </a:extLst>
          </p:cNvPr>
          <p:cNvCxnSpPr>
            <a:cxnSpLocks/>
            <a:stCxn id="28" idx="3"/>
            <a:endCxn id="217" idx="2"/>
          </p:cNvCxnSpPr>
          <p:nvPr/>
        </p:nvCxnSpPr>
        <p:spPr>
          <a:xfrm>
            <a:off x="3543398" y="1034915"/>
            <a:ext cx="714681" cy="38030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02C4653A-BF16-A54C-ABD6-E7397A6D7A73}"/>
              </a:ext>
            </a:extLst>
          </p:cNvPr>
          <p:cNvGrpSpPr/>
          <p:nvPr/>
        </p:nvGrpSpPr>
        <p:grpSpPr>
          <a:xfrm rot="10800000">
            <a:off x="4186228" y="5821105"/>
            <a:ext cx="321703" cy="529936"/>
            <a:chOff x="8048377" y="3244496"/>
            <a:chExt cx="321703" cy="529936"/>
          </a:xfrm>
        </p:grpSpPr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1925AE39-4E60-144C-8B71-8A9D460E3F90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54522353-0316-3945-86A4-81838A574041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08" name="그룹 207">
              <a:extLst>
                <a:ext uri="{FF2B5EF4-FFF2-40B4-BE49-F238E27FC236}">
                  <a16:creationId xmlns:a16="http://schemas.microsoft.com/office/drawing/2014/main" id="{F4C307BB-0929-C24D-8BBA-35A433270D88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10" name="타원 209">
                <a:extLst>
                  <a:ext uri="{FF2B5EF4-FFF2-40B4-BE49-F238E27FC236}">
                    <a16:creationId xmlns:a16="http://schemas.microsoft.com/office/drawing/2014/main" id="{DCA355E5-09B6-484D-AD3B-B18786A0043C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11" name="사다리꼴[T] 210">
                <a:extLst>
                  <a:ext uri="{FF2B5EF4-FFF2-40B4-BE49-F238E27FC236}">
                    <a16:creationId xmlns:a16="http://schemas.microsoft.com/office/drawing/2014/main" id="{1CD544A8-04B3-E14A-A400-8A7280E8CB3E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212" name="그룹 211">
            <a:extLst>
              <a:ext uri="{FF2B5EF4-FFF2-40B4-BE49-F238E27FC236}">
                <a16:creationId xmlns:a16="http://schemas.microsoft.com/office/drawing/2014/main" id="{6EBC0750-A9C0-FD41-B405-1D24CD9AD109}"/>
              </a:ext>
            </a:extLst>
          </p:cNvPr>
          <p:cNvGrpSpPr/>
          <p:nvPr/>
        </p:nvGrpSpPr>
        <p:grpSpPr>
          <a:xfrm rot="16200000">
            <a:off x="4159876" y="4878114"/>
            <a:ext cx="374904" cy="291600"/>
            <a:chOff x="4747737" y="4069123"/>
            <a:chExt cx="374904" cy="290333"/>
          </a:xfrm>
        </p:grpSpPr>
        <p:grpSp>
          <p:nvGrpSpPr>
            <p:cNvPr id="213" name="그룹 212">
              <a:extLst>
                <a:ext uri="{FF2B5EF4-FFF2-40B4-BE49-F238E27FC236}">
                  <a16:creationId xmlns:a16="http://schemas.microsoft.com/office/drawing/2014/main" id="{1A029E86-5EBE-5844-A190-C08552A4109B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215" name="지연 214">
                <a:extLst>
                  <a:ext uri="{FF2B5EF4-FFF2-40B4-BE49-F238E27FC236}">
                    <a16:creationId xmlns:a16="http://schemas.microsoft.com/office/drawing/2014/main" id="{81B9AF6B-FD43-294A-9108-FE4ACC20C464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17" name="타원 216">
                <a:extLst>
                  <a:ext uri="{FF2B5EF4-FFF2-40B4-BE49-F238E27FC236}">
                    <a16:creationId xmlns:a16="http://schemas.microsoft.com/office/drawing/2014/main" id="{37EFCD37-B4AE-A344-A63E-245B777AF4E4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19" name="타원 218">
                <a:extLst>
                  <a:ext uri="{FF2B5EF4-FFF2-40B4-BE49-F238E27FC236}">
                    <a16:creationId xmlns:a16="http://schemas.microsoft.com/office/drawing/2014/main" id="{82BC3EE9-CB3E-DC40-96F0-AF7AB3CEA8B3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05F24ACF-7F6B-154F-B55D-F58A7FE66100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9DD18600-1530-C148-BD9A-22CC854D7AA5}"/>
              </a:ext>
            </a:extLst>
          </p:cNvPr>
          <p:cNvCxnSpPr>
            <a:stCxn id="201" idx="1"/>
            <a:endCxn id="219" idx="2"/>
          </p:cNvCxnSpPr>
          <p:nvPr/>
        </p:nvCxnSpPr>
        <p:spPr>
          <a:xfrm rot="5400000">
            <a:off x="3485110" y="3798385"/>
            <a:ext cx="1994432" cy="87946"/>
          </a:xfrm>
          <a:prstGeom prst="bentConnector3">
            <a:avLst>
              <a:gd name="adj1" fmla="val 846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[E] 64">
            <a:extLst>
              <a:ext uri="{FF2B5EF4-FFF2-40B4-BE49-F238E27FC236}">
                <a16:creationId xmlns:a16="http://schemas.microsoft.com/office/drawing/2014/main" id="{059CE926-A79B-474B-A9C6-80D155D9F184}"/>
              </a:ext>
            </a:extLst>
          </p:cNvPr>
          <p:cNvCxnSpPr>
            <a:stCxn id="215" idx="3"/>
            <a:endCxn id="211" idx="3"/>
          </p:cNvCxnSpPr>
          <p:nvPr/>
        </p:nvCxnSpPr>
        <p:spPr>
          <a:xfrm rot="5400000">
            <a:off x="4020357" y="5533101"/>
            <a:ext cx="648706" cy="52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[E] 85">
            <a:extLst>
              <a:ext uri="{FF2B5EF4-FFF2-40B4-BE49-F238E27FC236}">
                <a16:creationId xmlns:a16="http://schemas.microsoft.com/office/drawing/2014/main" id="{DCCFBA0E-A688-A84D-864C-3CA0671F75F2}"/>
              </a:ext>
            </a:extLst>
          </p:cNvPr>
          <p:cNvCxnSpPr>
            <a:stCxn id="211" idx="0"/>
            <a:endCxn id="22" idx="3"/>
          </p:cNvCxnSpPr>
          <p:nvPr/>
        </p:nvCxnSpPr>
        <p:spPr>
          <a:xfrm rot="10800000" flipV="1">
            <a:off x="3259686" y="6086073"/>
            <a:ext cx="926542" cy="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556CD4F9-C8D3-A541-B378-E8E4D2410AC4}"/>
              </a:ext>
            </a:extLst>
          </p:cNvPr>
          <p:cNvGrpSpPr/>
          <p:nvPr/>
        </p:nvGrpSpPr>
        <p:grpSpPr>
          <a:xfrm rot="10800000">
            <a:off x="3261039" y="4421294"/>
            <a:ext cx="321703" cy="529936"/>
            <a:chOff x="8048377" y="3244496"/>
            <a:chExt cx="321703" cy="529936"/>
          </a:xfrm>
        </p:grpSpPr>
        <p:sp>
          <p:nvSpPr>
            <p:cNvPr id="225" name="타원 224">
              <a:extLst>
                <a:ext uri="{FF2B5EF4-FFF2-40B4-BE49-F238E27FC236}">
                  <a16:creationId xmlns:a16="http://schemas.microsoft.com/office/drawing/2014/main" id="{3A4F298A-116B-044A-884E-ED016C8F3A78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6" name="타원 225">
              <a:extLst>
                <a:ext uri="{FF2B5EF4-FFF2-40B4-BE49-F238E27FC236}">
                  <a16:creationId xmlns:a16="http://schemas.microsoft.com/office/drawing/2014/main" id="{EF0CAA86-A7C7-494E-BAEB-1ABE2AFA2A4B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68B8A62D-4E4D-5843-A618-FC8EFF46A7BA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28" name="타원 227">
                <a:extLst>
                  <a:ext uri="{FF2B5EF4-FFF2-40B4-BE49-F238E27FC236}">
                    <a16:creationId xmlns:a16="http://schemas.microsoft.com/office/drawing/2014/main" id="{B40FFD37-822A-3040-831E-CA07CFF93DD4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29" name="사다리꼴[T] 228">
                <a:extLst>
                  <a:ext uri="{FF2B5EF4-FFF2-40B4-BE49-F238E27FC236}">
                    <a16:creationId xmlns:a16="http://schemas.microsoft.com/office/drawing/2014/main" id="{57ACC738-665E-914C-8B1A-8B3C65EC7E0C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89" name="꺾인 연결선[E] 88">
            <a:extLst>
              <a:ext uri="{FF2B5EF4-FFF2-40B4-BE49-F238E27FC236}">
                <a16:creationId xmlns:a16="http://schemas.microsoft.com/office/drawing/2014/main" id="{0BB39FD8-9D20-AA4E-A6DC-400925B25A8A}"/>
              </a:ext>
            </a:extLst>
          </p:cNvPr>
          <p:cNvCxnSpPr>
            <a:stCxn id="28" idx="3"/>
            <a:endCxn id="225" idx="4"/>
          </p:cNvCxnSpPr>
          <p:nvPr/>
        </p:nvCxnSpPr>
        <p:spPr>
          <a:xfrm>
            <a:off x="3543398" y="1034915"/>
            <a:ext cx="39344" cy="3521797"/>
          </a:xfrm>
          <a:prstGeom prst="bentConnector3">
            <a:avLst>
              <a:gd name="adj1" fmla="val 6972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9B1962CE-0BF7-9449-810C-C8C7FCB6C6F6}"/>
              </a:ext>
            </a:extLst>
          </p:cNvPr>
          <p:cNvCxnSpPr>
            <a:stCxn id="201" idx="1"/>
            <a:endCxn id="229" idx="3"/>
          </p:cNvCxnSpPr>
          <p:nvPr/>
        </p:nvCxnSpPr>
        <p:spPr>
          <a:xfrm rot="5400000">
            <a:off x="3164042" y="3098003"/>
            <a:ext cx="1615119" cy="1109396"/>
          </a:xfrm>
          <a:prstGeom prst="bentConnector3">
            <a:avLst>
              <a:gd name="adj1" fmla="val 616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C9B858A0-0C6A-4E4E-BF1C-9251029A3AED}"/>
              </a:ext>
            </a:extLst>
          </p:cNvPr>
          <p:cNvSpPr/>
          <p:nvPr/>
        </p:nvSpPr>
        <p:spPr>
          <a:xfrm>
            <a:off x="3795623" y="4682251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76863121-C3D9-F144-B97F-6AA73C3C8EA3}"/>
              </a:ext>
            </a:extLst>
          </p:cNvPr>
          <p:cNvCxnSpPr>
            <a:cxnSpLocks/>
            <a:stCxn id="232" idx="1"/>
            <a:endCxn id="226" idx="4"/>
          </p:cNvCxnSpPr>
          <p:nvPr/>
        </p:nvCxnSpPr>
        <p:spPr>
          <a:xfrm rot="10800000">
            <a:off x="3582171" y="4808401"/>
            <a:ext cx="213452" cy="241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BEAEBBA2-7D29-DC4D-BCF8-494C970DB581}"/>
              </a:ext>
            </a:extLst>
          </p:cNvPr>
          <p:cNvGrpSpPr/>
          <p:nvPr/>
        </p:nvGrpSpPr>
        <p:grpSpPr>
          <a:xfrm>
            <a:off x="2201947" y="1281415"/>
            <a:ext cx="2089199" cy="373800"/>
            <a:chOff x="1967680" y="1032034"/>
            <a:chExt cx="2089199" cy="37380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5BB2FF9-8616-DF47-BA06-D244C4471CBD}"/>
                </a:ext>
              </a:extLst>
            </p:cNvPr>
            <p:cNvSpPr/>
            <p:nvPr/>
          </p:nvSpPr>
          <p:spPr>
            <a:xfrm>
              <a:off x="1967680" y="1101034"/>
              <a:ext cx="13250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i_status_raw</a:t>
              </a:r>
              <a:r>
                <a:rPr kumimoji="1" lang="en-US" altLang="ko-Kore-KR" sz="1100" dirty="0"/>
                <a:t>[1:0]</a:t>
              </a:r>
              <a:endParaRPr kumimoji="1" lang="ko-Kore-KR" altLang="en-US" sz="1100" dirty="0"/>
            </a:p>
          </p:txBody>
        </p:sp>
        <p:sp>
          <p:nvSpPr>
            <p:cNvPr id="239" name="삼각형 238">
              <a:extLst>
                <a:ext uri="{FF2B5EF4-FFF2-40B4-BE49-F238E27FC236}">
                  <a16:creationId xmlns:a16="http://schemas.microsoft.com/office/drawing/2014/main" id="{1618F8EE-0A69-2940-87EA-853402C4BC95}"/>
                </a:ext>
              </a:extLst>
            </p:cNvPr>
            <p:cNvSpPr/>
            <p:nvPr/>
          </p:nvSpPr>
          <p:spPr>
            <a:xfrm rot="16200000">
              <a:off x="3243545" y="1129407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6D050F70-8752-7540-BD8E-57D8E55C716E}"/>
                </a:ext>
              </a:extLst>
            </p:cNvPr>
            <p:cNvSpPr txBox="1"/>
            <p:nvPr/>
          </p:nvSpPr>
          <p:spPr>
            <a:xfrm>
              <a:off x="3451335" y="1032034"/>
              <a:ext cx="60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47" name="꺾인 연결선[E] 246">
              <a:extLst>
                <a:ext uri="{FF2B5EF4-FFF2-40B4-BE49-F238E27FC236}">
                  <a16:creationId xmlns:a16="http://schemas.microsoft.com/office/drawing/2014/main" id="{4EF6F75C-49A8-A340-8675-A772BA7662FF}"/>
                </a:ext>
              </a:extLst>
            </p:cNvPr>
            <p:cNvCxnSpPr>
              <a:cxnSpLocks/>
              <a:stCxn id="242" idx="1"/>
              <a:endCxn id="239" idx="3"/>
            </p:cNvCxnSpPr>
            <p:nvPr/>
          </p:nvCxnSpPr>
          <p:spPr>
            <a:xfrm rot="10800000">
              <a:off x="3291465" y="1153715"/>
              <a:ext cx="159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080DB750-F80E-5D44-9492-4D1E51A8E373}"/>
              </a:ext>
            </a:extLst>
          </p:cNvPr>
          <p:cNvGrpSpPr/>
          <p:nvPr/>
        </p:nvGrpSpPr>
        <p:grpSpPr>
          <a:xfrm>
            <a:off x="2201946" y="828177"/>
            <a:ext cx="2103962" cy="359138"/>
            <a:chOff x="1967679" y="661923"/>
            <a:chExt cx="2103962" cy="35913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69AF848-D87E-7441-826A-0770CAA282AA}"/>
                </a:ext>
              </a:extLst>
            </p:cNvPr>
            <p:cNvSpPr/>
            <p:nvPr/>
          </p:nvSpPr>
          <p:spPr>
            <a:xfrm>
              <a:off x="1967679" y="716261"/>
              <a:ext cx="1341452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input_pending</a:t>
              </a:r>
              <a:r>
                <a:rPr kumimoji="1" lang="en-US" altLang="ko-Kore-KR" sz="1100" dirty="0"/>
                <a:t>[0:0]</a:t>
              </a:r>
              <a:endParaRPr kumimoji="1" lang="ko-Kore-KR" altLang="en-US" sz="1100" dirty="0"/>
            </a:p>
          </p:txBody>
        </p:sp>
        <p:sp>
          <p:nvSpPr>
            <p:cNvPr id="253" name="삼각형 252">
              <a:extLst>
                <a:ext uri="{FF2B5EF4-FFF2-40B4-BE49-F238E27FC236}">
                  <a16:creationId xmlns:a16="http://schemas.microsoft.com/office/drawing/2014/main" id="{2A714902-A7AA-4046-8E77-15DBF4BD4406}"/>
                </a:ext>
              </a:extLst>
            </p:cNvPr>
            <p:cNvSpPr/>
            <p:nvPr/>
          </p:nvSpPr>
          <p:spPr>
            <a:xfrm rot="16200000">
              <a:off x="3258307" y="75929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8C1CA0F0-535E-884D-BFA8-7F88C2095371}"/>
                </a:ext>
              </a:extLst>
            </p:cNvPr>
            <p:cNvSpPr txBox="1"/>
            <p:nvPr/>
          </p:nvSpPr>
          <p:spPr>
            <a:xfrm>
              <a:off x="3466097" y="661923"/>
              <a:ext cx="60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5" name="꺾인 연결선[E] 254">
              <a:extLst>
                <a:ext uri="{FF2B5EF4-FFF2-40B4-BE49-F238E27FC236}">
                  <a16:creationId xmlns:a16="http://schemas.microsoft.com/office/drawing/2014/main" id="{3442AD92-43E8-E34B-B4DD-33169D4DEEFF}"/>
                </a:ext>
              </a:extLst>
            </p:cNvPr>
            <p:cNvCxnSpPr>
              <a:cxnSpLocks/>
              <a:stCxn id="254" idx="1"/>
              <a:endCxn id="253" idx="3"/>
            </p:cNvCxnSpPr>
            <p:nvPr/>
          </p:nvCxnSpPr>
          <p:spPr>
            <a:xfrm rot="10800000">
              <a:off x="3306227" y="783604"/>
              <a:ext cx="159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0E3A4FB4-BEBF-1146-8AE0-2AD15C0E85B7}"/>
              </a:ext>
            </a:extLst>
          </p:cNvPr>
          <p:cNvGrpSpPr/>
          <p:nvPr/>
        </p:nvGrpSpPr>
        <p:grpSpPr>
          <a:xfrm rot="5400000">
            <a:off x="2428680" y="2531169"/>
            <a:ext cx="826513" cy="544317"/>
            <a:chOff x="2883373" y="5392849"/>
            <a:chExt cx="962915" cy="724984"/>
          </a:xfrm>
        </p:grpSpPr>
        <p:sp>
          <p:nvSpPr>
            <p:cNvPr id="257" name="사다리꼴[T] 256">
              <a:extLst>
                <a:ext uri="{FF2B5EF4-FFF2-40B4-BE49-F238E27FC236}">
                  <a16:creationId xmlns:a16="http://schemas.microsoft.com/office/drawing/2014/main" id="{599C3514-BBAA-994F-A8BD-68ED78769100}"/>
                </a:ext>
              </a:extLst>
            </p:cNvPr>
            <p:cNvSpPr/>
            <p:nvPr/>
          </p:nvSpPr>
          <p:spPr>
            <a:xfrm>
              <a:off x="2883373" y="5392849"/>
              <a:ext cx="962915" cy="688700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EQUAL?</a:t>
              </a:r>
              <a:endParaRPr kumimoji="1" lang="ko-Kore-KR" altLang="en-US" sz="1300" dirty="0"/>
            </a:p>
          </p:txBody>
        </p:sp>
        <p:sp>
          <p:nvSpPr>
            <p:cNvPr id="258" name="삼각형 257">
              <a:extLst>
                <a:ext uri="{FF2B5EF4-FFF2-40B4-BE49-F238E27FC236}">
                  <a16:creationId xmlns:a16="http://schemas.microsoft.com/office/drawing/2014/main" id="{48CF02F0-766E-F346-A0EB-AFBA8B1FAD3F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33363D77-7D4E-3443-8C8E-F4E0EAD7C90A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273" name="타원 272">
              <a:extLst>
                <a:ext uri="{FF2B5EF4-FFF2-40B4-BE49-F238E27FC236}">
                  <a16:creationId xmlns:a16="http://schemas.microsoft.com/office/drawing/2014/main" id="{AAB7A359-DE91-0E43-A811-C5891C34580F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DA0A37CC-A3F7-6C47-A8FC-0BA1AE535C13}"/>
              </a:ext>
            </a:extLst>
          </p:cNvPr>
          <p:cNvSpPr/>
          <p:nvPr/>
        </p:nvSpPr>
        <p:spPr>
          <a:xfrm>
            <a:off x="2056912" y="3257209"/>
            <a:ext cx="7025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2=“read”</a:t>
            </a:r>
            <a:endParaRPr kumimoji="1" lang="ko-Kore-KR" altLang="en-US" sz="1100" dirty="0"/>
          </a:p>
        </p:txBody>
      </p:sp>
      <p:cxnSp>
        <p:nvCxnSpPr>
          <p:cNvPr id="112" name="꺾인 연결선[E] 111">
            <a:extLst>
              <a:ext uri="{FF2B5EF4-FFF2-40B4-BE49-F238E27FC236}">
                <a16:creationId xmlns:a16="http://schemas.microsoft.com/office/drawing/2014/main" id="{ACE6F607-78E0-8247-9C0A-3FC2E59DD234}"/>
              </a:ext>
            </a:extLst>
          </p:cNvPr>
          <p:cNvCxnSpPr>
            <a:stCxn id="6" idx="3"/>
            <a:endCxn id="273" idx="4"/>
          </p:cNvCxnSpPr>
          <p:nvPr/>
        </p:nvCxnSpPr>
        <p:spPr>
          <a:xfrm>
            <a:off x="1040470" y="1253077"/>
            <a:ext cx="1562131" cy="1323127"/>
          </a:xfrm>
          <a:prstGeom prst="bentConnector3">
            <a:avLst>
              <a:gd name="adj1" fmla="val 383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꺾인 연결선[E] 113">
            <a:extLst>
              <a:ext uri="{FF2B5EF4-FFF2-40B4-BE49-F238E27FC236}">
                <a16:creationId xmlns:a16="http://schemas.microsoft.com/office/drawing/2014/main" id="{6E096626-5089-3F4C-AEB1-2CABCE908338}"/>
              </a:ext>
            </a:extLst>
          </p:cNvPr>
          <p:cNvCxnSpPr>
            <a:stCxn id="275" idx="0"/>
            <a:endCxn id="260" idx="5"/>
          </p:cNvCxnSpPr>
          <p:nvPr/>
        </p:nvCxnSpPr>
        <p:spPr>
          <a:xfrm rot="5400000" flipH="1" flipV="1">
            <a:off x="2420678" y="3067581"/>
            <a:ext cx="177126" cy="2021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7" name="그룹 276">
            <a:extLst>
              <a:ext uri="{FF2B5EF4-FFF2-40B4-BE49-F238E27FC236}">
                <a16:creationId xmlns:a16="http://schemas.microsoft.com/office/drawing/2014/main" id="{761D1E4F-89B0-2D4C-B73B-D98C5C160D22}"/>
              </a:ext>
            </a:extLst>
          </p:cNvPr>
          <p:cNvGrpSpPr/>
          <p:nvPr/>
        </p:nvGrpSpPr>
        <p:grpSpPr>
          <a:xfrm rot="10800000">
            <a:off x="2227589" y="4546409"/>
            <a:ext cx="321703" cy="529936"/>
            <a:chOff x="8048377" y="3244496"/>
            <a:chExt cx="321703" cy="529936"/>
          </a:xfrm>
        </p:grpSpPr>
        <p:sp>
          <p:nvSpPr>
            <p:cNvPr id="278" name="타원 277">
              <a:extLst>
                <a:ext uri="{FF2B5EF4-FFF2-40B4-BE49-F238E27FC236}">
                  <a16:creationId xmlns:a16="http://schemas.microsoft.com/office/drawing/2014/main" id="{E746635F-6682-E34D-AC85-A2D8D1051728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9" name="타원 278">
              <a:extLst>
                <a:ext uri="{FF2B5EF4-FFF2-40B4-BE49-F238E27FC236}">
                  <a16:creationId xmlns:a16="http://schemas.microsoft.com/office/drawing/2014/main" id="{B86D0404-D86F-AD45-BF48-4B7B3E593BF4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80" name="그룹 279">
              <a:extLst>
                <a:ext uri="{FF2B5EF4-FFF2-40B4-BE49-F238E27FC236}">
                  <a16:creationId xmlns:a16="http://schemas.microsoft.com/office/drawing/2014/main" id="{2BA7B381-63B6-694F-9396-868547043390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81" name="타원 280">
                <a:extLst>
                  <a:ext uri="{FF2B5EF4-FFF2-40B4-BE49-F238E27FC236}">
                    <a16:creationId xmlns:a16="http://schemas.microsoft.com/office/drawing/2014/main" id="{92028483-764B-174C-8D8C-4783FA3BF1A1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82" name="사다리꼴[T] 281">
                <a:extLst>
                  <a:ext uri="{FF2B5EF4-FFF2-40B4-BE49-F238E27FC236}">
                    <a16:creationId xmlns:a16="http://schemas.microsoft.com/office/drawing/2014/main" id="{BD8DFA24-207E-6D44-A444-223EA99F1779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A4A1EFC2-3179-C744-BF0F-CB4BD68CF666}"/>
              </a:ext>
            </a:extLst>
          </p:cNvPr>
          <p:cNvSpPr/>
          <p:nvPr/>
        </p:nvSpPr>
        <p:spPr>
          <a:xfrm>
            <a:off x="2829896" y="4807506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cxnSp>
        <p:nvCxnSpPr>
          <p:cNvPr id="122" name="꺾인 연결선[E] 121">
            <a:extLst>
              <a:ext uri="{FF2B5EF4-FFF2-40B4-BE49-F238E27FC236}">
                <a16:creationId xmlns:a16="http://schemas.microsoft.com/office/drawing/2014/main" id="{919DAB15-5510-B64A-AA11-CA96612E431A}"/>
              </a:ext>
            </a:extLst>
          </p:cNvPr>
          <p:cNvCxnSpPr>
            <a:stCxn id="282" idx="0"/>
            <a:endCxn id="28" idx="1"/>
          </p:cNvCxnSpPr>
          <p:nvPr/>
        </p:nvCxnSpPr>
        <p:spPr>
          <a:xfrm rot="10800000">
            <a:off x="2201947" y="1034916"/>
            <a:ext cx="25643" cy="3776463"/>
          </a:xfrm>
          <a:prstGeom prst="bentConnector3">
            <a:avLst>
              <a:gd name="adj1" fmla="val 8390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꺾인 연결선[E] 125">
            <a:extLst>
              <a:ext uri="{FF2B5EF4-FFF2-40B4-BE49-F238E27FC236}">
                <a16:creationId xmlns:a16="http://schemas.microsoft.com/office/drawing/2014/main" id="{FA09987B-A824-C446-8D35-C331040BAE41}"/>
              </a:ext>
            </a:extLst>
          </p:cNvPr>
          <p:cNvCxnSpPr>
            <a:stCxn id="257" idx="0"/>
            <a:endCxn id="282" idx="3"/>
          </p:cNvCxnSpPr>
          <p:nvPr/>
        </p:nvCxnSpPr>
        <p:spPr>
          <a:xfrm flipH="1">
            <a:off x="2383453" y="2803328"/>
            <a:ext cx="730642" cy="1782048"/>
          </a:xfrm>
          <a:prstGeom prst="bentConnector4">
            <a:avLst>
              <a:gd name="adj1" fmla="val -29998"/>
              <a:gd name="adj2" fmla="val 592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70C3C253-1164-4D43-9119-52A3C9B516D2}"/>
              </a:ext>
            </a:extLst>
          </p:cNvPr>
          <p:cNvGrpSpPr/>
          <p:nvPr/>
        </p:nvGrpSpPr>
        <p:grpSpPr>
          <a:xfrm>
            <a:off x="1666951" y="74141"/>
            <a:ext cx="321703" cy="529936"/>
            <a:chOff x="8048377" y="3244496"/>
            <a:chExt cx="321703" cy="529936"/>
          </a:xfrm>
        </p:grpSpPr>
        <p:sp>
          <p:nvSpPr>
            <p:cNvPr id="291" name="타원 290">
              <a:extLst>
                <a:ext uri="{FF2B5EF4-FFF2-40B4-BE49-F238E27FC236}">
                  <a16:creationId xmlns:a16="http://schemas.microsoft.com/office/drawing/2014/main" id="{09DF7731-ED0E-C348-9CA3-10DE9F5105CD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3" name="타원 292">
              <a:extLst>
                <a:ext uri="{FF2B5EF4-FFF2-40B4-BE49-F238E27FC236}">
                  <a16:creationId xmlns:a16="http://schemas.microsoft.com/office/drawing/2014/main" id="{7B9E6A7B-34F4-4F41-803A-842FBA64EA6E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94" name="그룹 293">
              <a:extLst>
                <a:ext uri="{FF2B5EF4-FFF2-40B4-BE49-F238E27FC236}">
                  <a16:creationId xmlns:a16="http://schemas.microsoft.com/office/drawing/2014/main" id="{EC2436C3-041C-A044-A44E-B86FB27536CB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96" name="타원 295">
                <a:extLst>
                  <a:ext uri="{FF2B5EF4-FFF2-40B4-BE49-F238E27FC236}">
                    <a16:creationId xmlns:a16="http://schemas.microsoft.com/office/drawing/2014/main" id="{A2171EE7-E53E-4042-9FFC-881D40FF7B19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98" name="사다리꼴[T] 297">
                <a:extLst>
                  <a:ext uri="{FF2B5EF4-FFF2-40B4-BE49-F238E27FC236}">
                    <a16:creationId xmlns:a16="http://schemas.microsoft.com/office/drawing/2014/main" id="{E3D20D2B-C0DE-C342-96A8-2EB7E63E9224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28" name="꺾인 연결선[E] 127">
            <a:extLst>
              <a:ext uri="{FF2B5EF4-FFF2-40B4-BE49-F238E27FC236}">
                <a16:creationId xmlns:a16="http://schemas.microsoft.com/office/drawing/2014/main" id="{A2662E07-0EAB-3841-BB3C-190388462C01}"/>
              </a:ext>
            </a:extLst>
          </p:cNvPr>
          <p:cNvCxnSpPr>
            <a:stCxn id="298" idx="0"/>
            <a:endCxn id="27" idx="1"/>
          </p:cNvCxnSpPr>
          <p:nvPr/>
        </p:nvCxnSpPr>
        <p:spPr>
          <a:xfrm>
            <a:off x="1988655" y="339109"/>
            <a:ext cx="213292" cy="237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A85DBE85-D8A3-F947-B645-19A7E8969463}"/>
              </a:ext>
            </a:extLst>
          </p:cNvPr>
          <p:cNvCxnSpPr>
            <a:stCxn id="257" idx="0"/>
            <a:endCxn id="298" idx="3"/>
          </p:cNvCxnSpPr>
          <p:nvPr/>
        </p:nvCxnSpPr>
        <p:spPr>
          <a:xfrm flipH="1" flipV="1">
            <a:off x="1832791" y="565111"/>
            <a:ext cx="1281304" cy="2238217"/>
          </a:xfrm>
          <a:prstGeom prst="bentConnector4">
            <a:avLst>
              <a:gd name="adj1" fmla="val -17251"/>
              <a:gd name="adj2" fmla="val 222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꺾인 연결선[E] 139">
            <a:extLst>
              <a:ext uri="{FF2B5EF4-FFF2-40B4-BE49-F238E27FC236}">
                <a16:creationId xmlns:a16="http://schemas.microsoft.com/office/drawing/2014/main" id="{FB124591-77FF-9548-AEFD-5E5DB1FAAB95}"/>
              </a:ext>
            </a:extLst>
          </p:cNvPr>
          <p:cNvCxnSpPr>
            <a:stCxn id="27" idx="2"/>
            <a:endCxn id="291" idx="4"/>
          </p:cNvCxnSpPr>
          <p:nvPr/>
        </p:nvCxnSpPr>
        <p:spPr>
          <a:xfrm rot="5400000" flipH="1">
            <a:off x="2257200" y="-121587"/>
            <a:ext cx="25226" cy="1205721"/>
          </a:xfrm>
          <a:prstGeom prst="bentConnector4">
            <a:avLst>
              <a:gd name="adj1" fmla="val -864941"/>
              <a:gd name="adj2" fmla="val 1194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ADC17440-4A47-1748-BD91-C294834B7B96}"/>
              </a:ext>
            </a:extLst>
          </p:cNvPr>
          <p:cNvCxnSpPr>
            <a:stCxn id="14" idx="1"/>
            <a:endCxn id="293" idx="4"/>
          </p:cNvCxnSpPr>
          <p:nvPr/>
        </p:nvCxnSpPr>
        <p:spPr>
          <a:xfrm rot="10800000" flipH="1">
            <a:off x="283555" y="216972"/>
            <a:ext cx="1383968" cy="3629254"/>
          </a:xfrm>
          <a:prstGeom prst="bentConnector3">
            <a:avLst>
              <a:gd name="adj1" fmla="val -165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EE225255-D2AF-D04A-81EE-B8C9995478F6}"/>
              </a:ext>
            </a:extLst>
          </p:cNvPr>
          <p:cNvGrpSpPr/>
          <p:nvPr/>
        </p:nvGrpSpPr>
        <p:grpSpPr>
          <a:xfrm>
            <a:off x="2201947" y="126159"/>
            <a:ext cx="2112197" cy="367727"/>
            <a:chOff x="1967680" y="276182"/>
            <a:chExt cx="2112197" cy="36772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EC9C265-E833-684F-B767-1C08F58EAEAA}"/>
                </a:ext>
              </a:extLst>
            </p:cNvPr>
            <p:cNvSpPr/>
            <p:nvPr/>
          </p:nvSpPr>
          <p:spPr>
            <a:xfrm>
              <a:off x="1967680" y="339109"/>
              <a:ext cx="1341452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input_timeout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299" name="삼각형 298">
              <a:extLst>
                <a:ext uri="{FF2B5EF4-FFF2-40B4-BE49-F238E27FC236}">
                  <a16:creationId xmlns:a16="http://schemas.microsoft.com/office/drawing/2014/main" id="{BF780740-AE35-1D4B-984B-00DF556BBBC1}"/>
                </a:ext>
              </a:extLst>
            </p:cNvPr>
            <p:cNvSpPr/>
            <p:nvPr/>
          </p:nvSpPr>
          <p:spPr>
            <a:xfrm rot="16200000">
              <a:off x="3266543" y="373555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5BF486FF-95EC-E345-AC8E-61EA84AF91D8}"/>
                </a:ext>
              </a:extLst>
            </p:cNvPr>
            <p:cNvSpPr txBox="1"/>
            <p:nvPr/>
          </p:nvSpPr>
          <p:spPr>
            <a:xfrm>
              <a:off x="3474333" y="276182"/>
              <a:ext cx="60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02" name="꺾인 연결선[E] 301">
              <a:extLst>
                <a:ext uri="{FF2B5EF4-FFF2-40B4-BE49-F238E27FC236}">
                  <a16:creationId xmlns:a16="http://schemas.microsoft.com/office/drawing/2014/main" id="{A1AECD60-1F6A-0A42-845F-93BEE82436BC}"/>
                </a:ext>
              </a:extLst>
            </p:cNvPr>
            <p:cNvCxnSpPr>
              <a:cxnSpLocks/>
              <a:stCxn id="300" idx="1"/>
              <a:endCxn id="299" idx="3"/>
            </p:cNvCxnSpPr>
            <p:nvPr/>
          </p:nvCxnSpPr>
          <p:spPr>
            <a:xfrm rot="10800000">
              <a:off x="3314463" y="397863"/>
              <a:ext cx="159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2C065891-7DDB-804C-96D7-5B26672AE7D1}"/>
              </a:ext>
            </a:extLst>
          </p:cNvPr>
          <p:cNvSpPr/>
          <p:nvPr/>
        </p:nvSpPr>
        <p:spPr>
          <a:xfrm>
            <a:off x="4746760" y="5678673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3E40803E-D903-6844-A8F4-F6E383BC1661}"/>
              </a:ext>
            </a:extLst>
          </p:cNvPr>
          <p:cNvSpPr/>
          <p:nvPr/>
        </p:nvSpPr>
        <p:spPr>
          <a:xfrm>
            <a:off x="4748883" y="6231372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cxnSp>
        <p:nvCxnSpPr>
          <p:cNvPr id="164" name="꺾인 연결선[E] 163">
            <a:extLst>
              <a:ext uri="{FF2B5EF4-FFF2-40B4-BE49-F238E27FC236}">
                <a16:creationId xmlns:a16="http://schemas.microsoft.com/office/drawing/2014/main" id="{3EAA0282-A263-E54F-914E-141E8567BE6A}"/>
              </a:ext>
            </a:extLst>
          </p:cNvPr>
          <p:cNvCxnSpPr>
            <a:stCxn id="314" idx="1"/>
            <a:endCxn id="206" idx="4"/>
          </p:cNvCxnSpPr>
          <p:nvPr/>
        </p:nvCxnSpPr>
        <p:spPr>
          <a:xfrm rot="10800000" flipV="1">
            <a:off x="4507932" y="5807237"/>
            <a:ext cx="238829" cy="1492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꺾인 연결선[E] 167">
            <a:extLst>
              <a:ext uri="{FF2B5EF4-FFF2-40B4-BE49-F238E27FC236}">
                <a16:creationId xmlns:a16="http://schemas.microsoft.com/office/drawing/2014/main" id="{BC67BBC2-FB53-D040-9D59-E3CCA110A23E}"/>
              </a:ext>
            </a:extLst>
          </p:cNvPr>
          <p:cNvCxnSpPr>
            <a:stCxn id="315" idx="1"/>
            <a:endCxn id="207" idx="4"/>
          </p:cNvCxnSpPr>
          <p:nvPr/>
        </p:nvCxnSpPr>
        <p:spPr>
          <a:xfrm rot="10800000">
            <a:off x="4507361" y="6208212"/>
            <a:ext cx="241523" cy="1517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삼각형 321">
            <a:extLst>
              <a:ext uri="{FF2B5EF4-FFF2-40B4-BE49-F238E27FC236}">
                <a16:creationId xmlns:a16="http://schemas.microsoft.com/office/drawing/2014/main" id="{73A66070-6ADD-9F47-87ED-CA24FEC29ECA}"/>
              </a:ext>
            </a:extLst>
          </p:cNvPr>
          <p:cNvSpPr/>
          <p:nvPr/>
        </p:nvSpPr>
        <p:spPr>
          <a:xfrm rot="10800000">
            <a:off x="6087499" y="518919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83C916DC-B6C2-B240-A0A1-6E2DF02D2408}"/>
              </a:ext>
            </a:extLst>
          </p:cNvPr>
          <p:cNvSpPr txBox="1"/>
          <p:nvPr/>
        </p:nvSpPr>
        <p:spPr>
          <a:xfrm>
            <a:off x="5423530" y="294354"/>
            <a:ext cx="610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rtio_clk</a:t>
            </a:r>
            <a:endParaRPr kumimoji="1" lang="ko-Kore-KR" altLang="en-US" sz="1000" b="1" dirty="0"/>
          </a:p>
        </p:txBody>
      </p:sp>
      <p:cxnSp>
        <p:nvCxnSpPr>
          <p:cNvPr id="332" name="꺾인 연결선[E] 331">
            <a:extLst>
              <a:ext uri="{FF2B5EF4-FFF2-40B4-BE49-F238E27FC236}">
                <a16:creationId xmlns:a16="http://schemas.microsoft.com/office/drawing/2014/main" id="{806129EE-F1DD-CE48-BF94-668C264D0D6E}"/>
              </a:ext>
            </a:extLst>
          </p:cNvPr>
          <p:cNvCxnSpPr>
            <a:cxnSpLocks/>
            <a:stCxn id="323" idx="3"/>
            <a:endCxn id="322" idx="3"/>
          </p:cNvCxnSpPr>
          <p:nvPr/>
        </p:nvCxnSpPr>
        <p:spPr>
          <a:xfrm>
            <a:off x="6034515" y="417465"/>
            <a:ext cx="76595" cy="1014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직선 연결선[R] 332">
            <a:extLst>
              <a:ext uri="{FF2B5EF4-FFF2-40B4-BE49-F238E27FC236}">
                <a16:creationId xmlns:a16="http://schemas.microsoft.com/office/drawing/2014/main" id="{FDB4826C-8CBD-E744-9887-5191A9570C53}"/>
              </a:ext>
            </a:extLst>
          </p:cNvPr>
          <p:cNvCxnSpPr/>
          <p:nvPr/>
        </p:nvCxnSpPr>
        <p:spPr>
          <a:xfrm flipH="1">
            <a:off x="5322776" y="1285160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TextBox 333">
            <a:extLst>
              <a:ext uri="{FF2B5EF4-FFF2-40B4-BE49-F238E27FC236}">
                <a16:creationId xmlns:a16="http://schemas.microsoft.com/office/drawing/2014/main" id="{3E6DD41A-6889-D04A-8793-505D9BAE74AD}"/>
              </a:ext>
            </a:extLst>
          </p:cNvPr>
          <p:cNvSpPr txBox="1"/>
          <p:nvPr/>
        </p:nvSpPr>
        <p:spPr>
          <a:xfrm>
            <a:off x="5245411" y="135041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35" name="직선 연결선[R] 334">
            <a:extLst>
              <a:ext uri="{FF2B5EF4-FFF2-40B4-BE49-F238E27FC236}">
                <a16:creationId xmlns:a16="http://schemas.microsoft.com/office/drawing/2014/main" id="{2C91D1A7-F00A-B64C-8B05-BB3165AFDDB4}"/>
              </a:ext>
            </a:extLst>
          </p:cNvPr>
          <p:cNvCxnSpPr/>
          <p:nvPr/>
        </p:nvCxnSpPr>
        <p:spPr>
          <a:xfrm flipH="1">
            <a:off x="4583544" y="123436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>
            <a:extLst>
              <a:ext uri="{FF2B5EF4-FFF2-40B4-BE49-F238E27FC236}">
                <a16:creationId xmlns:a16="http://schemas.microsoft.com/office/drawing/2014/main" id="{B74E32A5-8585-7B4D-ABC4-8D4763200859}"/>
              </a:ext>
            </a:extLst>
          </p:cNvPr>
          <p:cNvSpPr txBox="1"/>
          <p:nvPr/>
        </p:nvSpPr>
        <p:spPr>
          <a:xfrm>
            <a:off x="4345638" y="11879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37" name="직선 연결선[R] 336">
            <a:extLst>
              <a:ext uri="{FF2B5EF4-FFF2-40B4-BE49-F238E27FC236}">
                <a16:creationId xmlns:a16="http://schemas.microsoft.com/office/drawing/2014/main" id="{D983023D-D8DD-0648-A07F-335EC93DE54A}"/>
              </a:ext>
            </a:extLst>
          </p:cNvPr>
          <p:cNvCxnSpPr/>
          <p:nvPr/>
        </p:nvCxnSpPr>
        <p:spPr>
          <a:xfrm flipH="1">
            <a:off x="4381273" y="2050736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90B15E96-577C-8F49-A272-D0BF2C53B0C2}"/>
              </a:ext>
            </a:extLst>
          </p:cNvPr>
          <p:cNvSpPr txBox="1"/>
          <p:nvPr/>
        </p:nvSpPr>
        <p:spPr>
          <a:xfrm>
            <a:off x="4227079" y="200508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3A722CDE-18A8-9D4B-9452-9AB4D5D6D1F9}"/>
              </a:ext>
            </a:extLst>
          </p:cNvPr>
          <p:cNvSpPr txBox="1"/>
          <p:nvPr/>
        </p:nvSpPr>
        <p:spPr>
          <a:xfrm>
            <a:off x="4842258" y="2025862"/>
            <a:ext cx="16337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full_ts_cri</a:t>
            </a:r>
            <a:r>
              <a:rPr kumimoji="1" lang="en-US" altLang="ko-Kore-KR" sz="1000" dirty="0"/>
              <a:t> &lt; </a:t>
            </a:r>
            <a:r>
              <a:rPr kumimoji="1" lang="en-US" altLang="ko-Kore-KR" sz="1000" dirty="0" err="1"/>
              <a:t>input_timeout</a:t>
            </a:r>
            <a:r>
              <a:rPr kumimoji="1" lang="en-US" altLang="ko-Kore-KR" sz="1000" dirty="0"/>
              <a:t>?</a:t>
            </a:r>
            <a:endParaRPr kumimoji="1" lang="ko-Kore-KR" altLang="en-US" sz="1000" dirty="0"/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B1F370A5-72FA-FB43-A112-0D92835E488F}"/>
              </a:ext>
            </a:extLst>
          </p:cNvPr>
          <p:cNvSpPr txBox="1"/>
          <p:nvPr/>
        </p:nvSpPr>
        <p:spPr>
          <a:xfrm>
            <a:off x="4844404" y="2268534"/>
            <a:ext cx="1141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i_status_raw</a:t>
            </a:r>
            <a:r>
              <a:rPr kumimoji="1" lang="en-US" altLang="ko-Kore-KR" sz="1000" dirty="0"/>
              <a:t> != 0?</a:t>
            </a:r>
            <a:endParaRPr kumimoji="1" lang="ko-Kore-KR" altLang="en-US" sz="1000" dirty="0"/>
          </a:p>
        </p:txBody>
      </p:sp>
      <p:cxnSp>
        <p:nvCxnSpPr>
          <p:cNvPr id="310" name="직선 화살표 연결선 309">
            <a:extLst>
              <a:ext uri="{FF2B5EF4-FFF2-40B4-BE49-F238E27FC236}">
                <a16:creationId xmlns:a16="http://schemas.microsoft.com/office/drawing/2014/main" id="{94C2AF00-C16B-8843-8B52-67DE450F2468}"/>
              </a:ext>
            </a:extLst>
          </p:cNvPr>
          <p:cNvCxnSpPr>
            <a:cxnSpLocks/>
            <a:stCxn id="229" idx="0"/>
            <a:endCxn id="278" idx="4"/>
          </p:cNvCxnSpPr>
          <p:nvPr/>
        </p:nvCxnSpPr>
        <p:spPr>
          <a:xfrm flipH="1" flipV="1">
            <a:off x="2549292" y="4681827"/>
            <a:ext cx="711747" cy="4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직선 화살표 연결선 316">
            <a:extLst>
              <a:ext uri="{FF2B5EF4-FFF2-40B4-BE49-F238E27FC236}">
                <a16:creationId xmlns:a16="http://schemas.microsoft.com/office/drawing/2014/main" id="{74CC2233-DA33-F34A-B2B3-E3379BAB71DF}"/>
              </a:ext>
            </a:extLst>
          </p:cNvPr>
          <p:cNvCxnSpPr>
            <a:stCxn id="283" idx="1"/>
            <a:endCxn id="279" idx="4"/>
          </p:cNvCxnSpPr>
          <p:nvPr/>
        </p:nvCxnSpPr>
        <p:spPr>
          <a:xfrm flipH="1" flipV="1">
            <a:off x="2548721" y="4933515"/>
            <a:ext cx="281175" cy="2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직선 연결선[R] 340">
            <a:extLst>
              <a:ext uri="{FF2B5EF4-FFF2-40B4-BE49-F238E27FC236}">
                <a16:creationId xmlns:a16="http://schemas.microsoft.com/office/drawing/2014/main" id="{5D54852C-3832-8A48-A0E0-AB4B46E01340}"/>
              </a:ext>
            </a:extLst>
          </p:cNvPr>
          <p:cNvCxnSpPr/>
          <p:nvPr/>
        </p:nvCxnSpPr>
        <p:spPr>
          <a:xfrm flipH="1">
            <a:off x="2428639" y="252568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TextBox 341">
            <a:extLst>
              <a:ext uri="{FF2B5EF4-FFF2-40B4-BE49-F238E27FC236}">
                <a16:creationId xmlns:a16="http://schemas.microsoft.com/office/drawing/2014/main" id="{782EAFB3-30A7-4F44-9FD9-2C2D11937206}"/>
              </a:ext>
            </a:extLst>
          </p:cNvPr>
          <p:cNvSpPr txBox="1"/>
          <p:nvPr/>
        </p:nvSpPr>
        <p:spPr>
          <a:xfrm>
            <a:off x="2351274" y="234091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43" name="직선 연결선[R] 342">
            <a:extLst>
              <a:ext uri="{FF2B5EF4-FFF2-40B4-BE49-F238E27FC236}">
                <a16:creationId xmlns:a16="http://schemas.microsoft.com/office/drawing/2014/main" id="{FD853797-1854-BF4E-9158-7F9C396D4125}"/>
              </a:ext>
            </a:extLst>
          </p:cNvPr>
          <p:cNvCxnSpPr/>
          <p:nvPr/>
        </p:nvCxnSpPr>
        <p:spPr>
          <a:xfrm flipH="1">
            <a:off x="2426723" y="301745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TextBox 343">
            <a:extLst>
              <a:ext uri="{FF2B5EF4-FFF2-40B4-BE49-F238E27FC236}">
                <a16:creationId xmlns:a16="http://schemas.microsoft.com/office/drawing/2014/main" id="{EB37128F-407F-C049-BA5C-737CB3FF0FBB}"/>
              </a:ext>
            </a:extLst>
          </p:cNvPr>
          <p:cNvSpPr txBox="1"/>
          <p:nvPr/>
        </p:nvSpPr>
        <p:spPr>
          <a:xfrm>
            <a:off x="2348726" y="283154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45" name="직선 연결선[R] 344">
            <a:extLst>
              <a:ext uri="{FF2B5EF4-FFF2-40B4-BE49-F238E27FC236}">
                <a16:creationId xmlns:a16="http://schemas.microsoft.com/office/drawing/2014/main" id="{50ABFA31-BA1A-F044-87E9-3780BA2F6E8D}"/>
              </a:ext>
            </a:extLst>
          </p:cNvPr>
          <p:cNvCxnSpPr/>
          <p:nvPr/>
        </p:nvCxnSpPr>
        <p:spPr>
          <a:xfrm flipH="1">
            <a:off x="1479469" y="40340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TextBox 345">
            <a:extLst>
              <a:ext uri="{FF2B5EF4-FFF2-40B4-BE49-F238E27FC236}">
                <a16:creationId xmlns:a16="http://schemas.microsoft.com/office/drawing/2014/main" id="{95035B3A-FDE9-0946-B27D-24667C7E1628}"/>
              </a:ext>
            </a:extLst>
          </p:cNvPr>
          <p:cNvSpPr txBox="1"/>
          <p:nvPr/>
        </p:nvSpPr>
        <p:spPr>
          <a:xfrm>
            <a:off x="1366384" y="44722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47" name="직선 연결선[R] 346">
            <a:extLst>
              <a:ext uri="{FF2B5EF4-FFF2-40B4-BE49-F238E27FC236}">
                <a16:creationId xmlns:a16="http://schemas.microsoft.com/office/drawing/2014/main" id="{EB7A6AAD-DBD4-C84C-80AF-BEB0ADF06390}"/>
              </a:ext>
            </a:extLst>
          </p:cNvPr>
          <p:cNvCxnSpPr/>
          <p:nvPr/>
        </p:nvCxnSpPr>
        <p:spPr>
          <a:xfrm flipH="1">
            <a:off x="1493927" y="13253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TextBox 347">
            <a:extLst>
              <a:ext uri="{FF2B5EF4-FFF2-40B4-BE49-F238E27FC236}">
                <a16:creationId xmlns:a16="http://schemas.microsoft.com/office/drawing/2014/main" id="{EF538186-98CB-7B40-9E15-FBB3BC029B88}"/>
              </a:ext>
            </a:extLst>
          </p:cNvPr>
          <p:cNvSpPr txBox="1"/>
          <p:nvPr/>
        </p:nvSpPr>
        <p:spPr>
          <a:xfrm>
            <a:off x="1366554" y="19779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sp>
        <p:nvSpPr>
          <p:cNvPr id="349" name="제목 1">
            <a:extLst>
              <a:ext uri="{FF2B5EF4-FFF2-40B4-BE49-F238E27FC236}">
                <a16:creationId xmlns:a16="http://schemas.microsoft.com/office/drawing/2014/main" id="{6B72F968-0216-0D46-B2B5-424318BB3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9586" y="-59981"/>
            <a:ext cx="4529713" cy="421323"/>
          </a:xfrm>
        </p:spPr>
        <p:txBody>
          <a:bodyPr>
            <a:normAutofit/>
          </a:bodyPr>
          <a:lstStyle/>
          <a:p>
            <a:r>
              <a:rPr kumimoji="1" lang="en-US" altLang="ko-Kore-KR" sz="1100" dirty="0"/>
              <a:t>ttl_serdes_7series.InOut</a:t>
            </a:r>
            <a:endParaRPr kumimoji="1" lang="ko-Kore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7513729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날짜 개체 틀 18">
            <a:extLst>
              <a:ext uri="{FF2B5EF4-FFF2-40B4-BE49-F238E27FC236}">
                <a16:creationId xmlns:a16="http://schemas.microsoft.com/office/drawing/2014/main" id="{F2099EEB-DA4C-AB42-891D-B7769CFD0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0" name="바닥글 개체 틀 19">
            <a:extLst>
              <a:ext uri="{FF2B5EF4-FFF2-40B4-BE49-F238E27FC236}">
                <a16:creationId xmlns:a16="http://schemas.microsoft.com/office/drawing/2014/main" id="{8251810C-2DFF-E54E-8A0D-4C304AE1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1854" y="6576930"/>
            <a:ext cx="4114800" cy="365125"/>
          </a:xfrm>
        </p:spPr>
        <p:txBody>
          <a:bodyPr/>
          <a:lstStyle/>
          <a:p>
            <a:r>
              <a:rPr kumimoji="1" lang="en-US" altLang="ko-Kore-KR" dirty="0" err="1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253E4C2F-1529-3B42-A1E3-7E729521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79</a:t>
            </a:fld>
            <a:endParaRPr kumimoji="1" lang="ko-Kore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BC4B70A-0128-DB4C-8BD1-AC2739E9208D}"/>
              </a:ext>
            </a:extLst>
          </p:cNvPr>
          <p:cNvGrpSpPr/>
          <p:nvPr/>
        </p:nvGrpSpPr>
        <p:grpSpPr>
          <a:xfrm>
            <a:off x="6524419" y="97836"/>
            <a:ext cx="5555760" cy="5820914"/>
            <a:chOff x="9067937" y="250624"/>
            <a:chExt cx="5555760" cy="582091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F7B2486-FCBB-D841-8DF8-A0BF24F7C040}"/>
                </a:ext>
              </a:extLst>
            </p:cNvPr>
            <p:cNvSpPr/>
            <p:nvPr/>
          </p:nvSpPr>
          <p:spPr>
            <a:xfrm>
              <a:off x="9067937" y="250624"/>
              <a:ext cx="5555760" cy="58209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output_port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1CF2FD5-E8A6-1745-8B94-493C46B1974B}"/>
                </a:ext>
              </a:extLst>
            </p:cNvPr>
            <p:cNvSpPr/>
            <p:nvPr/>
          </p:nvSpPr>
          <p:spPr>
            <a:xfrm>
              <a:off x="9208933" y="650219"/>
              <a:ext cx="2027935" cy="3057050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</a:t>
              </a:r>
              <a:r>
                <a:rPr kumimoji="1" lang="en-US" altLang="ko-Kore-KR" dirty="0">
                  <a:solidFill>
                    <a:schemeClr val="tx1"/>
                  </a:solidFill>
                </a:rPr>
                <a:t>=</a:t>
              </a:r>
              <a:r>
                <a:rPr kumimoji="1" lang="en-US" altLang="ko-Kore-KR" dirty="0" err="1">
                  <a:solidFill>
                    <a:schemeClr val="tx1"/>
                  </a:solidFill>
                </a:rPr>
                <a:t>AsyncFIFO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1BE5190-BA37-314F-9BB2-99C9315EF7D9}"/>
                </a:ext>
              </a:extLst>
            </p:cNvPr>
            <p:cNvGrpSpPr/>
            <p:nvPr/>
          </p:nvGrpSpPr>
          <p:grpSpPr>
            <a:xfrm>
              <a:off x="9372960" y="1017784"/>
              <a:ext cx="1737931" cy="2511475"/>
              <a:chOff x="8559640" y="1017947"/>
              <a:chExt cx="1737931" cy="2511475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79D3BDF-2BC2-C94D-8208-B9022E5F97E2}"/>
                  </a:ext>
                </a:extLst>
              </p:cNvPr>
              <p:cNvSpPr/>
              <p:nvPr/>
            </p:nvSpPr>
            <p:spPr>
              <a:xfrm>
                <a:off x="8559640" y="1017947"/>
                <a:ext cx="1737931" cy="251147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_</a:t>
                </a:r>
                <a:r>
                  <a:rPr kumimoji="1" lang="en-US" altLang="ko-Kore-KR" dirty="0" err="1">
                    <a:solidFill>
                      <a:schemeClr val="tx1"/>
                    </a:solidFill>
                  </a:rPr>
                  <a:t>FIFOInterface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F0EE571-F70B-B448-85C8-803CE9903492}"/>
                  </a:ext>
                </a:extLst>
              </p:cNvPr>
              <p:cNvSpPr/>
              <p:nvPr/>
            </p:nvSpPr>
            <p:spPr>
              <a:xfrm>
                <a:off x="8703156" y="1410463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we</a:t>
                </a:r>
                <a:endParaRPr kumimoji="1" lang="ko-Kore-KR" altLang="en-US" sz="1100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609FB28-2640-9649-9647-E5BF7F26816B}"/>
                  </a:ext>
                </a:extLst>
              </p:cNvPr>
              <p:cNvSpPr/>
              <p:nvPr/>
            </p:nvSpPr>
            <p:spPr>
              <a:xfrm>
                <a:off x="8703156" y="1750447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writable</a:t>
                </a:r>
                <a:endParaRPr kumimoji="1" lang="ko-Kore-KR" altLang="en-US" sz="1100" dirty="0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140D5DD2-2837-FE44-ABAF-6D4093C23B04}"/>
                  </a:ext>
                </a:extLst>
              </p:cNvPr>
              <p:cNvSpPr/>
              <p:nvPr/>
            </p:nvSpPr>
            <p:spPr>
              <a:xfrm>
                <a:off x="8703156" y="2092440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</a:t>
                </a:r>
                <a:endParaRPr kumimoji="1" lang="ko-Kore-KR" altLang="en-US" sz="1100" dirty="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F35EA193-6FBC-E34E-AA89-089ABAEFFC3D}"/>
                  </a:ext>
                </a:extLst>
              </p:cNvPr>
              <p:cNvSpPr/>
              <p:nvPr/>
            </p:nvSpPr>
            <p:spPr>
              <a:xfrm>
                <a:off x="8703155" y="2428215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readable</a:t>
                </a:r>
                <a:endParaRPr kumimoji="1" lang="ko-Kore-KR" altLang="en-US" sz="1100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C21C862-0541-3F46-94E2-2F98EBFDE9E6}"/>
                  </a:ext>
                </a:extLst>
              </p:cNvPr>
              <p:cNvSpPr/>
              <p:nvPr/>
            </p:nvSpPr>
            <p:spPr>
              <a:xfrm>
                <a:off x="8703156" y="2758069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din[64:0]</a:t>
                </a:r>
                <a:endParaRPr kumimoji="1" lang="ko-Kore-KR" altLang="en-US" sz="1100" dirty="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AD61D2D4-ACF1-0A44-A48A-471596AF87F8}"/>
                  </a:ext>
                </a:extLst>
              </p:cNvPr>
              <p:cNvSpPr/>
              <p:nvPr/>
            </p:nvSpPr>
            <p:spPr>
              <a:xfrm>
                <a:off x="8703156" y="3094818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dout</a:t>
                </a:r>
                <a:r>
                  <a:rPr kumimoji="1" lang="en-US" altLang="ko-Kore-KR" sz="1100" dirty="0"/>
                  <a:t>[64:0]</a:t>
                </a:r>
                <a:endParaRPr kumimoji="1" lang="ko-Kore-KR" altLang="en-US" sz="1100" dirty="0"/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F1F905A-1651-2043-B00D-1FA68E874997}"/>
              </a:ext>
            </a:extLst>
          </p:cNvPr>
          <p:cNvGrpSpPr/>
          <p:nvPr/>
        </p:nvGrpSpPr>
        <p:grpSpPr>
          <a:xfrm>
            <a:off x="10238139" y="180818"/>
            <a:ext cx="1737931" cy="986060"/>
            <a:chOff x="7141829" y="1027839"/>
            <a:chExt cx="1737931" cy="98606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29A8BD7-950F-C548-B226-A74E3E6A7E44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fifo_in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72CBAEE-167B-E94A-BFCB-4B9D381556F7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9175483-1960-E747-B0CA-C41B86E03B0B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7B8605-2CF4-E049-9170-D59944E3EEFD}"/>
              </a:ext>
            </a:extLst>
          </p:cNvPr>
          <p:cNvGrpSpPr/>
          <p:nvPr/>
        </p:nvGrpSpPr>
        <p:grpSpPr>
          <a:xfrm>
            <a:off x="10238138" y="1244363"/>
            <a:ext cx="1737931" cy="986060"/>
            <a:chOff x="7141829" y="1027839"/>
            <a:chExt cx="1737931" cy="98606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21171DA-C27E-854C-8EE5-91388412FD6B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fifo_out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9903A32-DA89-7245-B5C9-E1DA3004FDF4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FF183EF-02CE-F744-8156-BE38BA1346DA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80B4B39-DF29-2446-97A5-0A7F59EDA336}"/>
              </a:ext>
            </a:extLst>
          </p:cNvPr>
          <p:cNvSpPr/>
          <p:nvPr/>
        </p:nvSpPr>
        <p:spPr>
          <a:xfrm>
            <a:off x="10532440" y="557546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counter_rtio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1130C9A-6416-5943-9199-D48425FF046B}"/>
              </a:ext>
            </a:extLst>
          </p:cNvPr>
          <p:cNvGrpSpPr/>
          <p:nvPr/>
        </p:nvGrpSpPr>
        <p:grpSpPr>
          <a:xfrm>
            <a:off x="9783292" y="2844308"/>
            <a:ext cx="2189016" cy="1624900"/>
            <a:chOff x="4952812" y="2861461"/>
            <a:chExt cx="2189016" cy="162490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59A7AAB-AABE-7641-9D8B-326D57CD51B5}"/>
                </a:ext>
              </a:extLst>
            </p:cNvPr>
            <p:cNvSpPr/>
            <p:nvPr/>
          </p:nvSpPr>
          <p:spPr>
            <a:xfrm>
              <a:off x="4952812" y="2861461"/>
              <a:ext cx="2189016" cy="1624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IInterface</a:t>
              </a:r>
              <a:r>
                <a:rPr kumimoji="1" lang="en-US" altLang="ko-Kore-KR" sz="1100" dirty="0">
                  <a:solidFill>
                    <a:schemeClr val="tx1"/>
                  </a:solidFill>
                </a:rPr>
                <a:t> = </a:t>
              </a:r>
              <a:r>
                <a:rPr kumimoji="1" lang="en-US" altLang="ko-Kore-KR" sz="1100" dirty="0" err="1">
                  <a:solidFill>
                    <a:schemeClr val="tx1"/>
                  </a:solidFill>
                </a:rPr>
                <a:t>i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2AEFDA1-7928-5444-B4B9-3DA9A3569FBF}"/>
                </a:ext>
              </a:extLst>
            </p:cNvPr>
            <p:cNvSpPr/>
            <p:nvPr/>
          </p:nvSpPr>
          <p:spPr>
            <a:xfrm>
              <a:off x="4992146" y="3144851"/>
              <a:ext cx="456452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stb</a:t>
              </a:r>
              <a:endParaRPr kumimoji="1" lang="ko-Kore-KR" altLang="en-US" sz="1100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F6EAEC-F9BD-9E4B-B389-F114A4B9A399}"/>
                </a:ext>
              </a:extLst>
            </p:cNvPr>
            <p:cNvSpPr/>
            <p:nvPr/>
          </p:nvSpPr>
          <p:spPr>
            <a:xfrm>
              <a:off x="4992145" y="3467998"/>
              <a:ext cx="1221135" cy="32314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</a:t>
              </a:r>
            </a:p>
            <a:p>
              <a:pPr algn="ctr"/>
              <a:r>
                <a:rPr kumimoji="1" lang="en-US" altLang="ko-Kore-KR" sz="1100" dirty="0"/>
                <a:t>stamped</a:t>
              </a:r>
              <a:endParaRPr kumimoji="1" lang="ko-Kore-KR" altLang="en-US" sz="11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8868910-2140-2B4C-A63A-FFFD93CB6087}"/>
                </a:ext>
              </a:extLst>
            </p:cNvPr>
            <p:cNvSpPr/>
            <p:nvPr/>
          </p:nvSpPr>
          <p:spPr>
            <a:xfrm>
              <a:off x="4992146" y="383090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</a:t>
              </a:r>
              <a:r>
                <a:rPr kumimoji="1" lang="en-US" altLang="ko-KR" sz="1100" dirty="0"/>
                <a:t>0</a:t>
              </a:r>
              <a:r>
                <a:rPr kumimoji="1" lang="en-US" altLang="ko-Kore-KR" sz="1100" dirty="0"/>
                <a:t>:0]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E0EB4D5-ACA4-DE41-9FC9-51E5307B9033}"/>
                </a:ext>
              </a:extLst>
            </p:cNvPr>
            <p:cNvSpPr/>
            <p:nvPr/>
          </p:nvSpPr>
          <p:spPr>
            <a:xfrm>
              <a:off x="4992146" y="415253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</a:p>
          </p:txBody>
        </p:sp>
        <p:sp>
          <p:nvSpPr>
            <p:cNvPr id="71" name="삼각형 70">
              <a:extLst>
                <a:ext uri="{FF2B5EF4-FFF2-40B4-BE49-F238E27FC236}">
                  <a16:creationId xmlns:a16="http://schemas.microsoft.com/office/drawing/2014/main" id="{9E627AD0-7C3C-024E-8673-74AD16B0D9B9}"/>
                </a:ext>
              </a:extLst>
            </p:cNvPr>
            <p:cNvSpPr/>
            <p:nvPr/>
          </p:nvSpPr>
          <p:spPr>
            <a:xfrm rot="16200000">
              <a:off x="5793351" y="404675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B115B3D-087B-BE44-9497-E1D17582A7EA}"/>
                </a:ext>
              </a:extLst>
            </p:cNvPr>
            <p:cNvSpPr txBox="1"/>
            <p:nvPr/>
          </p:nvSpPr>
          <p:spPr>
            <a:xfrm>
              <a:off x="6037140" y="394938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12F00D63-F14F-CB4B-AF54-2C7811960404}"/>
                </a:ext>
              </a:extLst>
            </p:cNvPr>
            <p:cNvCxnSpPr>
              <a:cxnSpLocks/>
              <a:stCxn id="72" idx="1"/>
              <a:endCxn id="71" idx="3"/>
            </p:cNvCxnSpPr>
            <p:nvPr/>
          </p:nvCxnSpPr>
          <p:spPr>
            <a:xfrm rot="10800000">
              <a:off x="5841270" y="4071067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AFD0BE9B-EED1-D34E-8EF8-B49738639E0D}"/>
                </a:ext>
              </a:extLst>
            </p:cNvPr>
            <p:cNvSpPr/>
            <p:nvPr/>
          </p:nvSpPr>
          <p:spPr>
            <a:xfrm rot="16200000">
              <a:off x="5398039" y="335593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349DB74-71B6-4848-9B34-9F3FEF2F9C97}"/>
                </a:ext>
              </a:extLst>
            </p:cNvPr>
            <p:cNvSpPr txBox="1"/>
            <p:nvPr/>
          </p:nvSpPr>
          <p:spPr>
            <a:xfrm>
              <a:off x="5641828" y="325855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6" name="꺾인 연결선[E] 75">
              <a:extLst>
                <a:ext uri="{FF2B5EF4-FFF2-40B4-BE49-F238E27FC236}">
                  <a16:creationId xmlns:a16="http://schemas.microsoft.com/office/drawing/2014/main" id="{D35358B8-7C17-0046-B38C-293F0A15EBDB}"/>
                </a:ext>
              </a:extLst>
            </p:cNvPr>
            <p:cNvCxnSpPr>
              <a:cxnSpLocks/>
              <a:stCxn id="75" idx="1"/>
              <a:endCxn id="74" idx="3"/>
            </p:cNvCxnSpPr>
            <p:nvPr/>
          </p:nvCxnSpPr>
          <p:spPr>
            <a:xfrm rot="10800000">
              <a:off x="5445958" y="338023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삼각형 76">
              <a:extLst>
                <a:ext uri="{FF2B5EF4-FFF2-40B4-BE49-F238E27FC236}">
                  <a16:creationId xmlns:a16="http://schemas.microsoft.com/office/drawing/2014/main" id="{DD14ED02-34A6-6442-91D5-D6A34048DF37}"/>
                </a:ext>
              </a:extLst>
            </p:cNvPr>
            <p:cNvSpPr/>
            <p:nvPr/>
          </p:nvSpPr>
          <p:spPr>
            <a:xfrm rot="16200000">
              <a:off x="5791022" y="433751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C33410B-D694-A748-BD83-0024A950984B}"/>
                </a:ext>
              </a:extLst>
            </p:cNvPr>
            <p:cNvSpPr txBox="1"/>
            <p:nvPr/>
          </p:nvSpPr>
          <p:spPr>
            <a:xfrm>
              <a:off x="6034811" y="424013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9" name="꺾인 연결선[E] 78">
              <a:extLst>
                <a:ext uri="{FF2B5EF4-FFF2-40B4-BE49-F238E27FC236}">
                  <a16:creationId xmlns:a16="http://schemas.microsoft.com/office/drawing/2014/main" id="{44C6F4A3-E723-9A48-99B8-E53CA483B4A2}"/>
                </a:ext>
              </a:extLst>
            </p:cNvPr>
            <p:cNvCxnSpPr>
              <a:cxnSpLocks/>
              <a:stCxn id="78" idx="1"/>
              <a:endCxn id="77" idx="3"/>
            </p:cNvCxnSpPr>
            <p:nvPr/>
          </p:nvCxnSpPr>
          <p:spPr>
            <a:xfrm rot="10800000">
              <a:off x="5838941" y="4361820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773A114-7C7B-0A4E-9C40-A97E7A2C19ED}"/>
              </a:ext>
            </a:extLst>
          </p:cNvPr>
          <p:cNvSpPr/>
          <p:nvPr/>
        </p:nvSpPr>
        <p:spPr>
          <a:xfrm>
            <a:off x="10533158" y="523369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overflow_io</a:t>
            </a:r>
            <a:endParaRPr kumimoji="1" lang="ko-Kore-KR" altLang="en-US" sz="11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906854-146C-CA4E-B561-BC1296CF1638}"/>
              </a:ext>
            </a:extLst>
          </p:cNvPr>
          <p:cNvGrpSpPr/>
          <p:nvPr/>
        </p:nvGrpSpPr>
        <p:grpSpPr>
          <a:xfrm>
            <a:off x="10919052" y="2295140"/>
            <a:ext cx="1053256" cy="508881"/>
            <a:chOff x="4818490" y="5658288"/>
            <a:chExt cx="1320622" cy="527692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16459C1-DD6F-A648-84CF-CE823071D921}"/>
                </a:ext>
              </a:extLst>
            </p:cNvPr>
            <p:cNvSpPr/>
            <p:nvPr/>
          </p:nvSpPr>
          <p:spPr>
            <a:xfrm>
              <a:off x="4818490" y="5658288"/>
              <a:ext cx="1320622" cy="527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BlindTransfer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C23A481-3EAE-DB46-8A63-1A7927882130}"/>
                </a:ext>
              </a:extLst>
            </p:cNvPr>
            <p:cNvSpPr/>
            <p:nvPr/>
          </p:nvSpPr>
          <p:spPr>
            <a:xfrm>
              <a:off x="5023557" y="5877577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i</a:t>
              </a:r>
              <a:endParaRPr kumimoji="1" lang="ko-Kore-KR" altLang="en-US" sz="1100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B02EE17-9CE1-8347-9875-37444138E176}"/>
                </a:ext>
              </a:extLst>
            </p:cNvPr>
            <p:cNvSpPr/>
            <p:nvPr/>
          </p:nvSpPr>
          <p:spPr>
            <a:xfrm>
              <a:off x="5561687" y="5880068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</a:t>
              </a:r>
              <a:endParaRPr kumimoji="1" lang="ko-Kore-KR" altLang="en-US" sz="1100" dirty="0"/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2467E58-0D00-EE48-90D5-8B17B021A6E4}"/>
              </a:ext>
            </a:extLst>
          </p:cNvPr>
          <p:cNvSpPr/>
          <p:nvPr/>
        </p:nvSpPr>
        <p:spPr>
          <a:xfrm>
            <a:off x="6595179" y="448338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i_datas</a:t>
            </a:r>
            <a:endParaRPr kumimoji="1" lang="ko-Kore-KR" altLang="en-US" sz="11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7D34EB7-3F41-D046-A6A8-DA9C69B47336}"/>
              </a:ext>
            </a:extLst>
          </p:cNvPr>
          <p:cNvSpPr/>
          <p:nvPr/>
        </p:nvSpPr>
        <p:spPr>
          <a:xfrm>
            <a:off x="6595179" y="5184667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i_timestamp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FAB36D8-66AD-5448-8DD9-F8E41003793A}"/>
              </a:ext>
            </a:extLst>
          </p:cNvPr>
          <p:cNvSpPr/>
          <p:nvPr/>
        </p:nvSpPr>
        <p:spPr>
          <a:xfrm>
            <a:off x="6595179" y="4831597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i_statuses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6D0AF8-B6E5-3842-BE29-A4521FBDEB7B}"/>
              </a:ext>
            </a:extLst>
          </p:cNvPr>
          <p:cNvSpPr/>
          <p:nvPr/>
        </p:nvSpPr>
        <p:spPr>
          <a:xfrm>
            <a:off x="6598722" y="558855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selected</a:t>
            </a:r>
            <a:endParaRPr kumimoji="1" lang="ko-Kore-KR" altLang="en-US" sz="1100" dirty="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6AFD222A-4C27-E745-A348-AF7E14CA73BB}"/>
              </a:ext>
            </a:extLst>
          </p:cNvPr>
          <p:cNvSpPr/>
          <p:nvPr/>
        </p:nvSpPr>
        <p:spPr>
          <a:xfrm>
            <a:off x="10531052" y="489157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overflow_trigger</a:t>
            </a:r>
            <a:endParaRPr kumimoji="1" lang="ko-Kore-KR" altLang="en-US" sz="1100" dirty="0"/>
          </a:p>
        </p:txBody>
      </p: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F5B58380-79D1-9345-B66B-BC7B1FF1D465}"/>
              </a:ext>
            </a:extLst>
          </p:cNvPr>
          <p:cNvGrpSpPr/>
          <p:nvPr/>
        </p:nvGrpSpPr>
        <p:grpSpPr>
          <a:xfrm>
            <a:off x="8164157" y="5592369"/>
            <a:ext cx="2411849" cy="381894"/>
            <a:chOff x="6430002" y="4433804"/>
            <a:chExt cx="2411849" cy="38189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B56564F-0A71-6047-AADD-AF03ED732AF0}"/>
                </a:ext>
              </a:extLst>
            </p:cNvPr>
            <p:cNvSpPr/>
            <p:nvPr/>
          </p:nvSpPr>
          <p:spPr>
            <a:xfrm>
              <a:off x="6430002" y="4433804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overflow</a:t>
              </a:r>
              <a:endParaRPr kumimoji="1" lang="ko-Kore-KR" altLang="en-US" sz="1100" dirty="0"/>
            </a:p>
          </p:txBody>
        </p:sp>
        <p:sp>
          <p:nvSpPr>
            <p:cNvPr id="249" name="삼각형 248">
              <a:extLst>
                <a:ext uri="{FF2B5EF4-FFF2-40B4-BE49-F238E27FC236}">
                  <a16:creationId xmlns:a16="http://schemas.microsoft.com/office/drawing/2014/main" id="{B03B678E-A534-8843-929B-DD66728BA214}"/>
                </a:ext>
              </a:extLst>
            </p:cNvPr>
            <p:cNvSpPr/>
            <p:nvPr/>
          </p:nvSpPr>
          <p:spPr>
            <a:xfrm rot="16200000">
              <a:off x="7785723" y="466685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A43B036-B8E0-E440-B4E4-CDA16697209A}"/>
                </a:ext>
              </a:extLst>
            </p:cNvPr>
            <p:cNvSpPr txBox="1"/>
            <p:nvPr/>
          </p:nvSpPr>
          <p:spPr>
            <a:xfrm>
              <a:off x="8029512" y="456947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1" name="꺾인 연결선[E] 250">
              <a:extLst>
                <a:ext uri="{FF2B5EF4-FFF2-40B4-BE49-F238E27FC236}">
                  <a16:creationId xmlns:a16="http://schemas.microsoft.com/office/drawing/2014/main" id="{B7B5723D-F7EC-E84A-ABB5-CF9FB73E7A37}"/>
                </a:ext>
              </a:extLst>
            </p:cNvPr>
            <p:cNvCxnSpPr>
              <a:cxnSpLocks/>
              <a:stCxn id="250" idx="1"/>
              <a:endCxn id="249" idx="3"/>
            </p:cNvCxnSpPr>
            <p:nvPr/>
          </p:nvCxnSpPr>
          <p:spPr>
            <a:xfrm rot="10800000">
              <a:off x="7833642" y="469115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590D0AB-AC3F-514D-8022-96A9DBEC127B}"/>
              </a:ext>
            </a:extLst>
          </p:cNvPr>
          <p:cNvGrpSpPr/>
          <p:nvPr/>
        </p:nvGrpSpPr>
        <p:grpSpPr>
          <a:xfrm>
            <a:off x="2502783" y="5933719"/>
            <a:ext cx="1761962" cy="378558"/>
            <a:chOff x="1967680" y="4426913"/>
            <a:chExt cx="1761962" cy="37855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CBE51FF-ED9F-9748-8D76-63538A8BAB7A}"/>
                </a:ext>
              </a:extLst>
            </p:cNvPr>
            <p:cNvSpPr/>
            <p:nvPr/>
          </p:nvSpPr>
          <p:spPr>
            <a:xfrm>
              <a:off x="1967680" y="4426913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i_ack</a:t>
              </a:r>
              <a:endParaRPr kumimoji="1" lang="ko-Kore-KR" altLang="en-US" sz="1100" dirty="0"/>
            </a:p>
          </p:txBody>
        </p:sp>
        <p:sp>
          <p:nvSpPr>
            <p:cNvPr id="197" name="삼각형 196">
              <a:extLst>
                <a:ext uri="{FF2B5EF4-FFF2-40B4-BE49-F238E27FC236}">
                  <a16:creationId xmlns:a16="http://schemas.microsoft.com/office/drawing/2014/main" id="{3CB5D818-DDFE-E749-9288-EE79C19397EE}"/>
                </a:ext>
              </a:extLst>
            </p:cNvPr>
            <p:cNvSpPr/>
            <p:nvPr/>
          </p:nvSpPr>
          <p:spPr>
            <a:xfrm rot="16200000">
              <a:off x="2673514" y="465662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03998228-F08F-6B40-8CEC-6D7E9B39E20A}"/>
                </a:ext>
              </a:extLst>
            </p:cNvPr>
            <p:cNvSpPr txBox="1"/>
            <p:nvPr/>
          </p:nvSpPr>
          <p:spPr>
            <a:xfrm>
              <a:off x="2917303" y="455925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99" name="꺾인 연결선[E] 198">
              <a:extLst>
                <a:ext uri="{FF2B5EF4-FFF2-40B4-BE49-F238E27FC236}">
                  <a16:creationId xmlns:a16="http://schemas.microsoft.com/office/drawing/2014/main" id="{E7CEB8D4-1AF3-0E43-960A-8ED12D4FC6C1}"/>
                </a:ext>
              </a:extLst>
            </p:cNvPr>
            <p:cNvCxnSpPr>
              <a:cxnSpLocks/>
              <a:stCxn id="198" idx="1"/>
              <a:endCxn id="197" idx="3"/>
            </p:cNvCxnSpPr>
            <p:nvPr/>
          </p:nvCxnSpPr>
          <p:spPr>
            <a:xfrm rot="10800000">
              <a:off x="2721433" y="4680931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FA7D7FB4-DA8D-4141-838E-CAA5223A0D57}"/>
              </a:ext>
            </a:extLst>
          </p:cNvPr>
          <p:cNvSpPr/>
          <p:nvPr/>
        </p:nvSpPr>
        <p:spPr>
          <a:xfrm>
            <a:off x="2225311" y="1874604"/>
            <a:ext cx="659648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sel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CA1B313C-D0DB-C744-8652-2A48CA23C177}"/>
              </a:ext>
            </a:extLst>
          </p:cNvPr>
          <p:cNvGrpSpPr/>
          <p:nvPr/>
        </p:nvGrpSpPr>
        <p:grpSpPr>
          <a:xfrm>
            <a:off x="4689728" y="110388"/>
            <a:ext cx="1737931" cy="1108504"/>
            <a:chOff x="7141829" y="1027839"/>
            <a:chExt cx="1737931" cy="1108504"/>
          </a:xfrm>
        </p:grpSpPr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982996EC-F6FE-024B-A882-C0C65B86FB4D}"/>
                </a:ext>
              </a:extLst>
            </p:cNvPr>
            <p:cNvSpPr/>
            <p:nvPr/>
          </p:nvSpPr>
          <p:spPr>
            <a:xfrm>
              <a:off x="7141829" y="1027839"/>
              <a:ext cx="1737931" cy="110850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TSC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748FD4CE-9C79-1A48-94AA-166B99397574}"/>
                </a:ext>
              </a:extLst>
            </p:cNvPr>
            <p:cNvSpPr/>
            <p:nvPr/>
          </p:nvSpPr>
          <p:spPr>
            <a:xfrm>
              <a:off x="7309218" y="1440106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coarse_ts</a:t>
              </a:r>
              <a:r>
                <a:rPr kumimoji="1" lang="en-US" altLang="ko-Kore-KR" sz="1100" dirty="0"/>
                <a:t>[60:0]</a:t>
              </a:r>
              <a:endParaRPr kumimoji="1" lang="ko-Kore-KR" altLang="en-US" sz="1100" dirty="0"/>
            </a:p>
          </p:txBody>
        </p:sp>
      </p:grp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A3077C04-52CB-0D41-89BE-01F610C5A22A}"/>
              </a:ext>
            </a:extLst>
          </p:cNvPr>
          <p:cNvGrpSpPr/>
          <p:nvPr/>
        </p:nvGrpSpPr>
        <p:grpSpPr>
          <a:xfrm rot="10800000">
            <a:off x="4480030" y="1481640"/>
            <a:ext cx="759666" cy="544317"/>
            <a:chOff x="2883371" y="5392849"/>
            <a:chExt cx="962915" cy="724984"/>
          </a:xfrm>
        </p:grpSpPr>
        <p:sp>
          <p:nvSpPr>
            <p:cNvPr id="328" name="사다리꼴[T] 327">
              <a:extLst>
                <a:ext uri="{FF2B5EF4-FFF2-40B4-BE49-F238E27FC236}">
                  <a16:creationId xmlns:a16="http://schemas.microsoft.com/office/drawing/2014/main" id="{7AE9AB5F-E0F5-DF4D-83AD-8C21AE75A8EA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SLT</a:t>
              </a:r>
              <a:endParaRPr kumimoji="1" lang="ko-Kore-KR" altLang="en-US" sz="1300" dirty="0"/>
            </a:p>
          </p:txBody>
        </p:sp>
        <p:sp>
          <p:nvSpPr>
            <p:cNvPr id="329" name="삼각형 328">
              <a:extLst>
                <a:ext uri="{FF2B5EF4-FFF2-40B4-BE49-F238E27FC236}">
                  <a16:creationId xmlns:a16="http://schemas.microsoft.com/office/drawing/2014/main" id="{BF31B34C-6EC6-5A4E-9DE7-F961188A97A1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330" name="타원 329">
              <a:extLst>
                <a:ext uri="{FF2B5EF4-FFF2-40B4-BE49-F238E27FC236}">
                  <a16:creationId xmlns:a16="http://schemas.microsoft.com/office/drawing/2014/main" id="{DEF88BF8-0C00-3646-83DD-8D45A590A1A0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331" name="타원 330">
              <a:extLst>
                <a:ext uri="{FF2B5EF4-FFF2-40B4-BE49-F238E27FC236}">
                  <a16:creationId xmlns:a16="http://schemas.microsoft.com/office/drawing/2014/main" id="{020E09C4-3823-7840-93E2-FECBB92DDFD8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62CDF78-3B46-424B-B03D-4558937CD396}"/>
              </a:ext>
            </a:extLst>
          </p:cNvPr>
          <p:cNvGrpSpPr/>
          <p:nvPr/>
        </p:nvGrpSpPr>
        <p:grpSpPr>
          <a:xfrm>
            <a:off x="111821" y="636130"/>
            <a:ext cx="2409470" cy="5585739"/>
            <a:chOff x="111821" y="636130"/>
            <a:chExt cx="2409470" cy="5585739"/>
          </a:xfrm>
        </p:grpSpPr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05FC78D6-D806-314A-A8F2-6BCF513C2E13}"/>
                </a:ext>
              </a:extLst>
            </p:cNvPr>
            <p:cNvGrpSpPr/>
            <p:nvPr/>
          </p:nvGrpSpPr>
          <p:grpSpPr>
            <a:xfrm>
              <a:off x="111821" y="636130"/>
              <a:ext cx="2409470" cy="5585739"/>
              <a:chOff x="111821" y="636130"/>
              <a:chExt cx="2409470" cy="5585739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7A696ABB-3405-374B-85FC-5C91C6D87559}"/>
                  </a:ext>
                </a:extLst>
              </p:cNvPr>
              <p:cNvGrpSpPr/>
              <p:nvPr/>
            </p:nvGrpSpPr>
            <p:grpSpPr>
              <a:xfrm>
                <a:off x="111821" y="636130"/>
                <a:ext cx="1815833" cy="5585739"/>
                <a:chOff x="1285713" y="843936"/>
                <a:chExt cx="1815833" cy="5585739"/>
              </a:xfrm>
            </p:grpSpPr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D13DDF4E-8005-5C4B-8BEE-FE64ACCB288A}"/>
                    </a:ext>
                  </a:extLst>
                </p:cNvPr>
                <p:cNvSpPr/>
                <p:nvPr/>
              </p:nvSpPr>
              <p:spPr>
                <a:xfrm>
                  <a:off x="1285713" y="843936"/>
                  <a:ext cx="1815833" cy="55857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cri (interface)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3738024B-3BE2-2841-91DB-B22DFF0000FD}"/>
                    </a:ext>
                  </a:extLst>
                </p:cNvPr>
                <p:cNvSpPr/>
                <p:nvPr/>
              </p:nvSpPr>
              <p:spPr>
                <a:xfrm>
                  <a:off x="1457459" y="1308483"/>
                  <a:ext cx="756903" cy="3048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cmd</a:t>
                  </a:r>
                  <a:r>
                    <a:rPr kumimoji="1" lang="en-US" altLang="ko-Kore-KR" sz="1100" dirty="0"/>
                    <a:t>[1:0]</a:t>
                  </a:r>
                  <a:endParaRPr kumimoji="1" lang="ko-Kore-KR" altLang="en-US" sz="1100" dirty="0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D398768D-0600-5345-B466-E97742D5ABB4}"/>
                    </a:ext>
                  </a:extLst>
                </p:cNvPr>
                <p:cNvSpPr/>
                <p:nvPr/>
              </p:nvSpPr>
              <p:spPr>
                <a:xfrm>
                  <a:off x="1457454" y="1632629"/>
                  <a:ext cx="1075676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chan_sel</a:t>
                  </a:r>
                  <a:r>
                    <a:rPr kumimoji="1" lang="en-US" altLang="ko-Kore-KR" sz="1100" dirty="0"/>
                    <a:t>[23:0]</a:t>
                  </a:r>
                  <a:endParaRPr kumimoji="1" lang="ko-Kore-KR" altLang="en-US" sz="1100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321D4DD2-5BC2-A14E-83ED-4673EF562430}"/>
                    </a:ext>
                  </a:extLst>
                </p:cNvPr>
                <p:cNvSpPr/>
                <p:nvPr/>
              </p:nvSpPr>
              <p:spPr>
                <a:xfrm>
                  <a:off x="1457454" y="195875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3E88F591-5126-394D-BF21-428AF3F968A2}"/>
                    </a:ext>
                  </a:extLst>
                </p:cNvPr>
                <p:cNvSpPr/>
                <p:nvPr/>
              </p:nvSpPr>
              <p:spPr>
                <a:xfrm>
                  <a:off x="1457453" y="2284163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o_data</a:t>
                  </a:r>
                  <a:r>
                    <a:rPr kumimoji="1" lang="en-US" altLang="ko-Kore-KR" sz="1100" dirty="0"/>
                    <a:t>[511:0]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D79EE1A8-6274-AF48-90FC-B1CF2109448D}"/>
                    </a:ext>
                  </a:extLst>
                </p:cNvPr>
                <p:cNvSpPr/>
                <p:nvPr/>
              </p:nvSpPr>
              <p:spPr>
                <a:xfrm>
                  <a:off x="1457453" y="261100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o_address</a:t>
                  </a:r>
                  <a:r>
                    <a:rPr kumimoji="1" lang="en-US" altLang="ko-Kore-KR" sz="1100" dirty="0"/>
                    <a:t>[7:0]</a:t>
                  </a:r>
                  <a:endParaRPr kumimoji="1" lang="ko-Kore-KR" altLang="en-US" sz="1100" dirty="0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B603353B-56F4-8C4B-A5AB-644496A04F7E}"/>
                    </a:ext>
                  </a:extLst>
                </p:cNvPr>
                <p:cNvSpPr/>
                <p:nvPr/>
              </p:nvSpPr>
              <p:spPr>
                <a:xfrm>
                  <a:off x="1457452" y="2935295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o_status</a:t>
                  </a:r>
                  <a:r>
                    <a:rPr kumimoji="1" lang="en-US" altLang="ko-Kore-KR" sz="1100" dirty="0"/>
                    <a:t>[2:0]</a:t>
                  </a:r>
                  <a:endParaRPr kumimoji="1" lang="ko-Kore-KR" altLang="en-US" sz="1100" dirty="0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90E0C21C-7434-3D43-80EC-72237A69AB7A}"/>
                    </a:ext>
                  </a:extLst>
                </p:cNvPr>
                <p:cNvSpPr/>
                <p:nvPr/>
              </p:nvSpPr>
              <p:spPr>
                <a:xfrm>
                  <a:off x="1457454" y="3256305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o_buffer_space_valid</a:t>
                  </a:r>
                  <a:endParaRPr kumimoji="1" lang="ko-Kore-KR" altLang="en-US" sz="1100" dirty="0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4D5E83FF-447C-C540-91D6-7229A6A989B7}"/>
                    </a:ext>
                  </a:extLst>
                </p:cNvPr>
                <p:cNvSpPr/>
                <p:nvPr/>
              </p:nvSpPr>
              <p:spPr>
                <a:xfrm>
                  <a:off x="1457452" y="3578970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</a:t>
                  </a:r>
                  <a:r>
                    <a:rPr kumimoji="1" lang="en-US" altLang="ko-Kore-KR" sz="1100" dirty="0"/>
                    <a:t>[15:0]</a:t>
                  </a:r>
                  <a:endParaRPr kumimoji="1" lang="ko-Kore-KR" altLang="en-US" sz="1100" dirty="0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5D1F9DC1-1366-8F45-B627-48DBED31D053}"/>
                    </a:ext>
                  </a:extLst>
                </p:cNvPr>
                <p:cNvSpPr/>
                <p:nvPr/>
              </p:nvSpPr>
              <p:spPr>
                <a:xfrm>
                  <a:off x="1457447" y="3901632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i_timeout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CC2CF9A5-CAAA-3A48-B4B8-88D063F13AF4}"/>
                    </a:ext>
                  </a:extLst>
                </p:cNvPr>
                <p:cNvSpPr/>
                <p:nvPr/>
              </p:nvSpPr>
              <p:spPr>
                <a:xfrm>
                  <a:off x="1457447" y="4515418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i_data</a:t>
                  </a:r>
                  <a:r>
                    <a:rPr kumimoji="1" lang="en-US" altLang="ko-Kore-KR" sz="1100" dirty="0"/>
                    <a:t>[31:0]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38470328-43ED-A841-A46D-437214C7EABD}"/>
                    </a:ext>
                  </a:extLst>
                </p:cNvPr>
                <p:cNvSpPr/>
                <p:nvPr/>
              </p:nvSpPr>
              <p:spPr>
                <a:xfrm>
                  <a:off x="1457447" y="5149089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690F6DB0-CF9E-C940-982D-1F294FA170FF}"/>
                    </a:ext>
                  </a:extLst>
                </p:cNvPr>
                <p:cNvSpPr/>
                <p:nvPr/>
              </p:nvSpPr>
              <p:spPr>
                <a:xfrm>
                  <a:off x="1457447" y="5716523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i_status</a:t>
                  </a:r>
                  <a:r>
                    <a:rPr kumimoji="1" lang="en-US" altLang="ko-Kore-KR" sz="1100" dirty="0"/>
                    <a:t>[3:0]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236" name="삼각형 235">
                <a:extLst>
                  <a:ext uri="{FF2B5EF4-FFF2-40B4-BE49-F238E27FC236}">
                    <a16:creationId xmlns:a16="http://schemas.microsoft.com/office/drawing/2014/main" id="{271E27EB-589F-B341-9089-09A305751648}"/>
                  </a:ext>
                </a:extLst>
              </p:cNvPr>
              <p:cNvSpPr/>
              <p:nvPr/>
            </p:nvSpPr>
            <p:spPr>
              <a:xfrm rot="16200000">
                <a:off x="1735073" y="5738428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9DE8B35D-3F0E-394F-9A4B-DE0AB035C5C7}"/>
                  </a:ext>
                </a:extLst>
              </p:cNvPr>
              <p:cNvSpPr txBox="1"/>
              <p:nvPr/>
            </p:nvSpPr>
            <p:spPr>
              <a:xfrm>
                <a:off x="1905050" y="5641055"/>
                <a:ext cx="61624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38" name="꺾인 연결선[E] 237">
                <a:extLst>
                  <a:ext uri="{FF2B5EF4-FFF2-40B4-BE49-F238E27FC236}">
                    <a16:creationId xmlns:a16="http://schemas.microsoft.com/office/drawing/2014/main" id="{46C5D523-F8B4-1E48-988F-FDA419A78A32}"/>
                  </a:ext>
                </a:extLst>
              </p:cNvPr>
              <p:cNvCxnSpPr>
                <a:cxnSpLocks/>
                <a:stCxn id="237" idx="1"/>
                <a:endCxn id="236" idx="3"/>
              </p:cNvCxnSpPr>
              <p:nvPr/>
            </p:nvCxnSpPr>
            <p:spPr>
              <a:xfrm rot="10800000">
                <a:off x="1782992" y="5762736"/>
                <a:ext cx="122058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4" name="삼각형 173">
              <a:extLst>
                <a:ext uri="{FF2B5EF4-FFF2-40B4-BE49-F238E27FC236}">
                  <a16:creationId xmlns:a16="http://schemas.microsoft.com/office/drawing/2014/main" id="{70FE785E-F316-8446-81B8-2C7AD203EBAA}"/>
                </a:ext>
              </a:extLst>
            </p:cNvPr>
            <p:cNvSpPr/>
            <p:nvPr/>
          </p:nvSpPr>
          <p:spPr>
            <a:xfrm rot="10800000">
              <a:off x="1265952" y="494123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03C61664-8624-5849-8423-DA39BB540102}"/>
                </a:ext>
              </a:extLst>
            </p:cNvPr>
            <p:cNvSpPr txBox="1"/>
            <p:nvPr/>
          </p:nvSpPr>
          <p:spPr>
            <a:xfrm>
              <a:off x="1315017" y="4697351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81" name="꺾인 연결선[E] 180">
              <a:extLst>
                <a:ext uri="{FF2B5EF4-FFF2-40B4-BE49-F238E27FC236}">
                  <a16:creationId xmlns:a16="http://schemas.microsoft.com/office/drawing/2014/main" id="{FBDE0574-18C8-824C-A12C-50E1F2E118E2}"/>
                </a:ext>
              </a:extLst>
            </p:cNvPr>
            <p:cNvCxnSpPr>
              <a:cxnSpLocks/>
              <a:stCxn id="179" idx="1"/>
              <a:endCxn id="174" idx="3"/>
            </p:cNvCxnSpPr>
            <p:nvPr/>
          </p:nvCxnSpPr>
          <p:spPr>
            <a:xfrm rot="10800000" flipV="1">
              <a:off x="1289563" y="4820462"/>
              <a:ext cx="25454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삼각형 185">
              <a:extLst>
                <a:ext uri="{FF2B5EF4-FFF2-40B4-BE49-F238E27FC236}">
                  <a16:creationId xmlns:a16="http://schemas.microsoft.com/office/drawing/2014/main" id="{9FB2878A-0098-554E-B391-9CDE855D1BF2}"/>
                </a:ext>
              </a:extLst>
            </p:cNvPr>
            <p:cNvSpPr/>
            <p:nvPr/>
          </p:nvSpPr>
          <p:spPr>
            <a:xfrm rot="10800000">
              <a:off x="1250341" y="4315608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6E8613A0-84E0-6448-9ABC-C00A3B4BBA70}"/>
                </a:ext>
              </a:extLst>
            </p:cNvPr>
            <p:cNvSpPr txBox="1"/>
            <p:nvPr/>
          </p:nvSpPr>
          <p:spPr>
            <a:xfrm>
              <a:off x="1299406" y="407172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88" name="꺾인 연결선[E] 187">
              <a:extLst>
                <a:ext uri="{FF2B5EF4-FFF2-40B4-BE49-F238E27FC236}">
                  <a16:creationId xmlns:a16="http://schemas.microsoft.com/office/drawing/2014/main" id="{C8E8270C-E9D8-864A-B90A-65621BB984C3}"/>
                </a:ext>
              </a:extLst>
            </p:cNvPr>
            <p:cNvCxnSpPr>
              <a:cxnSpLocks/>
              <a:stCxn id="187" idx="1"/>
              <a:endCxn id="186" idx="3"/>
            </p:cNvCxnSpPr>
            <p:nvPr/>
          </p:nvCxnSpPr>
          <p:spPr>
            <a:xfrm rot="10800000" flipV="1">
              <a:off x="1273952" y="4194838"/>
              <a:ext cx="25454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꺾인 연결선[E] 22">
            <a:extLst>
              <a:ext uri="{FF2B5EF4-FFF2-40B4-BE49-F238E27FC236}">
                <a16:creationId xmlns:a16="http://schemas.microsoft.com/office/drawing/2014/main" id="{63873076-97E1-4442-AA81-627226B6437E}"/>
              </a:ext>
            </a:extLst>
          </p:cNvPr>
          <p:cNvCxnSpPr>
            <a:cxnSpLocks/>
            <a:stCxn id="27" idx="3"/>
            <a:endCxn id="330" idx="4"/>
          </p:cNvCxnSpPr>
          <p:nvPr/>
        </p:nvCxnSpPr>
        <p:spPr>
          <a:xfrm>
            <a:off x="3543399" y="341486"/>
            <a:ext cx="1086780" cy="11710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7016CB3A-318E-204A-B81F-15B7D9AA2238}"/>
              </a:ext>
            </a:extLst>
          </p:cNvPr>
          <p:cNvSpPr/>
          <p:nvPr/>
        </p:nvSpPr>
        <p:spPr>
          <a:xfrm>
            <a:off x="4857117" y="868661"/>
            <a:ext cx="1403151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full_ts_cri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cxnSp>
        <p:nvCxnSpPr>
          <p:cNvPr id="40" name="꺾인 연결선[E] 39">
            <a:extLst>
              <a:ext uri="{FF2B5EF4-FFF2-40B4-BE49-F238E27FC236}">
                <a16:creationId xmlns:a16="http://schemas.microsoft.com/office/drawing/2014/main" id="{9CE9A3A5-7434-F54E-AFCB-BCF9FD2519A9}"/>
              </a:ext>
            </a:extLst>
          </p:cNvPr>
          <p:cNvCxnSpPr>
            <a:stCxn id="189" idx="2"/>
            <a:endCxn id="331" idx="4"/>
          </p:cNvCxnSpPr>
          <p:nvPr/>
        </p:nvCxnSpPr>
        <p:spPr>
          <a:xfrm rot="5400000">
            <a:off x="5143153" y="1098923"/>
            <a:ext cx="341002" cy="4900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EBA57B63-DC61-1543-A996-6CBA6106A003}"/>
              </a:ext>
            </a:extLst>
          </p:cNvPr>
          <p:cNvCxnSpPr>
            <a:cxnSpLocks/>
            <a:stCxn id="328" idx="0"/>
            <a:endCxn id="202" idx="2"/>
          </p:cNvCxnSpPr>
          <p:nvPr/>
        </p:nvCxnSpPr>
        <p:spPr>
          <a:xfrm rot="5400000">
            <a:off x="4604082" y="2057168"/>
            <a:ext cx="286993" cy="2245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F01B5EA5-0B12-6348-96E0-2F3FB9E5B89A}"/>
              </a:ext>
            </a:extLst>
          </p:cNvPr>
          <p:cNvGrpSpPr/>
          <p:nvPr/>
        </p:nvGrpSpPr>
        <p:grpSpPr>
          <a:xfrm rot="16200000">
            <a:off x="4258294" y="2407149"/>
            <a:ext cx="536009" cy="339976"/>
            <a:chOff x="3570898" y="3755771"/>
            <a:chExt cx="536009" cy="339976"/>
          </a:xfrm>
          <a:solidFill>
            <a:schemeClr val="accent2"/>
          </a:solidFill>
        </p:grpSpPr>
        <p:sp>
          <p:nvSpPr>
            <p:cNvPr id="201" name="달 200">
              <a:extLst>
                <a:ext uri="{FF2B5EF4-FFF2-40B4-BE49-F238E27FC236}">
                  <a16:creationId xmlns:a16="http://schemas.microsoft.com/office/drawing/2014/main" id="{15AA049F-8F7C-CE46-B992-42B06859B45F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39F54A59-166E-C74B-B2D3-A07A014BE313}"/>
                </a:ext>
              </a:extLst>
            </p:cNvPr>
            <p:cNvSpPr/>
            <p:nvPr/>
          </p:nvSpPr>
          <p:spPr>
            <a:xfrm rot="10800000">
              <a:off x="4040134" y="4002139"/>
              <a:ext cx="62956" cy="6522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05AECE16-E8D4-344F-9D6C-A762B35235D8}"/>
                </a:ext>
              </a:extLst>
            </p:cNvPr>
            <p:cNvSpPr/>
            <p:nvPr/>
          </p:nvSpPr>
          <p:spPr>
            <a:xfrm rot="10800000">
              <a:off x="4038173" y="3795199"/>
              <a:ext cx="62956" cy="6522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9CD78146-CEBC-8B4B-B9BC-D67A1884B487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C39904CB-942A-2C4D-8967-28678537BE4B}"/>
              </a:ext>
            </a:extLst>
          </p:cNvPr>
          <p:cNvCxnSpPr>
            <a:cxnSpLocks/>
            <a:stCxn id="26" idx="3"/>
            <a:endCxn id="203" idx="2"/>
          </p:cNvCxnSpPr>
          <p:nvPr/>
        </p:nvCxnSpPr>
        <p:spPr>
          <a:xfrm>
            <a:off x="3527024" y="1502815"/>
            <a:ext cx="901329" cy="8120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4197733C-6D4B-214F-8258-40D3BF3B55BE}"/>
              </a:ext>
            </a:extLst>
          </p:cNvPr>
          <p:cNvCxnSpPr>
            <a:cxnSpLocks/>
            <a:stCxn id="28" idx="3"/>
            <a:endCxn id="217" idx="2"/>
          </p:cNvCxnSpPr>
          <p:nvPr/>
        </p:nvCxnSpPr>
        <p:spPr>
          <a:xfrm>
            <a:off x="3543398" y="1034915"/>
            <a:ext cx="714681" cy="38030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02C4653A-BF16-A54C-ABD6-E7397A6D7A73}"/>
              </a:ext>
            </a:extLst>
          </p:cNvPr>
          <p:cNvGrpSpPr/>
          <p:nvPr/>
        </p:nvGrpSpPr>
        <p:grpSpPr>
          <a:xfrm rot="10800000">
            <a:off x="4186228" y="5821105"/>
            <a:ext cx="321703" cy="529936"/>
            <a:chOff x="8048377" y="3244496"/>
            <a:chExt cx="321703" cy="529936"/>
          </a:xfrm>
        </p:grpSpPr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1925AE39-4E60-144C-8B71-8A9D460E3F90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54522353-0316-3945-86A4-81838A574041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08" name="그룹 207">
              <a:extLst>
                <a:ext uri="{FF2B5EF4-FFF2-40B4-BE49-F238E27FC236}">
                  <a16:creationId xmlns:a16="http://schemas.microsoft.com/office/drawing/2014/main" id="{F4C307BB-0929-C24D-8BBA-35A433270D88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10" name="타원 209">
                <a:extLst>
                  <a:ext uri="{FF2B5EF4-FFF2-40B4-BE49-F238E27FC236}">
                    <a16:creationId xmlns:a16="http://schemas.microsoft.com/office/drawing/2014/main" id="{DCA355E5-09B6-484D-AD3B-B18786A0043C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11" name="사다리꼴[T] 210">
                <a:extLst>
                  <a:ext uri="{FF2B5EF4-FFF2-40B4-BE49-F238E27FC236}">
                    <a16:creationId xmlns:a16="http://schemas.microsoft.com/office/drawing/2014/main" id="{1CD544A8-04B3-E14A-A400-8A7280E8CB3E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212" name="그룹 211">
            <a:extLst>
              <a:ext uri="{FF2B5EF4-FFF2-40B4-BE49-F238E27FC236}">
                <a16:creationId xmlns:a16="http://schemas.microsoft.com/office/drawing/2014/main" id="{6EBC0750-A9C0-FD41-B405-1D24CD9AD109}"/>
              </a:ext>
            </a:extLst>
          </p:cNvPr>
          <p:cNvGrpSpPr/>
          <p:nvPr/>
        </p:nvGrpSpPr>
        <p:grpSpPr>
          <a:xfrm rot="16200000">
            <a:off x="4159876" y="4878114"/>
            <a:ext cx="374904" cy="291600"/>
            <a:chOff x="4747737" y="4069123"/>
            <a:chExt cx="374904" cy="290333"/>
          </a:xfrm>
        </p:grpSpPr>
        <p:grpSp>
          <p:nvGrpSpPr>
            <p:cNvPr id="213" name="그룹 212">
              <a:extLst>
                <a:ext uri="{FF2B5EF4-FFF2-40B4-BE49-F238E27FC236}">
                  <a16:creationId xmlns:a16="http://schemas.microsoft.com/office/drawing/2014/main" id="{1A029E86-5EBE-5844-A190-C08552A4109B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215" name="지연 214">
                <a:extLst>
                  <a:ext uri="{FF2B5EF4-FFF2-40B4-BE49-F238E27FC236}">
                    <a16:creationId xmlns:a16="http://schemas.microsoft.com/office/drawing/2014/main" id="{81B9AF6B-FD43-294A-9108-FE4ACC20C464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17" name="타원 216">
                <a:extLst>
                  <a:ext uri="{FF2B5EF4-FFF2-40B4-BE49-F238E27FC236}">
                    <a16:creationId xmlns:a16="http://schemas.microsoft.com/office/drawing/2014/main" id="{37EFCD37-B4AE-A344-A63E-245B777AF4E4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19" name="타원 218">
                <a:extLst>
                  <a:ext uri="{FF2B5EF4-FFF2-40B4-BE49-F238E27FC236}">
                    <a16:creationId xmlns:a16="http://schemas.microsoft.com/office/drawing/2014/main" id="{82BC3EE9-CB3E-DC40-96F0-AF7AB3CEA8B3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05F24ACF-7F6B-154F-B55D-F58A7FE66100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9DD18600-1530-C148-BD9A-22CC854D7AA5}"/>
              </a:ext>
            </a:extLst>
          </p:cNvPr>
          <p:cNvCxnSpPr>
            <a:stCxn id="201" idx="1"/>
            <a:endCxn id="219" idx="2"/>
          </p:cNvCxnSpPr>
          <p:nvPr/>
        </p:nvCxnSpPr>
        <p:spPr>
          <a:xfrm rot="5400000">
            <a:off x="3485110" y="3798385"/>
            <a:ext cx="1994432" cy="87946"/>
          </a:xfrm>
          <a:prstGeom prst="bentConnector3">
            <a:avLst>
              <a:gd name="adj1" fmla="val 846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[E] 64">
            <a:extLst>
              <a:ext uri="{FF2B5EF4-FFF2-40B4-BE49-F238E27FC236}">
                <a16:creationId xmlns:a16="http://schemas.microsoft.com/office/drawing/2014/main" id="{059CE926-A79B-474B-A9C6-80D155D9F184}"/>
              </a:ext>
            </a:extLst>
          </p:cNvPr>
          <p:cNvCxnSpPr>
            <a:stCxn id="215" idx="3"/>
            <a:endCxn id="211" idx="3"/>
          </p:cNvCxnSpPr>
          <p:nvPr/>
        </p:nvCxnSpPr>
        <p:spPr>
          <a:xfrm rot="5400000">
            <a:off x="4020357" y="5533101"/>
            <a:ext cx="648706" cy="52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[E] 85">
            <a:extLst>
              <a:ext uri="{FF2B5EF4-FFF2-40B4-BE49-F238E27FC236}">
                <a16:creationId xmlns:a16="http://schemas.microsoft.com/office/drawing/2014/main" id="{DCCFBA0E-A688-A84D-864C-3CA0671F75F2}"/>
              </a:ext>
            </a:extLst>
          </p:cNvPr>
          <p:cNvCxnSpPr>
            <a:stCxn id="211" idx="0"/>
            <a:endCxn id="22" idx="3"/>
          </p:cNvCxnSpPr>
          <p:nvPr/>
        </p:nvCxnSpPr>
        <p:spPr>
          <a:xfrm rot="10800000" flipV="1">
            <a:off x="3259686" y="6086073"/>
            <a:ext cx="926542" cy="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556CD4F9-C8D3-A541-B378-E8E4D2410AC4}"/>
              </a:ext>
            </a:extLst>
          </p:cNvPr>
          <p:cNvGrpSpPr/>
          <p:nvPr/>
        </p:nvGrpSpPr>
        <p:grpSpPr>
          <a:xfrm rot="10800000">
            <a:off x="3261039" y="4421294"/>
            <a:ext cx="321703" cy="529936"/>
            <a:chOff x="8048377" y="3244496"/>
            <a:chExt cx="321703" cy="529936"/>
          </a:xfrm>
          <a:solidFill>
            <a:schemeClr val="accent2"/>
          </a:solidFill>
        </p:grpSpPr>
        <p:sp>
          <p:nvSpPr>
            <p:cNvPr id="225" name="타원 224">
              <a:extLst>
                <a:ext uri="{FF2B5EF4-FFF2-40B4-BE49-F238E27FC236}">
                  <a16:creationId xmlns:a16="http://schemas.microsoft.com/office/drawing/2014/main" id="{3A4F298A-116B-044A-884E-ED016C8F3A78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6" name="타원 225">
              <a:extLst>
                <a:ext uri="{FF2B5EF4-FFF2-40B4-BE49-F238E27FC236}">
                  <a16:creationId xmlns:a16="http://schemas.microsoft.com/office/drawing/2014/main" id="{EF0CAA86-A7C7-494E-BAEB-1ABE2AFA2A4B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68B8A62D-4E4D-5843-A618-FC8EFF46A7BA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  <a:grpFill/>
          </p:grpSpPr>
          <p:sp>
            <p:nvSpPr>
              <p:cNvPr id="228" name="타원 227">
                <a:extLst>
                  <a:ext uri="{FF2B5EF4-FFF2-40B4-BE49-F238E27FC236}">
                    <a16:creationId xmlns:a16="http://schemas.microsoft.com/office/drawing/2014/main" id="{B40FFD37-822A-3040-831E-CA07CFF93DD4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29" name="사다리꼴[T] 228">
                <a:extLst>
                  <a:ext uri="{FF2B5EF4-FFF2-40B4-BE49-F238E27FC236}">
                    <a16:creationId xmlns:a16="http://schemas.microsoft.com/office/drawing/2014/main" id="{57ACC738-665E-914C-8B1A-8B3C65EC7E0C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89" name="꺾인 연결선[E] 88">
            <a:extLst>
              <a:ext uri="{FF2B5EF4-FFF2-40B4-BE49-F238E27FC236}">
                <a16:creationId xmlns:a16="http://schemas.microsoft.com/office/drawing/2014/main" id="{0BB39FD8-9D20-AA4E-A6DC-400925B25A8A}"/>
              </a:ext>
            </a:extLst>
          </p:cNvPr>
          <p:cNvCxnSpPr>
            <a:stCxn id="28" idx="3"/>
            <a:endCxn id="225" idx="4"/>
          </p:cNvCxnSpPr>
          <p:nvPr/>
        </p:nvCxnSpPr>
        <p:spPr>
          <a:xfrm>
            <a:off x="3543398" y="1034915"/>
            <a:ext cx="39344" cy="3521797"/>
          </a:xfrm>
          <a:prstGeom prst="bentConnector3">
            <a:avLst>
              <a:gd name="adj1" fmla="val 69725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9B1962CE-0BF7-9449-810C-C8C7FCB6C6F6}"/>
              </a:ext>
            </a:extLst>
          </p:cNvPr>
          <p:cNvCxnSpPr>
            <a:stCxn id="201" idx="1"/>
            <a:endCxn id="229" idx="3"/>
          </p:cNvCxnSpPr>
          <p:nvPr/>
        </p:nvCxnSpPr>
        <p:spPr>
          <a:xfrm rot="5400000">
            <a:off x="3164042" y="3098003"/>
            <a:ext cx="1615119" cy="1109396"/>
          </a:xfrm>
          <a:prstGeom prst="bentConnector3">
            <a:avLst>
              <a:gd name="adj1" fmla="val 61697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C9B858A0-0C6A-4E4E-BF1C-9251029A3AED}"/>
              </a:ext>
            </a:extLst>
          </p:cNvPr>
          <p:cNvSpPr/>
          <p:nvPr/>
        </p:nvSpPr>
        <p:spPr>
          <a:xfrm>
            <a:off x="3795623" y="4682251"/>
            <a:ext cx="305327" cy="25712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76863121-C3D9-F144-B97F-6AA73C3C8EA3}"/>
              </a:ext>
            </a:extLst>
          </p:cNvPr>
          <p:cNvCxnSpPr>
            <a:cxnSpLocks/>
            <a:stCxn id="232" idx="1"/>
            <a:endCxn id="226" idx="4"/>
          </p:cNvCxnSpPr>
          <p:nvPr/>
        </p:nvCxnSpPr>
        <p:spPr>
          <a:xfrm rot="10800000">
            <a:off x="3582171" y="4808401"/>
            <a:ext cx="213452" cy="241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BEAEBBA2-7D29-DC4D-BCF8-494C970DB581}"/>
              </a:ext>
            </a:extLst>
          </p:cNvPr>
          <p:cNvGrpSpPr/>
          <p:nvPr/>
        </p:nvGrpSpPr>
        <p:grpSpPr>
          <a:xfrm>
            <a:off x="2201947" y="1281415"/>
            <a:ext cx="2089199" cy="373800"/>
            <a:chOff x="1967680" y="1032034"/>
            <a:chExt cx="2089199" cy="37380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5BB2FF9-8616-DF47-BA06-D244C4471CBD}"/>
                </a:ext>
              </a:extLst>
            </p:cNvPr>
            <p:cNvSpPr/>
            <p:nvPr/>
          </p:nvSpPr>
          <p:spPr>
            <a:xfrm>
              <a:off x="1967680" y="1101034"/>
              <a:ext cx="1325077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i_status_raw</a:t>
              </a:r>
              <a:r>
                <a:rPr kumimoji="1" lang="en-US" altLang="ko-Kore-KR" sz="1100" dirty="0"/>
                <a:t>[1:0]</a:t>
              </a:r>
              <a:endParaRPr kumimoji="1" lang="ko-Kore-KR" altLang="en-US" sz="1100" dirty="0"/>
            </a:p>
          </p:txBody>
        </p:sp>
        <p:sp>
          <p:nvSpPr>
            <p:cNvPr id="239" name="삼각형 238">
              <a:extLst>
                <a:ext uri="{FF2B5EF4-FFF2-40B4-BE49-F238E27FC236}">
                  <a16:creationId xmlns:a16="http://schemas.microsoft.com/office/drawing/2014/main" id="{1618F8EE-0A69-2940-87EA-853402C4BC95}"/>
                </a:ext>
              </a:extLst>
            </p:cNvPr>
            <p:cNvSpPr/>
            <p:nvPr/>
          </p:nvSpPr>
          <p:spPr>
            <a:xfrm rot="16200000">
              <a:off x="3243545" y="1129407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6D050F70-8752-7540-BD8E-57D8E55C716E}"/>
                </a:ext>
              </a:extLst>
            </p:cNvPr>
            <p:cNvSpPr txBox="1"/>
            <p:nvPr/>
          </p:nvSpPr>
          <p:spPr>
            <a:xfrm>
              <a:off x="3451335" y="1032034"/>
              <a:ext cx="60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47" name="꺾인 연결선[E] 246">
              <a:extLst>
                <a:ext uri="{FF2B5EF4-FFF2-40B4-BE49-F238E27FC236}">
                  <a16:creationId xmlns:a16="http://schemas.microsoft.com/office/drawing/2014/main" id="{4EF6F75C-49A8-A340-8675-A772BA7662FF}"/>
                </a:ext>
              </a:extLst>
            </p:cNvPr>
            <p:cNvCxnSpPr>
              <a:cxnSpLocks/>
              <a:stCxn id="242" idx="1"/>
              <a:endCxn id="239" idx="3"/>
            </p:cNvCxnSpPr>
            <p:nvPr/>
          </p:nvCxnSpPr>
          <p:spPr>
            <a:xfrm rot="10800000">
              <a:off x="3291465" y="1153715"/>
              <a:ext cx="159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080DB750-F80E-5D44-9492-4D1E51A8E373}"/>
              </a:ext>
            </a:extLst>
          </p:cNvPr>
          <p:cNvGrpSpPr/>
          <p:nvPr/>
        </p:nvGrpSpPr>
        <p:grpSpPr>
          <a:xfrm>
            <a:off x="2201946" y="828177"/>
            <a:ext cx="2103962" cy="359138"/>
            <a:chOff x="1967679" y="661923"/>
            <a:chExt cx="2103962" cy="35913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69AF848-D87E-7441-826A-0770CAA282AA}"/>
                </a:ext>
              </a:extLst>
            </p:cNvPr>
            <p:cNvSpPr/>
            <p:nvPr/>
          </p:nvSpPr>
          <p:spPr>
            <a:xfrm>
              <a:off x="1967679" y="716261"/>
              <a:ext cx="1341452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input_pending</a:t>
              </a:r>
              <a:r>
                <a:rPr kumimoji="1" lang="en-US" altLang="ko-Kore-KR" sz="1100" dirty="0"/>
                <a:t>[0:0]</a:t>
              </a:r>
              <a:endParaRPr kumimoji="1" lang="ko-Kore-KR" altLang="en-US" sz="1100" dirty="0"/>
            </a:p>
          </p:txBody>
        </p:sp>
        <p:sp>
          <p:nvSpPr>
            <p:cNvPr id="253" name="삼각형 252">
              <a:extLst>
                <a:ext uri="{FF2B5EF4-FFF2-40B4-BE49-F238E27FC236}">
                  <a16:creationId xmlns:a16="http://schemas.microsoft.com/office/drawing/2014/main" id="{2A714902-A7AA-4046-8E77-15DBF4BD4406}"/>
                </a:ext>
              </a:extLst>
            </p:cNvPr>
            <p:cNvSpPr/>
            <p:nvPr/>
          </p:nvSpPr>
          <p:spPr>
            <a:xfrm rot="16200000">
              <a:off x="3258307" y="75929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8C1CA0F0-535E-884D-BFA8-7F88C2095371}"/>
                </a:ext>
              </a:extLst>
            </p:cNvPr>
            <p:cNvSpPr txBox="1"/>
            <p:nvPr/>
          </p:nvSpPr>
          <p:spPr>
            <a:xfrm>
              <a:off x="3466097" y="661923"/>
              <a:ext cx="60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5" name="꺾인 연결선[E] 254">
              <a:extLst>
                <a:ext uri="{FF2B5EF4-FFF2-40B4-BE49-F238E27FC236}">
                  <a16:creationId xmlns:a16="http://schemas.microsoft.com/office/drawing/2014/main" id="{3442AD92-43E8-E34B-B4DD-33169D4DEEFF}"/>
                </a:ext>
              </a:extLst>
            </p:cNvPr>
            <p:cNvCxnSpPr>
              <a:cxnSpLocks/>
              <a:stCxn id="254" idx="1"/>
              <a:endCxn id="253" idx="3"/>
            </p:cNvCxnSpPr>
            <p:nvPr/>
          </p:nvCxnSpPr>
          <p:spPr>
            <a:xfrm rot="10800000">
              <a:off x="3306227" y="783604"/>
              <a:ext cx="159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0E3A4FB4-BEBF-1146-8AE0-2AD15C0E85B7}"/>
              </a:ext>
            </a:extLst>
          </p:cNvPr>
          <p:cNvGrpSpPr/>
          <p:nvPr/>
        </p:nvGrpSpPr>
        <p:grpSpPr>
          <a:xfrm rot="5400000">
            <a:off x="2428680" y="2531169"/>
            <a:ext cx="826513" cy="544317"/>
            <a:chOff x="2883373" y="5392849"/>
            <a:chExt cx="962915" cy="724984"/>
          </a:xfrm>
        </p:grpSpPr>
        <p:sp>
          <p:nvSpPr>
            <p:cNvPr id="257" name="사다리꼴[T] 256">
              <a:extLst>
                <a:ext uri="{FF2B5EF4-FFF2-40B4-BE49-F238E27FC236}">
                  <a16:creationId xmlns:a16="http://schemas.microsoft.com/office/drawing/2014/main" id="{599C3514-BBAA-994F-A8BD-68ED78769100}"/>
                </a:ext>
              </a:extLst>
            </p:cNvPr>
            <p:cNvSpPr/>
            <p:nvPr/>
          </p:nvSpPr>
          <p:spPr>
            <a:xfrm>
              <a:off x="2883373" y="5392849"/>
              <a:ext cx="962915" cy="688700"/>
            </a:xfrm>
            <a:prstGeom prst="trapezoid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EQUAL?</a:t>
              </a:r>
              <a:endParaRPr kumimoji="1" lang="ko-Kore-KR" altLang="en-US" sz="1300" dirty="0"/>
            </a:p>
          </p:txBody>
        </p:sp>
        <p:sp>
          <p:nvSpPr>
            <p:cNvPr id="258" name="삼각형 257">
              <a:extLst>
                <a:ext uri="{FF2B5EF4-FFF2-40B4-BE49-F238E27FC236}">
                  <a16:creationId xmlns:a16="http://schemas.microsoft.com/office/drawing/2014/main" id="{48CF02F0-766E-F346-A0EB-AFBA8B1FAD3F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33363D77-7D4E-3443-8C8E-F4E0EAD7C90A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273" name="타원 272">
              <a:extLst>
                <a:ext uri="{FF2B5EF4-FFF2-40B4-BE49-F238E27FC236}">
                  <a16:creationId xmlns:a16="http://schemas.microsoft.com/office/drawing/2014/main" id="{AAB7A359-DE91-0E43-A811-C5891C34580F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DA0A37CC-A3F7-6C47-A8FC-0BA1AE535C13}"/>
              </a:ext>
            </a:extLst>
          </p:cNvPr>
          <p:cNvSpPr/>
          <p:nvPr/>
        </p:nvSpPr>
        <p:spPr>
          <a:xfrm>
            <a:off x="2056912" y="3257209"/>
            <a:ext cx="702527" cy="25712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2=“read”</a:t>
            </a:r>
            <a:endParaRPr kumimoji="1" lang="ko-Kore-KR" altLang="en-US" sz="1100" dirty="0"/>
          </a:p>
        </p:txBody>
      </p:sp>
      <p:cxnSp>
        <p:nvCxnSpPr>
          <p:cNvPr id="112" name="꺾인 연결선[E] 111">
            <a:extLst>
              <a:ext uri="{FF2B5EF4-FFF2-40B4-BE49-F238E27FC236}">
                <a16:creationId xmlns:a16="http://schemas.microsoft.com/office/drawing/2014/main" id="{ACE6F607-78E0-8247-9C0A-3FC2E59DD234}"/>
              </a:ext>
            </a:extLst>
          </p:cNvPr>
          <p:cNvCxnSpPr>
            <a:stCxn id="6" idx="3"/>
            <a:endCxn id="273" idx="4"/>
          </p:cNvCxnSpPr>
          <p:nvPr/>
        </p:nvCxnSpPr>
        <p:spPr>
          <a:xfrm>
            <a:off x="1040470" y="1253077"/>
            <a:ext cx="1562131" cy="1323127"/>
          </a:xfrm>
          <a:prstGeom prst="bentConnector3">
            <a:avLst>
              <a:gd name="adj1" fmla="val 3839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꺾인 연결선[E] 113">
            <a:extLst>
              <a:ext uri="{FF2B5EF4-FFF2-40B4-BE49-F238E27FC236}">
                <a16:creationId xmlns:a16="http://schemas.microsoft.com/office/drawing/2014/main" id="{6E096626-5089-3F4C-AEB1-2CABCE908338}"/>
              </a:ext>
            </a:extLst>
          </p:cNvPr>
          <p:cNvCxnSpPr>
            <a:stCxn id="275" idx="0"/>
            <a:endCxn id="260" idx="5"/>
          </p:cNvCxnSpPr>
          <p:nvPr/>
        </p:nvCxnSpPr>
        <p:spPr>
          <a:xfrm rot="5400000" flipH="1" flipV="1">
            <a:off x="2420678" y="3067581"/>
            <a:ext cx="177126" cy="2021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77" name="그룹 276">
            <a:extLst>
              <a:ext uri="{FF2B5EF4-FFF2-40B4-BE49-F238E27FC236}">
                <a16:creationId xmlns:a16="http://schemas.microsoft.com/office/drawing/2014/main" id="{761D1E4F-89B0-2D4C-B73B-D98C5C160D22}"/>
              </a:ext>
            </a:extLst>
          </p:cNvPr>
          <p:cNvGrpSpPr/>
          <p:nvPr/>
        </p:nvGrpSpPr>
        <p:grpSpPr>
          <a:xfrm rot="10800000">
            <a:off x="2227589" y="4546409"/>
            <a:ext cx="321703" cy="529936"/>
            <a:chOff x="8048377" y="3244496"/>
            <a:chExt cx="321703" cy="529936"/>
          </a:xfrm>
          <a:solidFill>
            <a:schemeClr val="accent2"/>
          </a:solidFill>
        </p:grpSpPr>
        <p:sp>
          <p:nvSpPr>
            <p:cNvPr id="278" name="타원 277">
              <a:extLst>
                <a:ext uri="{FF2B5EF4-FFF2-40B4-BE49-F238E27FC236}">
                  <a16:creationId xmlns:a16="http://schemas.microsoft.com/office/drawing/2014/main" id="{E746635F-6682-E34D-AC85-A2D8D1051728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9" name="타원 278">
              <a:extLst>
                <a:ext uri="{FF2B5EF4-FFF2-40B4-BE49-F238E27FC236}">
                  <a16:creationId xmlns:a16="http://schemas.microsoft.com/office/drawing/2014/main" id="{B86D0404-D86F-AD45-BF48-4B7B3E593BF4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80" name="그룹 279">
              <a:extLst>
                <a:ext uri="{FF2B5EF4-FFF2-40B4-BE49-F238E27FC236}">
                  <a16:creationId xmlns:a16="http://schemas.microsoft.com/office/drawing/2014/main" id="{2BA7B381-63B6-694F-9396-868547043390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  <a:grpFill/>
          </p:grpSpPr>
          <p:sp>
            <p:nvSpPr>
              <p:cNvPr id="281" name="타원 280">
                <a:extLst>
                  <a:ext uri="{FF2B5EF4-FFF2-40B4-BE49-F238E27FC236}">
                    <a16:creationId xmlns:a16="http://schemas.microsoft.com/office/drawing/2014/main" id="{92028483-764B-174C-8D8C-4783FA3BF1A1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82" name="사다리꼴[T] 281">
                <a:extLst>
                  <a:ext uri="{FF2B5EF4-FFF2-40B4-BE49-F238E27FC236}">
                    <a16:creationId xmlns:a16="http://schemas.microsoft.com/office/drawing/2014/main" id="{BD8DFA24-207E-6D44-A444-223EA99F1779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A4A1EFC2-3179-C744-BF0F-CB4BD68CF666}"/>
              </a:ext>
            </a:extLst>
          </p:cNvPr>
          <p:cNvSpPr/>
          <p:nvPr/>
        </p:nvSpPr>
        <p:spPr>
          <a:xfrm>
            <a:off x="2829896" y="4807506"/>
            <a:ext cx="305327" cy="25712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cxnSp>
        <p:nvCxnSpPr>
          <p:cNvPr id="122" name="꺾인 연결선[E] 121">
            <a:extLst>
              <a:ext uri="{FF2B5EF4-FFF2-40B4-BE49-F238E27FC236}">
                <a16:creationId xmlns:a16="http://schemas.microsoft.com/office/drawing/2014/main" id="{919DAB15-5510-B64A-AA11-CA96612E431A}"/>
              </a:ext>
            </a:extLst>
          </p:cNvPr>
          <p:cNvCxnSpPr>
            <a:stCxn id="282" idx="0"/>
            <a:endCxn id="28" idx="1"/>
          </p:cNvCxnSpPr>
          <p:nvPr/>
        </p:nvCxnSpPr>
        <p:spPr>
          <a:xfrm rot="10800000">
            <a:off x="2201947" y="1034916"/>
            <a:ext cx="25643" cy="3776463"/>
          </a:xfrm>
          <a:prstGeom prst="bentConnector3">
            <a:avLst>
              <a:gd name="adj1" fmla="val 839048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꺾인 연결선[E] 125">
            <a:extLst>
              <a:ext uri="{FF2B5EF4-FFF2-40B4-BE49-F238E27FC236}">
                <a16:creationId xmlns:a16="http://schemas.microsoft.com/office/drawing/2014/main" id="{FA09987B-A824-C446-8D35-C331040BAE41}"/>
              </a:ext>
            </a:extLst>
          </p:cNvPr>
          <p:cNvCxnSpPr>
            <a:stCxn id="257" idx="0"/>
            <a:endCxn id="282" idx="3"/>
          </p:cNvCxnSpPr>
          <p:nvPr/>
        </p:nvCxnSpPr>
        <p:spPr>
          <a:xfrm flipH="1">
            <a:off x="2383453" y="2803328"/>
            <a:ext cx="730642" cy="1782048"/>
          </a:xfrm>
          <a:prstGeom prst="bentConnector4">
            <a:avLst>
              <a:gd name="adj1" fmla="val -29998"/>
              <a:gd name="adj2" fmla="val 59222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70C3C253-1164-4D43-9119-52A3C9B516D2}"/>
              </a:ext>
            </a:extLst>
          </p:cNvPr>
          <p:cNvGrpSpPr/>
          <p:nvPr/>
        </p:nvGrpSpPr>
        <p:grpSpPr>
          <a:xfrm>
            <a:off x="1666951" y="74141"/>
            <a:ext cx="321703" cy="529936"/>
            <a:chOff x="8048377" y="3244496"/>
            <a:chExt cx="321703" cy="529936"/>
          </a:xfrm>
        </p:grpSpPr>
        <p:sp>
          <p:nvSpPr>
            <p:cNvPr id="291" name="타원 290">
              <a:extLst>
                <a:ext uri="{FF2B5EF4-FFF2-40B4-BE49-F238E27FC236}">
                  <a16:creationId xmlns:a16="http://schemas.microsoft.com/office/drawing/2014/main" id="{09DF7731-ED0E-C348-9CA3-10DE9F5105CD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3" name="타원 292">
              <a:extLst>
                <a:ext uri="{FF2B5EF4-FFF2-40B4-BE49-F238E27FC236}">
                  <a16:creationId xmlns:a16="http://schemas.microsoft.com/office/drawing/2014/main" id="{7B9E6A7B-34F4-4F41-803A-842FBA64EA6E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94" name="그룹 293">
              <a:extLst>
                <a:ext uri="{FF2B5EF4-FFF2-40B4-BE49-F238E27FC236}">
                  <a16:creationId xmlns:a16="http://schemas.microsoft.com/office/drawing/2014/main" id="{EC2436C3-041C-A044-A44E-B86FB27536CB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96" name="타원 295">
                <a:extLst>
                  <a:ext uri="{FF2B5EF4-FFF2-40B4-BE49-F238E27FC236}">
                    <a16:creationId xmlns:a16="http://schemas.microsoft.com/office/drawing/2014/main" id="{A2171EE7-E53E-4042-9FFC-881D40FF7B19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98" name="사다리꼴[T] 297">
                <a:extLst>
                  <a:ext uri="{FF2B5EF4-FFF2-40B4-BE49-F238E27FC236}">
                    <a16:creationId xmlns:a16="http://schemas.microsoft.com/office/drawing/2014/main" id="{E3D20D2B-C0DE-C342-96A8-2EB7E63E9224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28" name="꺾인 연결선[E] 127">
            <a:extLst>
              <a:ext uri="{FF2B5EF4-FFF2-40B4-BE49-F238E27FC236}">
                <a16:creationId xmlns:a16="http://schemas.microsoft.com/office/drawing/2014/main" id="{A2662E07-0EAB-3841-BB3C-190388462C01}"/>
              </a:ext>
            </a:extLst>
          </p:cNvPr>
          <p:cNvCxnSpPr>
            <a:stCxn id="298" idx="0"/>
            <a:endCxn id="27" idx="1"/>
          </p:cNvCxnSpPr>
          <p:nvPr/>
        </p:nvCxnSpPr>
        <p:spPr>
          <a:xfrm>
            <a:off x="1988655" y="339109"/>
            <a:ext cx="213292" cy="237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A85DBE85-D8A3-F947-B645-19A7E8969463}"/>
              </a:ext>
            </a:extLst>
          </p:cNvPr>
          <p:cNvCxnSpPr>
            <a:stCxn id="257" idx="0"/>
            <a:endCxn id="298" idx="3"/>
          </p:cNvCxnSpPr>
          <p:nvPr/>
        </p:nvCxnSpPr>
        <p:spPr>
          <a:xfrm flipH="1" flipV="1">
            <a:off x="1832791" y="565111"/>
            <a:ext cx="1281304" cy="2238217"/>
          </a:xfrm>
          <a:prstGeom prst="bentConnector4">
            <a:avLst>
              <a:gd name="adj1" fmla="val -17251"/>
              <a:gd name="adj2" fmla="val 222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꺾인 연결선[E] 139">
            <a:extLst>
              <a:ext uri="{FF2B5EF4-FFF2-40B4-BE49-F238E27FC236}">
                <a16:creationId xmlns:a16="http://schemas.microsoft.com/office/drawing/2014/main" id="{FB124591-77FF-9548-AEFD-5E5DB1FAAB95}"/>
              </a:ext>
            </a:extLst>
          </p:cNvPr>
          <p:cNvCxnSpPr>
            <a:stCxn id="27" idx="2"/>
            <a:endCxn id="291" idx="4"/>
          </p:cNvCxnSpPr>
          <p:nvPr/>
        </p:nvCxnSpPr>
        <p:spPr>
          <a:xfrm rot="5400000" flipH="1">
            <a:off x="2257200" y="-121587"/>
            <a:ext cx="25226" cy="1205721"/>
          </a:xfrm>
          <a:prstGeom prst="bentConnector4">
            <a:avLst>
              <a:gd name="adj1" fmla="val -864941"/>
              <a:gd name="adj2" fmla="val 1194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ADC17440-4A47-1748-BD91-C294834B7B96}"/>
              </a:ext>
            </a:extLst>
          </p:cNvPr>
          <p:cNvCxnSpPr>
            <a:stCxn id="14" idx="1"/>
            <a:endCxn id="293" idx="4"/>
          </p:cNvCxnSpPr>
          <p:nvPr/>
        </p:nvCxnSpPr>
        <p:spPr>
          <a:xfrm rot="10800000" flipH="1">
            <a:off x="283555" y="216972"/>
            <a:ext cx="1383968" cy="3629254"/>
          </a:xfrm>
          <a:prstGeom prst="bentConnector3">
            <a:avLst>
              <a:gd name="adj1" fmla="val -165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EE225255-D2AF-D04A-81EE-B8C9995478F6}"/>
              </a:ext>
            </a:extLst>
          </p:cNvPr>
          <p:cNvGrpSpPr/>
          <p:nvPr/>
        </p:nvGrpSpPr>
        <p:grpSpPr>
          <a:xfrm>
            <a:off x="2201947" y="126159"/>
            <a:ext cx="2112197" cy="367727"/>
            <a:chOff x="1967680" y="276182"/>
            <a:chExt cx="2112197" cy="36772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EC9C265-E833-684F-B767-1C08F58EAEAA}"/>
                </a:ext>
              </a:extLst>
            </p:cNvPr>
            <p:cNvSpPr/>
            <p:nvPr/>
          </p:nvSpPr>
          <p:spPr>
            <a:xfrm>
              <a:off x="1967680" y="339109"/>
              <a:ext cx="1341452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input_timeout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299" name="삼각형 298">
              <a:extLst>
                <a:ext uri="{FF2B5EF4-FFF2-40B4-BE49-F238E27FC236}">
                  <a16:creationId xmlns:a16="http://schemas.microsoft.com/office/drawing/2014/main" id="{BF780740-AE35-1D4B-984B-00DF556BBBC1}"/>
                </a:ext>
              </a:extLst>
            </p:cNvPr>
            <p:cNvSpPr/>
            <p:nvPr/>
          </p:nvSpPr>
          <p:spPr>
            <a:xfrm rot="16200000">
              <a:off x="3266543" y="373555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5BF486FF-95EC-E345-AC8E-61EA84AF91D8}"/>
                </a:ext>
              </a:extLst>
            </p:cNvPr>
            <p:cNvSpPr txBox="1"/>
            <p:nvPr/>
          </p:nvSpPr>
          <p:spPr>
            <a:xfrm>
              <a:off x="3474333" y="276182"/>
              <a:ext cx="60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02" name="꺾인 연결선[E] 301">
              <a:extLst>
                <a:ext uri="{FF2B5EF4-FFF2-40B4-BE49-F238E27FC236}">
                  <a16:creationId xmlns:a16="http://schemas.microsoft.com/office/drawing/2014/main" id="{A1AECD60-1F6A-0A42-845F-93BEE82436BC}"/>
                </a:ext>
              </a:extLst>
            </p:cNvPr>
            <p:cNvCxnSpPr>
              <a:cxnSpLocks/>
              <a:stCxn id="300" idx="1"/>
              <a:endCxn id="299" idx="3"/>
            </p:cNvCxnSpPr>
            <p:nvPr/>
          </p:nvCxnSpPr>
          <p:spPr>
            <a:xfrm rot="10800000">
              <a:off x="3314463" y="397863"/>
              <a:ext cx="159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2C065891-7DDB-804C-96D7-5B26672AE7D1}"/>
              </a:ext>
            </a:extLst>
          </p:cNvPr>
          <p:cNvSpPr/>
          <p:nvPr/>
        </p:nvSpPr>
        <p:spPr>
          <a:xfrm>
            <a:off x="4746760" y="5678673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3E40803E-D903-6844-A8F4-F6E383BC1661}"/>
              </a:ext>
            </a:extLst>
          </p:cNvPr>
          <p:cNvSpPr/>
          <p:nvPr/>
        </p:nvSpPr>
        <p:spPr>
          <a:xfrm>
            <a:off x="4748883" y="6231372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cxnSp>
        <p:nvCxnSpPr>
          <p:cNvPr id="164" name="꺾인 연결선[E] 163">
            <a:extLst>
              <a:ext uri="{FF2B5EF4-FFF2-40B4-BE49-F238E27FC236}">
                <a16:creationId xmlns:a16="http://schemas.microsoft.com/office/drawing/2014/main" id="{3EAA0282-A263-E54F-914E-141E8567BE6A}"/>
              </a:ext>
            </a:extLst>
          </p:cNvPr>
          <p:cNvCxnSpPr>
            <a:stCxn id="314" idx="1"/>
            <a:endCxn id="206" idx="4"/>
          </p:cNvCxnSpPr>
          <p:nvPr/>
        </p:nvCxnSpPr>
        <p:spPr>
          <a:xfrm rot="10800000" flipV="1">
            <a:off x="4507932" y="5807237"/>
            <a:ext cx="238829" cy="1492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꺾인 연결선[E] 167">
            <a:extLst>
              <a:ext uri="{FF2B5EF4-FFF2-40B4-BE49-F238E27FC236}">
                <a16:creationId xmlns:a16="http://schemas.microsoft.com/office/drawing/2014/main" id="{BC67BBC2-FB53-D040-9D59-E3CCA110A23E}"/>
              </a:ext>
            </a:extLst>
          </p:cNvPr>
          <p:cNvCxnSpPr>
            <a:stCxn id="315" idx="1"/>
            <a:endCxn id="207" idx="4"/>
          </p:cNvCxnSpPr>
          <p:nvPr/>
        </p:nvCxnSpPr>
        <p:spPr>
          <a:xfrm rot="10800000">
            <a:off x="4507361" y="6208212"/>
            <a:ext cx="241523" cy="1517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삼각형 321">
            <a:extLst>
              <a:ext uri="{FF2B5EF4-FFF2-40B4-BE49-F238E27FC236}">
                <a16:creationId xmlns:a16="http://schemas.microsoft.com/office/drawing/2014/main" id="{73A66070-6ADD-9F47-87ED-CA24FEC29ECA}"/>
              </a:ext>
            </a:extLst>
          </p:cNvPr>
          <p:cNvSpPr/>
          <p:nvPr/>
        </p:nvSpPr>
        <p:spPr>
          <a:xfrm rot="10800000">
            <a:off x="6087499" y="518919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83C916DC-B6C2-B240-A0A1-6E2DF02D2408}"/>
              </a:ext>
            </a:extLst>
          </p:cNvPr>
          <p:cNvSpPr txBox="1"/>
          <p:nvPr/>
        </p:nvSpPr>
        <p:spPr>
          <a:xfrm>
            <a:off x="5423530" y="294354"/>
            <a:ext cx="610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rtio_clk</a:t>
            </a:r>
            <a:endParaRPr kumimoji="1" lang="ko-Kore-KR" altLang="en-US" sz="1000" b="1" dirty="0"/>
          </a:p>
        </p:txBody>
      </p:sp>
      <p:cxnSp>
        <p:nvCxnSpPr>
          <p:cNvPr id="332" name="꺾인 연결선[E] 331">
            <a:extLst>
              <a:ext uri="{FF2B5EF4-FFF2-40B4-BE49-F238E27FC236}">
                <a16:creationId xmlns:a16="http://schemas.microsoft.com/office/drawing/2014/main" id="{806129EE-F1DD-CE48-BF94-668C264D0D6E}"/>
              </a:ext>
            </a:extLst>
          </p:cNvPr>
          <p:cNvCxnSpPr>
            <a:cxnSpLocks/>
            <a:stCxn id="323" idx="3"/>
            <a:endCxn id="322" idx="3"/>
          </p:cNvCxnSpPr>
          <p:nvPr/>
        </p:nvCxnSpPr>
        <p:spPr>
          <a:xfrm>
            <a:off x="6034515" y="417465"/>
            <a:ext cx="76595" cy="1014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직선 연결선[R] 332">
            <a:extLst>
              <a:ext uri="{FF2B5EF4-FFF2-40B4-BE49-F238E27FC236}">
                <a16:creationId xmlns:a16="http://schemas.microsoft.com/office/drawing/2014/main" id="{FDB4826C-8CBD-E744-9887-5191A9570C53}"/>
              </a:ext>
            </a:extLst>
          </p:cNvPr>
          <p:cNvCxnSpPr/>
          <p:nvPr/>
        </p:nvCxnSpPr>
        <p:spPr>
          <a:xfrm flipH="1">
            <a:off x="5322776" y="1285160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TextBox 333">
            <a:extLst>
              <a:ext uri="{FF2B5EF4-FFF2-40B4-BE49-F238E27FC236}">
                <a16:creationId xmlns:a16="http://schemas.microsoft.com/office/drawing/2014/main" id="{3E6DD41A-6889-D04A-8793-505D9BAE74AD}"/>
              </a:ext>
            </a:extLst>
          </p:cNvPr>
          <p:cNvSpPr txBox="1"/>
          <p:nvPr/>
        </p:nvSpPr>
        <p:spPr>
          <a:xfrm>
            <a:off x="5245411" y="135041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35" name="직선 연결선[R] 334">
            <a:extLst>
              <a:ext uri="{FF2B5EF4-FFF2-40B4-BE49-F238E27FC236}">
                <a16:creationId xmlns:a16="http://schemas.microsoft.com/office/drawing/2014/main" id="{2C91D1A7-F00A-B64C-8B05-BB3165AFDDB4}"/>
              </a:ext>
            </a:extLst>
          </p:cNvPr>
          <p:cNvCxnSpPr/>
          <p:nvPr/>
        </p:nvCxnSpPr>
        <p:spPr>
          <a:xfrm flipH="1">
            <a:off x="4583544" y="123436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>
            <a:extLst>
              <a:ext uri="{FF2B5EF4-FFF2-40B4-BE49-F238E27FC236}">
                <a16:creationId xmlns:a16="http://schemas.microsoft.com/office/drawing/2014/main" id="{B74E32A5-8585-7B4D-ABC4-8D4763200859}"/>
              </a:ext>
            </a:extLst>
          </p:cNvPr>
          <p:cNvSpPr txBox="1"/>
          <p:nvPr/>
        </p:nvSpPr>
        <p:spPr>
          <a:xfrm>
            <a:off x="4345638" y="11879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37" name="직선 연결선[R] 336">
            <a:extLst>
              <a:ext uri="{FF2B5EF4-FFF2-40B4-BE49-F238E27FC236}">
                <a16:creationId xmlns:a16="http://schemas.microsoft.com/office/drawing/2014/main" id="{D983023D-D8DD-0648-A07F-335EC93DE54A}"/>
              </a:ext>
            </a:extLst>
          </p:cNvPr>
          <p:cNvCxnSpPr/>
          <p:nvPr/>
        </p:nvCxnSpPr>
        <p:spPr>
          <a:xfrm flipH="1">
            <a:off x="4381273" y="2050736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90B15E96-577C-8F49-A272-D0BF2C53B0C2}"/>
              </a:ext>
            </a:extLst>
          </p:cNvPr>
          <p:cNvSpPr txBox="1"/>
          <p:nvPr/>
        </p:nvSpPr>
        <p:spPr>
          <a:xfrm>
            <a:off x="4227079" y="200508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3A722CDE-18A8-9D4B-9452-9AB4D5D6D1F9}"/>
              </a:ext>
            </a:extLst>
          </p:cNvPr>
          <p:cNvSpPr txBox="1"/>
          <p:nvPr/>
        </p:nvSpPr>
        <p:spPr>
          <a:xfrm>
            <a:off x="4842258" y="2025862"/>
            <a:ext cx="16337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full_ts_cri</a:t>
            </a:r>
            <a:r>
              <a:rPr kumimoji="1" lang="en-US" altLang="ko-Kore-KR" sz="1000" dirty="0"/>
              <a:t> &lt; </a:t>
            </a:r>
            <a:r>
              <a:rPr kumimoji="1" lang="en-US" altLang="ko-Kore-KR" sz="1000" dirty="0" err="1"/>
              <a:t>input_timeout</a:t>
            </a:r>
            <a:r>
              <a:rPr kumimoji="1" lang="en-US" altLang="ko-Kore-KR" sz="1000" dirty="0"/>
              <a:t>?</a:t>
            </a:r>
            <a:endParaRPr kumimoji="1" lang="ko-Kore-KR" altLang="en-US" sz="1000" dirty="0"/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B1F370A5-72FA-FB43-A112-0D92835E488F}"/>
              </a:ext>
            </a:extLst>
          </p:cNvPr>
          <p:cNvSpPr txBox="1"/>
          <p:nvPr/>
        </p:nvSpPr>
        <p:spPr>
          <a:xfrm>
            <a:off x="4844404" y="2268534"/>
            <a:ext cx="1141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i_status_raw</a:t>
            </a:r>
            <a:r>
              <a:rPr kumimoji="1" lang="en-US" altLang="ko-Kore-KR" sz="1000" dirty="0"/>
              <a:t> != 0?</a:t>
            </a:r>
            <a:endParaRPr kumimoji="1" lang="ko-Kore-KR" altLang="en-US" sz="1000" dirty="0"/>
          </a:p>
        </p:txBody>
      </p:sp>
      <p:cxnSp>
        <p:nvCxnSpPr>
          <p:cNvPr id="310" name="직선 화살표 연결선 309">
            <a:extLst>
              <a:ext uri="{FF2B5EF4-FFF2-40B4-BE49-F238E27FC236}">
                <a16:creationId xmlns:a16="http://schemas.microsoft.com/office/drawing/2014/main" id="{94C2AF00-C16B-8843-8B52-67DE450F2468}"/>
              </a:ext>
            </a:extLst>
          </p:cNvPr>
          <p:cNvCxnSpPr>
            <a:cxnSpLocks/>
            <a:stCxn id="229" idx="0"/>
            <a:endCxn id="278" idx="4"/>
          </p:cNvCxnSpPr>
          <p:nvPr/>
        </p:nvCxnSpPr>
        <p:spPr>
          <a:xfrm flipH="1" flipV="1">
            <a:off x="2549292" y="4681827"/>
            <a:ext cx="711747" cy="4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7" name="직선 화살표 연결선 316">
            <a:extLst>
              <a:ext uri="{FF2B5EF4-FFF2-40B4-BE49-F238E27FC236}">
                <a16:creationId xmlns:a16="http://schemas.microsoft.com/office/drawing/2014/main" id="{74CC2233-DA33-F34A-B2B3-E3379BAB71DF}"/>
              </a:ext>
            </a:extLst>
          </p:cNvPr>
          <p:cNvCxnSpPr>
            <a:stCxn id="283" idx="1"/>
            <a:endCxn id="279" idx="4"/>
          </p:cNvCxnSpPr>
          <p:nvPr/>
        </p:nvCxnSpPr>
        <p:spPr>
          <a:xfrm flipH="1" flipV="1">
            <a:off x="2548721" y="4933515"/>
            <a:ext cx="281175" cy="2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1" name="직선 연결선[R] 340">
            <a:extLst>
              <a:ext uri="{FF2B5EF4-FFF2-40B4-BE49-F238E27FC236}">
                <a16:creationId xmlns:a16="http://schemas.microsoft.com/office/drawing/2014/main" id="{5D54852C-3832-8A48-A0E0-AB4B46E01340}"/>
              </a:ext>
            </a:extLst>
          </p:cNvPr>
          <p:cNvCxnSpPr/>
          <p:nvPr/>
        </p:nvCxnSpPr>
        <p:spPr>
          <a:xfrm flipH="1">
            <a:off x="2428639" y="252568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TextBox 341">
            <a:extLst>
              <a:ext uri="{FF2B5EF4-FFF2-40B4-BE49-F238E27FC236}">
                <a16:creationId xmlns:a16="http://schemas.microsoft.com/office/drawing/2014/main" id="{782EAFB3-30A7-4F44-9FD9-2C2D11937206}"/>
              </a:ext>
            </a:extLst>
          </p:cNvPr>
          <p:cNvSpPr txBox="1"/>
          <p:nvPr/>
        </p:nvSpPr>
        <p:spPr>
          <a:xfrm>
            <a:off x="2351274" y="234091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43" name="직선 연결선[R] 342">
            <a:extLst>
              <a:ext uri="{FF2B5EF4-FFF2-40B4-BE49-F238E27FC236}">
                <a16:creationId xmlns:a16="http://schemas.microsoft.com/office/drawing/2014/main" id="{FD853797-1854-BF4E-9158-7F9C396D4125}"/>
              </a:ext>
            </a:extLst>
          </p:cNvPr>
          <p:cNvCxnSpPr/>
          <p:nvPr/>
        </p:nvCxnSpPr>
        <p:spPr>
          <a:xfrm flipH="1">
            <a:off x="2426723" y="301745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TextBox 343">
            <a:extLst>
              <a:ext uri="{FF2B5EF4-FFF2-40B4-BE49-F238E27FC236}">
                <a16:creationId xmlns:a16="http://schemas.microsoft.com/office/drawing/2014/main" id="{EB37128F-407F-C049-BA5C-737CB3FF0FBB}"/>
              </a:ext>
            </a:extLst>
          </p:cNvPr>
          <p:cNvSpPr txBox="1"/>
          <p:nvPr/>
        </p:nvSpPr>
        <p:spPr>
          <a:xfrm>
            <a:off x="2348726" y="283154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45" name="직선 연결선[R] 344">
            <a:extLst>
              <a:ext uri="{FF2B5EF4-FFF2-40B4-BE49-F238E27FC236}">
                <a16:creationId xmlns:a16="http://schemas.microsoft.com/office/drawing/2014/main" id="{50ABFA31-BA1A-F044-87E9-3780BA2F6E8D}"/>
              </a:ext>
            </a:extLst>
          </p:cNvPr>
          <p:cNvCxnSpPr/>
          <p:nvPr/>
        </p:nvCxnSpPr>
        <p:spPr>
          <a:xfrm flipH="1">
            <a:off x="1479469" y="40340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TextBox 345">
            <a:extLst>
              <a:ext uri="{FF2B5EF4-FFF2-40B4-BE49-F238E27FC236}">
                <a16:creationId xmlns:a16="http://schemas.microsoft.com/office/drawing/2014/main" id="{95035B3A-FDE9-0946-B27D-24667C7E1628}"/>
              </a:ext>
            </a:extLst>
          </p:cNvPr>
          <p:cNvSpPr txBox="1"/>
          <p:nvPr/>
        </p:nvSpPr>
        <p:spPr>
          <a:xfrm>
            <a:off x="1366384" y="44722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47" name="직선 연결선[R] 346">
            <a:extLst>
              <a:ext uri="{FF2B5EF4-FFF2-40B4-BE49-F238E27FC236}">
                <a16:creationId xmlns:a16="http://schemas.microsoft.com/office/drawing/2014/main" id="{EB7A6AAD-DBD4-C84C-80AF-BEB0ADF06390}"/>
              </a:ext>
            </a:extLst>
          </p:cNvPr>
          <p:cNvCxnSpPr/>
          <p:nvPr/>
        </p:nvCxnSpPr>
        <p:spPr>
          <a:xfrm flipH="1">
            <a:off x="1493927" y="13253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TextBox 347">
            <a:extLst>
              <a:ext uri="{FF2B5EF4-FFF2-40B4-BE49-F238E27FC236}">
                <a16:creationId xmlns:a16="http://schemas.microsoft.com/office/drawing/2014/main" id="{EF538186-98CB-7B40-9E15-FBB3BC029B88}"/>
              </a:ext>
            </a:extLst>
          </p:cNvPr>
          <p:cNvSpPr txBox="1"/>
          <p:nvPr/>
        </p:nvSpPr>
        <p:spPr>
          <a:xfrm>
            <a:off x="1366554" y="19779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229587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날짜 개체 틀 18">
            <a:extLst>
              <a:ext uri="{FF2B5EF4-FFF2-40B4-BE49-F238E27FC236}">
                <a16:creationId xmlns:a16="http://schemas.microsoft.com/office/drawing/2014/main" id="{F2099EEB-DA4C-AB42-891D-B7769CFD0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0" name="바닥글 개체 틀 19">
            <a:extLst>
              <a:ext uri="{FF2B5EF4-FFF2-40B4-BE49-F238E27FC236}">
                <a16:creationId xmlns:a16="http://schemas.microsoft.com/office/drawing/2014/main" id="{8251810C-2DFF-E54E-8A0D-4C304AE1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1854" y="6576930"/>
            <a:ext cx="4114800" cy="365125"/>
          </a:xfrm>
        </p:spPr>
        <p:txBody>
          <a:bodyPr/>
          <a:lstStyle/>
          <a:p>
            <a:r>
              <a:rPr kumimoji="1" lang="en-US" altLang="ko-Kore-KR" dirty="0" err="1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253E4C2F-1529-3B42-A1E3-7E729521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80</a:t>
            </a:fld>
            <a:endParaRPr kumimoji="1" lang="ko-Kore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BC4B70A-0128-DB4C-8BD1-AC2739E9208D}"/>
              </a:ext>
            </a:extLst>
          </p:cNvPr>
          <p:cNvGrpSpPr/>
          <p:nvPr/>
        </p:nvGrpSpPr>
        <p:grpSpPr>
          <a:xfrm>
            <a:off x="6524419" y="97836"/>
            <a:ext cx="5555760" cy="5820914"/>
            <a:chOff x="9067937" y="250624"/>
            <a:chExt cx="5555760" cy="582091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F7B2486-FCBB-D841-8DF8-A0BF24F7C040}"/>
                </a:ext>
              </a:extLst>
            </p:cNvPr>
            <p:cNvSpPr/>
            <p:nvPr/>
          </p:nvSpPr>
          <p:spPr>
            <a:xfrm>
              <a:off x="9067937" y="250624"/>
              <a:ext cx="5555760" cy="58209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output_port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1CF2FD5-E8A6-1745-8B94-493C46B1974B}"/>
                </a:ext>
              </a:extLst>
            </p:cNvPr>
            <p:cNvSpPr/>
            <p:nvPr/>
          </p:nvSpPr>
          <p:spPr>
            <a:xfrm>
              <a:off x="9208933" y="650219"/>
              <a:ext cx="2027935" cy="3057050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</a:t>
              </a:r>
              <a:r>
                <a:rPr kumimoji="1" lang="en-US" altLang="ko-Kore-KR" dirty="0">
                  <a:solidFill>
                    <a:schemeClr val="tx1"/>
                  </a:solidFill>
                </a:rPr>
                <a:t>=</a:t>
              </a:r>
              <a:r>
                <a:rPr kumimoji="1" lang="en-US" altLang="ko-Kore-KR" dirty="0" err="1">
                  <a:solidFill>
                    <a:schemeClr val="tx1"/>
                  </a:solidFill>
                </a:rPr>
                <a:t>AsyncFIFO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1BE5190-BA37-314F-9BB2-99C9315EF7D9}"/>
                </a:ext>
              </a:extLst>
            </p:cNvPr>
            <p:cNvGrpSpPr/>
            <p:nvPr/>
          </p:nvGrpSpPr>
          <p:grpSpPr>
            <a:xfrm>
              <a:off x="9372960" y="1017784"/>
              <a:ext cx="1737931" cy="2511475"/>
              <a:chOff x="8559640" y="1017947"/>
              <a:chExt cx="1737931" cy="2511475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79D3BDF-2BC2-C94D-8208-B9022E5F97E2}"/>
                  </a:ext>
                </a:extLst>
              </p:cNvPr>
              <p:cNvSpPr/>
              <p:nvPr/>
            </p:nvSpPr>
            <p:spPr>
              <a:xfrm>
                <a:off x="8559640" y="1017947"/>
                <a:ext cx="1737931" cy="251147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_</a:t>
                </a:r>
                <a:r>
                  <a:rPr kumimoji="1" lang="en-US" altLang="ko-Kore-KR" dirty="0" err="1">
                    <a:solidFill>
                      <a:schemeClr val="tx1"/>
                    </a:solidFill>
                  </a:rPr>
                  <a:t>FIFOInterface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F0EE571-F70B-B448-85C8-803CE9903492}"/>
                  </a:ext>
                </a:extLst>
              </p:cNvPr>
              <p:cNvSpPr/>
              <p:nvPr/>
            </p:nvSpPr>
            <p:spPr>
              <a:xfrm>
                <a:off x="8703156" y="1410463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we</a:t>
                </a:r>
                <a:endParaRPr kumimoji="1" lang="ko-Kore-KR" altLang="en-US" sz="1100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609FB28-2640-9649-9647-E5BF7F26816B}"/>
                  </a:ext>
                </a:extLst>
              </p:cNvPr>
              <p:cNvSpPr/>
              <p:nvPr/>
            </p:nvSpPr>
            <p:spPr>
              <a:xfrm>
                <a:off x="8703156" y="1750447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writable</a:t>
                </a:r>
                <a:endParaRPr kumimoji="1" lang="ko-Kore-KR" altLang="en-US" sz="1100" dirty="0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140D5DD2-2837-FE44-ABAF-6D4093C23B04}"/>
                  </a:ext>
                </a:extLst>
              </p:cNvPr>
              <p:cNvSpPr/>
              <p:nvPr/>
            </p:nvSpPr>
            <p:spPr>
              <a:xfrm>
                <a:off x="8703156" y="2092440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</a:t>
                </a:r>
                <a:endParaRPr kumimoji="1" lang="ko-Kore-KR" altLang="en-US" sz="1100" dirty="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F35EA193-6FBC-E34E-AA89-089ABAEFFC3D}"/>
                  </a:ext>
                </a:extLst>
              </p:cNvPr>
              <p:cNvSpPr/>
              <p:nvPr/>
            </p:nvSpPr>
            <p:spPr>
              <a:xfrm>
                <a:off x="8703155" y="2428215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readable</a:t>
                </a:r>
                <a:endParaRPr kumimoji="1" lang="ko-Kore-KR" altLang="en-US" sz="1100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C21C862-0541-3F46-94E2-2F98EBFDE9E6}"/>
                  </a:ext>
                </a:extLst>
              </p:cNvPr>
              <p:cNvSpPr/>
              <p:nvPr/>
            </p:nvSpPr>
            <p:spPr>
              <a:xfrm>
                <a:off x="8703156" y="2758069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din[64:0]</a:t>
                </a:r>
                <a:endParaRPr kumimoji="1" lang="ko-Kore-KR" altLang="en-US" sz="1100" dirty="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AD61D2D4-ACF1-0A44-A48A-471596AF87F8}"/>
                  </a:ext>
                </a:extLst>
              </p:cNvPr>
              <p:cNvSpPr/>
              <p:nvPr/>
            </p:nvSpPr>
            <p:spPr>
              <a:xfrm>
                <a:off x="8703156" y="3094818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dout</a:t>
                </a:r>
                <a:r>
                  <a:rPr kumimoji="1" lang="en-US" altLang="ko-Kore-KR" sz="1100" dirty="0"/>
                  <a:t>[64:0]</a:t>
                </a:r>
                <a:endParaRPr kumimoji="1" lang="ko-Kore-KR" altLang="en-US" sz="1100" dirty="0"/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F1F905A-1651-2043-B00D-1FA68E874997}"/>
              </a:ext>
            </a:extLst>
          </p:cNvPr>
          <p:cNvGrpSpPr/>
          <p:nvPr/>
        </p:nvGrpSpPr>
        <p:grpSpPr>
          <a:xfrm>
            <a:off x="10238139" y="180818"/>
            <a:ext cx="1737931" cy="986060"/>
            <a:chOff x="7141829" y="1027839"/>
            <a:chExt cx="1737931" cy="98606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29A8BD7-950F-C548-B226-A74E3E6A7E44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fifo_in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72CBAEE-167B-E94A-BFCB-4B9D381556F7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9175483-1960-E747-B0CA-C41B86E03B0B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7B8605-2CF4-E049-9170-D59944E3EEFD}"/>
              </a:ext>
            </a:extLst>
          </p:cNvPr>
          <p:cNvGrpSpPr/>
          <p:nvPr/>
        </p:nvGrpSpPr>
        <p:grpSpPr>
          <a:xfrm>
            <a:off x="10238138" y="1244363"/>
            <a:ext cx="1737931" cy="986060"/>
            <a:chOff x="7141829" y="1027839"/>
            <a:chExt cx="1737931" cy="98606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21171DA-C27E-854C-8EE5-91388412FD6B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fifo_out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9903A32-DA89-7245-B5C9-E1DA3004FDF4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FF183EF-02CE-F744-8156-BE38BA1346DA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80B4B39-DF29-2446-97A5-0A7F59EDA336}"/>
              </a:ext>
            </a:extLst>
          </p:cNvPr>
          <p:cNvSpPr/>
          <p:nvPr/>
        </p:nvSpPr>
        <p:spPr>
          <a:xfrm>
            <a:off x="10532440" y="557546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counter_rtio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1130C9A-6416-5943-9199-D48425FF046B}"/>
              </a:ext>
            </a:extLst>
          </p:cNvPr>
          <p:cNvGrpSpPr/>
          <p:nvPr/>
        </p:nvGrpSpPr>
        <p:grpSpPr>
          <a:xfrm>
            <a:off x="9783292" y="2844308"/>
            <a:ext cx="2189016" cy="1624900"/>
            <a:chOff x="4952812" y="2861461"/>
            <a:chExt cx="2189016" cy="162490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59A7AAB-AABE-7641-9D8B-326D57CD51B5}"/>
                </a:ext>
              </a:extLst>
            </p:cNvPr>
            <p:cNvSpPr/>
            <p:nvPr/>
          </p:nvSpPr>
          <p:spPr>
            <a:xfrm>
              <a:off x="4952812" y="2861461"/>
              <a:ext cx="2189016" cy="1624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IInterface</a:t>
              </a:r>
              <a:r>
                <a:rPr kumimoji="1" lang="en-US" altLang="ko-Kore-KR" sz="1100" dirty="0">
                  <a:solidFill>
                    <a:schemeClr val="tx1"/>
                  </a:solidFill>
                </a:rPr>
                <a:t> = </a:t>
              </a:r>
              <a:r>
                <a:rPr kumimoji="1" lang="en-US" altLang="ko-Kore-KR" sz="1100" dirty="0" err="1">
                  <a:solidFill>
                    <a:schemeClr val="tx1"/>
                  </a:solidFill>
                </a:rPr>
                <a:t>i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2AEFDA1-7928-5444-B4B9-3DA9A3569FBF}"/>
                </a:ext>
              </a:extLst>
            </p:cNvPr>
            <p:cNvSpPr/>
            <p:nvPr/>
          </p:nvSpPr>
          <p:spPr>
            <a:xfrm>
              <a:off x="4992146" y="3144851"/>
              <a:ext cx="456452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stb</a:t>
              </a:r>
              <a:endParaRPr kumimoji="1" lang="ko-Kore-KR" altLang="en-US" sz="1100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F6EAEC-F9BD-9E4B-B389-F114A4B9A399}"/>
                </a:ext>
              </a:extLst>
            </p:cNvPr>
            <p:cNvSpPr/>
            <p:nvPr/>
          </p:nvSpPr>
          <p:spPr>
            <a:xfrm>
              <a:off x="4992145" y="3467998"/>
              <a:ext cx="1221135" cy="32314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</a:t>
              </a:r>
            </a:p>
            <a:p>
              <a:pPr algn="ctr"/>
              <a:r>
                <a:rPr kumimoji="1" lang="en-US" altLang="ko-Kore-KR" sz="1100" dirty="0"/>
                <a:t>stamped</a:t>
              </a:r>
              <a:endParaRPr kumimoji="1" lang="ko-Kore-KR" altLang="en-US" sz="11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8868910-2140-2B4C-A63A-FFFD93CB6087}"/>
                </a:ext>
              </a:extLst>
            </p:cNvPr>
            <p:cNvSpPr/>
            <p:nvPr/>
          </p:nvSpPr>
          <p:spPr>
            <a:xfrm>
              <a:off x="4992146" y="383090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</a:t>
              </a:r>
              <a:r>
                <a:rPr kumimoji="1" lang="en-US" altLang="ko-KR" sz="1100" dirty="0"/>
                <a:t>0</a:t>
              </a:r>
              <a:r>
                <a:rPr kumimoji="1" lang="en-US" altLang="ko-Kore-KR" sz="1100" dirty="0"/>
                <a:t>:0]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E0EB4D5-ACA4-DE41-9FC9-51E5307B9033}"/>
                </a:ext>
              </a:extLst>
            </p:cNvPr>
            <p:cNvSpPr/>
            <p:nvPr/>
          </p:nvSpPr>
          <p:spPr>
            <a:xfrm>
              <a:off x="4992146" y="415253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</a:p>
          </p:txBody>
        </p:sp>
        <p:sp>
          <p:nvSpPr>
            <p:cNvPr id="71" name="삼각형 70">
              <a:extLst>
                <a:ext uri="{FF2B5EF4-FFF2-40B4-BE49-F238E27FC236}">
                  <a16:creationId xmlns:a16="http://schemas.microsoft.com/office/drawing/2014/main" id="{9E627AD0-7C3C-024E-8673-74AD16B0D9B9}"/>
                </a:ext>
              </a:extLst>
            </p:cNvPr>
            <p:cNvSpPr/>
            <p:nvPr/>
          </p:nvSpPr>
          <p:spPr>
            <a:xfrm rot="16200000">
              <a:off x="5793351" y="404675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B115B3D-087B-BE44-9497-E1D17582A7EA}"/>
                </a:ext>
              </a:extLst>
            </p:cNvPr>
            <p:cNvSpPr txBox="1"/>
            <p:nvPr/>
          </p:nvSpPr>
          <p:spPr>
            <a:xfrm>
              <a:off x="6037140" y="394938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12F00D63-F14F-CB4B-AF54-2C7811960404}"/>
                </a:ext>
              </a:extLst>
            </p:cNvPr>
            <p:cNvCxnSpPr>
              <a:cxnSpLocks/>
              <a:stCxn id="72" idx="1"/>
              <a:endCxn id="71" idx="3"/>
            </p:cNvCxnSpPr>
            <p:nvPr/>
          </p:nvCxnSpPr>
          <p:spPr>
            <a:xfrm rot="10800000">
              <a:off x="5841270" y="4071067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AFD0BE9B-EED1-D34E-8EF8-B49738639E0D}"/>
                </a:ext>
              </a:extLst>
            </p:cNvPr>
            <p:cNvSpPr/>
            <p:nvPr/>
          </p:nvSpPr>
          <p:spPr>
            <a:xfrm rot="16200000">
              <a:off x="5398039" y="335593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349DB74-71B6-4848-9B34-9F3FEF2F9C97}"/>
                </a:ext>
              </a:extLst>
            </p:cNvPr>
            <p:cNvSpPr txBox="1"/>
            <p:nvPr/>
          </p:nvSpPr>
          <p:spPr>
            <a:xfrm>
              <a:off x="5641828" y="325855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6" name="꺾인 연결선[E] 75">
              <a:extLst>
                <a:ext uri="{FF2B5EF4-FFF2-40B4-BE49-F238E27FC236}">
                  <a16:creationId xmlns:a16="http://schemas.microsoft.com/office/drawing/2014/main" id="{D35358B8-7C17-0046-B38C-293F0A15EBDB}"/>
                </a:ext>
              </a:extLst>
            </p:cNvPr>
            <p:cNvCxnSpPr>
              <a:cxnSpLocks/>
              <a:stCxn id="75" idx="1"/>
              <a:endCxn id="74" idx="3"/>
            </p:cNvCxnSpPr>
            <p:nvPr/>
          </p:nvCxnSpPr>
          <p:spPr>
            <a:xfrm rot="10800000">
              <a:off x="5445958" y="338023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삼각형 76">
              <a:extLst>
                <a:ext uri="{FF2B5EF4-FFF2-40B4-BE49-F238E27FC236}">
                  <a16:creationId xmlns:a16="http://schemas.microsoft.com/office/drawing/2014/main" id="{DD14ED02-34A6-6442-91D5-D6A34048DF37}"/>
                </a:ext>
              </a:extLst>
            </p:cNvPr>
            <p:cNvSpPr/>
            <p:nvPr/>
          </p:nvSpPr>
          <p:spPr>
            <a:xfrm rot="16200000">
              <a:off x="5791022" y="433751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C33410B-D694-A748-BD83-0024A950984B}"/>
                </a:ext>
              </a:extLst>
            </p:cNvPr>
            <p:cNvSpPr txBox="1"/>
            <p:nvPr/>
          </p:nvSpPr>
          <p:spPr>
            <a:xfrm>
              <a:off x="6034811" y="424013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9" name="꺾인 연결선[E] 78">
              <a:extLst>
                <a:ext uri="{FF2B5EF4-FFF2-40B4-BE49-F238E27FC236}">
                  <a16:creationId xmlns:a16="http://schemas.microsoft.com/office/drawing/2014/main" id="{44C6F4A3-E723-9A48-99B8-E53CA483B4A2}"/>
                </a:ext>
              </a:extLst>
            </p:cNvPr>
            <p:cNvCxnSpPr>
              <a:cxnSpLocks/>
              <a:stCxn id="78" idx="1"/>
              <a:endCxn id="77" idx="3"/>
            </p:cNvCxnSpPr>
            <p:nvPr/>
          </p:nvCxnSpPr>
          <p:spPr>
            <a:xfrm rot="10800000">
              <a:off x="5838941" y="4361820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773A114-7C7B-0A4E-9C40-A97E7A2C19ED}"/>
              </a:ext>
            </a:extLst>
          </p:cNvPr>
          <p:cNvSpPr/>
          <p:nvPr/>
        </p:nvSpPr>
        <p:spPr>
          <a:xfrm>
            <a:off x="10533158" y="523369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overflow_io</a:t>
            </a:r>
            <a:endParaRPr kumimoji="1" lang="ko-Kore-KR" altLang="en-US" sz="11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906854-146C-CA4E-B561-BC1296CF1638}"/>
              </a:ext>
            </a:extLst>
          </p:cNvPr>
          <p:cNvGrpSpPr/>
          <p:nvPr/>
        </p:nvGrpSpPr>
        <p:grpSpPr>
          <a:xfrm>
            <a:off x="10919052" y="2295140"/>
            <a:ext cx="1053256" cy="508881"/>
            <a:chOff x="4818490" y="5658288"/>
            <a:chExt cx="1320622" cy="527692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16459C1-DD6F-A648-84CF-CE823071D921}"/>
                </a:ext>
              </a:extLst>
            </p:cNvPr>
            <p:cNvSpPr/>
            <p:nvPr/>
          </p:nvSpPr>
          <p:spPr>
            <a:xfrm>
              <a:off x="4818490" y="5658288"/>
              <a:ext cx="1320622" cy="527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BlindTransfer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C23A481-3EAE-DB46-8A63-1A7927882130}"/>
                </a:ext>
              </a:extLst>
            </p:cNvPr>
            <p:cNvSpPr/>
            <p:nvPr/>
          </p:nvSpPr>
          <p:spPr>
            <a:xfrm>
              <a:off x="5023557" y="5877577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i</a:t>
              </a:r>
              <a:endParaRPr kumimoji="1" lang="ko-Kore-KR" altLang="en-US" sz="1100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B02EE17-9CE1-8347-9875-37444138E176}"/>
                </a:ext>
              </a:extLst>
            </p:cNvPr>
            <p:cNvSpPr/>
            <p:nvPr/>
          </p:nvSpPr>
          <p:spPr>
            <a:xfrm>
              <a:off x="5561687" y="5880068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</a:t>
              </a:r>
              <a:endParaRPr kumimoji="1" lang="ko-Kore-KR" altLang="en-US" sz="1100" dirty="0"/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2467E58-0D00-EE48-90D5-8B17B021A6E4}"/>
              </a:ext>
            </a:extLst>
          </p:cNvPr>
          <p:cNvSpPr/>
          <p:nvPr/>
        </p:nvSpPr>
        <p:spPr>
          <a:xfrm>
            <a:off x="6595179" y="448338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i_datas</a:t>
            </a:r>
            <a:endParaRPr kumimoji="1" lang="ko-Kore-KR" altLang="en-US" sz="11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7D34EB7-3F41-D046-A6A8-DA9C69B47336}"/>
              </a:ext>
            </a:extLst>
          </p:cNvPr>
          <p:cNvSpPr/>
          <p:nvPr/>
        </p:nvSpPr>
        <p:spPr>
          <a:xfrm>
            <a:off x="6595179" y="5184667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i_timestamp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FAB36D8-66AD-5448-8DD9-F8E41003793A}"/>
              </a:ext>
            </a:extLst>
          </p:cNvPr>
          <p:cNvSpPr/>
          <p:nvPr/>
        </p:nvSpPr>
        <p:spPr>
          <a:xfrm>
            <a:off x="6595179" y="4831597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i_statuses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6D0AF8-B6E5-3842-BE29-A4521FBDEB7B}"/>
              </a:ext>
            </a:extLst>
          </p:cNvPr>
          <p:cNvSpPr/>
          <p:nvPr/>
        </p:nvSpPr>
        <p:spPr>
          <a:xfrm>
            <a:off x="6598722" y="558855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selected</a:t>
            </a:r>
            <a:endParaRPr kumimoji="1" lang="ko-Kore-KR" altLang="en-US" sz="1100" dirty="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6AFD222A-4C27-E745-A348-AF7E14CA73BB}"/>
              </a:ext>
            </a:extLst>
          </p:cNvPr>
          <p:cNvSpPr/>
          <p:nvPr/>
        </p:nvSpPr>
        <p:spPr>
          <a:xfrm>
            <a:off x="10531052" y="489157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overflow_trigger</a:t>
            </a:r>
            <a:endParaRPr kumimoji="1" lang="ko-Kore-KR" altLang="en-US" sz="1100" dirty="0"/>
          </a:p>
        </p:txBody>
      </p: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F5B58380-79D1-9345-B66B-BC7B1FF1D465}"/>
              </a:ext>
            </a:extLst>
          </p:cNvPr>
          <p:cNvGrpSpPr/>
          <p:nvPr/>
        </p:nvGrpSpPr>
        <p:grpSpPr>
          <a:xfrm>
            <a:off x="8164157" y="5592369"/>
            <a:ext cx="2411849" cy="381894"/>
            <a:chOff x="6430002" y="4433804"/>
            <a:chExt cx="2411849" cy="38189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B56564F-0A71-6047-AADD-AF03ED732AF0}"/>
                </a:ext>
              </a:extLst>
            </p:cNvPr>
            <p:cNvSpPr/>
            <p:nvPr/>
          </p:nvSpPr>
          <p:spPr>
            <a:xfrm>
              <a:off x="6430002" y="4433804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overflow</a:t>
              </a:r>
              <a:endParaRPr kumimoji="1" lang="ko-Kore-KR" altLang="en-US" sz="1100" dirty="0"/>
            </a:p>
          </p:txBody>
        </p:sp>
        <p:sp>
          <p:nvSpPr>
            <p:cNvPr id="249" name="삼각형 248">
              <a:extLst>
                <a:ext uri="{FF2B5EF4-FFF2-40B4-BE49-F238E27FC236}">
                  <a16:creationId xmlns:a16="http://schemas.microsoft.com/office/drawing/2014/main" id="{B03B678E-A534-8843-929B-DD66728BA214}"/>
                </a:ext>
              </a:extLst>
            </p:cNvPr>
            <p:cNvSpPr/>
            <p:nvPr/>
          </p:nvSpPr>
          <p:spPr>
            <a:xfrm rot="16200000">
              <a:off x="7785723" y="466685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A43B036-B8E0-E440-B4E4-CDA16697209A}"/>
                </a:ext>
              </a:extLst>
            </p:cNvPr>
            <p:cNvSpPr txBox="1"/>
            <p:nvPr/>
          </p:nvSpPr>
          <p:spPr>
            <a:xfrm>
              <a:off x="8029512" y="456947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1" name="꺾인 연결선[E] 250">
              <a:extLst>
                <a:ext uri="{FF2B5EF4-FFF2-40B4-BE49-F238E27FC236}">
                  <a16:creationId xmlns:a16="http://schemas.microsoft.com/office/drawing/2014/main" id="{B7B5723D-F7EC-E84A-ABB5-CF9FB73E7A37}"/>
                </a:ext>
              </a:extLst>
            </p:cNvPr>
            <p:cNvCxnSpPr>
              <a:cxnSpLocks/>
              <a:stCxn id="250" idx="1"/>
              <a:endCxn id="249" idx="3"/>
            </p:cNvCxnSpPr>
            <p:nvPr/>
          </p:nvCxnSpPr>
          <p:spPr>
            <a:xfrm rot="10800000">
              <a:off x="7833642" y="469115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590D0AB-AC3F-514D-8022-96A9DBEC127B}"/>
              </a:ext>
            </a:extLst>
          </p:cNvPr>
          <p:cNvGrpSpPr/>
          <p:nvPr/>
        </p:nvGrpSpPr>
        <p:grpSpPr>
          <a:xfrm>
            <a:off x="2502783" y="5933719"/>
            <a:ext cx="1761962" cy="378558"/>
            <a:chOff x="1967680" y="4426913"/>
            <a:chExt cx="1761962" cy="37855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CBE51FF-ED9F-9748-8D76-63538A8BAB7A}"/>
                </a:ext>
              </a:extLst>
            </p:cNvPr>
            <p:cNvSpPr/>
            <p:nvPr/>
          </p:nvSpPr>
          <p:spPr>
            <a:xfrm>
              <a:off x="1967680" y="4426913"/>
              <a:ext cx="756903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i_ack</a:t>
              </a:r>
              <a:endParaRPr kumimoji="1" lang="ko-Kore-KR" altLang="en-US" sz="1100" dirty="0"/>
            </a:p>
          </p:txBody>
        </p:sp>
        <p:sp>
          <p:nvSpPr>
            <p:cNvPr id="197" name="삼각형 196">
              <a:extLst>
                <a:ext uri="{FF2B5EF4-FFF2-40B4-BE49-F238E27FC236}">
                  <a16:creationId xmlns:a16="http://schemas.microsoft.com/office/drawing/2014/main" id="{3CB5D818-DDFE-E749-9288-EE79C19397EE}"/>
                </a:ext>
              </a:extLst>
            </p:cNvPr>
            <p:cNvSpPr/>
            <p:nvPr/>
          </p:nvSpPr>
          <p:spPr>
            <a:xfrm rot="16200000">
              <a:off x="2673514" y="465662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03998228-F08F-6B40-8CEC-6D7E9B39E20A}"/>
                </a:ext>
              </a:extLst>
            </p:cNvPr>
            <p:cNvSpPr txBox="1"/>
            <p:nvPr/>
          </p:nvSpPr>
          <p:spPr>
            <a:xfrm>
              <a:off x="2917303" y="455925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99" name="꺾인 연결선[E] 198">
              <a:extLst>
                <a:ext uri="{FF2B5EF4-FFF2-40B4-BE49-F238E27FC236}">
                  <a16:creationId xmlns:a16="http://schemas.microsoft.com/office/drawing/2014/main" id="{E7CEB8D4-1AF3-0E43-960A-8ED12D4FC6C1}"/>
                </a:ext>
              </a:extLst>
            </p:cNvPr>
            <p:cNvCxnSpPr>
              <a:cxnSpLocks/>
              <a:stCxn id="198" idx="1"/>
              <a:endCxn id="197" idx="3"/>
            </p:cNvCxnSpPr>
            <p:nvPr/>
          </p:nvCxnSpPr>
          <p:spPr>
            <a:xfrm rot="10800000">
              <a:off x="2721433" y="4680931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FA7D7FB4-DA8D-4141-838E-CAA5223A0D57}"/>
              </a:ext>
            </a:extLst>
          </p:cNvPr>
          <p:cNvSpPr/>
          <p:nvPr/>
        </p:nvSpPr>
        <p:spPr>
          <a:xfrm>
            <a:off x="2225311" y="1874604"/>
            <a:ext cx="659648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sel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CA1B313C-D0DB-C744-8652-2A48CA23C177}"/>
              </a:ext>
            </a:extLst>
          </p:cNvPr>
          <p:cNvGrpSpPr/>
          <p:nvPr/>
        </p:nvGrpSpPr>
        <p:grpSpPr>
          <a:xfrm>
            <a:off x="4689728" y="110388"/>
            <a:ext cx="1737931" cy="1108504"/>
            <a:chOff x="7141829" y="1027839"/>
            <a:chExt cx="1737931" cy="1108504"/>
          </a:xfrm>
        </p:grpSpPr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982996EC-F6FE-024B-A882-C0C65B86FB4D}"/>
                </a:ext>
              </a:extLst>
            </p:cNvPr>
            <p:cNvSpPr/>
            <p:nvPr/>
          </p:nvSpPr>
          <p:spPr>
            <a:xfrm>
              <a:off x="7141829" y="1027839"/>
              <a:ext cx="1737931" cy="110850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TSC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748FD4CE-9C79-1A48-94AA-166B99397574}"/>
                </a:ext>
              </a:extLst>
            </p:cNvPr>
            <p:cNvSpPr/>
            <p:nvPr/>
          </p:nvSpPr>
          <p:spPr>
            <a:xfrm>
              <a:off x="7309218" y="1440106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coarse_ts</a:t>
              </a:r>
              <a:r>
                <a:rPr kumimoji="1" lang="en-US" altLang="ko-Kore-KR" sz="1100" dirty="0"/>
                <a:t>[60:0]</a:t>
              </a:r>
              <a:endParaRPr kumimoji="1" lang="ko-Kore-KR" altLang="en-US" sz="1100" dirty="0"/>
            </a:p>
          </p:txBody>
        </p:sp>
      </p:grp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A3077C04-52CB-0D41-89BE-01F610C5A22A}"/>
              </a:ext>
            </a:extLst>
          </p:cNvPr>
          <p:cNvGrpSpPr/>
          <p:nvPr/>
        </p:nvGrpSpPr>
        <p:grpSpPr>
          <a:xfrm rot="10800000">
            <a:off x="4480030" y="1481640"/>
            <a:ext cx="759666" cy="544317"/>
            <a:chOff x="2883371" y="5392849"/>
            <a:chExt cx="962915" cy="724984"/>
          </a:xfrm>
        </p:grpSpPr>
        <p:sp>
          <p:nvSpPr>
            <p:cNvPr id="328" name="사다리꼴[T] 327">
              <a:extLst>
                <a:ext uri="{FF2B5EF4-FFF2-40B4-BE49-F238E27FC236}">
                  <a16:creationId xmlns:a16="http://schemas.microsoft.com/office/drawing/2014/main" id="{7AE9AB5F-E0F5-DF4D-83AD-8C21AE75A8EA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SLT</a:t>
              </a:r>
              <a:endParaRPr kumimoji="1" lang="ko-Kore-KR" altLang="en-US" sz="1300" dirty="0"/>
            </a:p>
          </p:txBody>
        </p:sp>
        <p:sp>
          <p:nvSpPr>
            <p:cNvPr id="329" name="삼각형 328">
              <a:extLst>
                <a:ext uri="{FF2B5EF4-FFF2-40B4-BE49-F238E27FC236}">
                  <a16:creationId xmlns:a16="http://schemas.microsoft.com/office/drawing/2014/main" id="{BF31B34C-6EC6-5A4E-9DE7-F961188A97A1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330" name="타원 329">
              <a:extLst>
                <a:ext uri="{FF2B5EF4-FFF2-40B4-BE49-F238E27FC236}">
                  <a16:creationId xmlns:a16="http://schemas.microsoft.com/office/drawing/2014/main" id="{DEF88BF8-0C00-3646-83DD-8D45A590A1A0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331" name="타원 330">
              <a:extLst>
                <a:ext uri="{FF2B5EF4-FFF2-40B4-BE49-F238E27FC236}">
                  <a16:creationId xmlns:a16="http://schemas.microsoft.com/office/drawing/2014/main" id="{020E09C4-3823-7840-93E2-FECBB92DDFD8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62CDF78-3B46-424B-B03D-4558937CD396}"/>
              </a:ext>
            </a:extLst>
          </p:cNvPr>
          <p:cNvGrpSpPr/>
          <p:nvPr/>
        </p:nvGrpSpPr>
        <p:grpSpPr>
          <a:xfrm>
            <a:off x="111821" y="636130"/>
            <a:ext cx="2409470" cy="5585739"/>
            <a:chOff x="111821" y="636130"/>
            <a:chExt cx="2409470" cy="5585739"/>
          </a:xfrm>
        </p:grpSpPr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05FC78D6-D806-314A-A8F2-6BCF513C2E13}"/>
                </a:ext>
              </a:extLst>
            </p:cNvPr>
            <p:cNvGrpSpPr/>
            <p:nvPr/>
          </p:nvGrpSpPr>
          <p:grpSpPr>
            <a:xfrm>
              <a:off x="111821" y="636130"/>
              <a:ext cx="2409470" cy="5585739"/>
              <a:chOff x="111821" y="636130"/>
              <a:chExt cx="2409470" cy="5585739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7A696ABB-3405-374B-85FC-5C91C6D87559}"/>
                  </a:ext>
                </a:extLst>
              </p:cNvPr>
              <p:cNvGrpSpPr/>
              <p:nvPr/>
            </p:nvGrpSpPr>
            <p:grpSpPr>
              <a:xfrm>
                <a:off x="111821" y="636130"/>
                <a:ext cx="1815833" cy="5585739"/>
                <a:chOff x="1285713" y="843936"/>
                <a:chExt cx="1815833" cy="5585739"/>
              </a:xfrm>
            </p:grpSpPr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D13DDF4E-8005-5C4B-8BEE-FE64ACCB288A}"/>
                    </a:ext>
                  </a:extLst>
                </p:cNvPr>
                <p:cNvSpPr/>
                <p:nvPr/>
              </p:nvSpPr>
              <p:spPr>
                <a:xfrm>
                  <a:off x="1285713" y="843936"/>
                  <a:ext cx="1815833" cy="55857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cri (interface)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3738024B-3BE2-2841-91DB-B22DFF0000FD}"/>
                    </a:ext>
                  </a:extLst>
                </p:cNvPr>
                <p:cNvSpPr/>
                <p:nvPr/>
              </p:nvSpPr>
              <p:spPr>
                <a:xfrm>
                  <a:off x="1457459" y="1308483"/>
                  <a:ext cx="75690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cmd</a:t>
                  </a:r>
                  <a:r>
                    <a:rPr kumimoji="1" lang="en-US" altLang="ko-Kore-KR" sz="1100" dirty="0"/>
                    <a:t>[1:0]</a:t>
                  </a:r>
                  <a:endParaRPr kumimoji="1" lang="ko-Kore-KR" altLang="en-US" sz="1100" dirty="0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D398768D-0600-5345-B466-E97742D5ABB4}"/>
                    </a:ext>
                  </a:extLst>
                </p:cNvPr>
                <p:cNvSpPr/>
                <p:nvPr/>
              </p:nvSpPr>
              <p:spPr>
                <a:xfrm>
                  <a:off x="1457454" y="1632629"/>
                  <a:ext cx="1075676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chan_sel</a:t>
                  </a:r>
                  <a:r>
                    <a:rPr kumimoji="1" lang="en-US" altLang="ko-Kore-KR" sz="1100" dirty="0"/>
                    <a:t>[23:0]</a:t>
                  </a:r>
                  <a:endParaRPr kumimoji="1" lang="ko-Kore-KR" altLang="en-US" sz="1100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321D4DD2-5BC2-A14E-83ED-4673EF562430}"/>
                    </a:ext>
                  </a:extLst>
                </p:cNvPr>
                <p:cNvSpPr/>
                <p:nvPr/>
              </p:nvSpPr>
              <p:spPr>
                <a:xfrm>
                  <a:off x="1457454" y="195875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3E88F591-5126-394D-BF21-428AF3F968A2}"/>
                    </a:ext>
                  </a:extLst>
                </p:cNvPr>
                <p:cNvSpPr/>
                <p:nvPr/>
              </p:nvSpPr>
              <p:spPr>
                <a:xfrm>
                  <a:off x="1457453" y="2284163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o_data</a:t>
                  </a:r>
                  <a:r>
                    <a:rPr kumimoji="1" lang="en-US" altLang="ko-Kore-KR" sz="1100" dirty="0"/>
                    <a:t>[511:0]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D79EE1A8-6274-AF48-90FC-B1CF2109448D}"/>
                    </a:ext>
                  </a:extLst>
                </p:cNvPr>
                <p:cNvSpPr/>
                <p:nvPr/>
              </p:nvSpPr>
              <p:spPr>
                <a:xfrm>
                  <a:off x="1457453" y="261100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o_address</a:t>
                  </a:r>
                  <a:r>
                    <a:rPr kumimoji="1" lang="en-US" altLang="ko-Kore-KR" sz="1100" dirty="0"/>
                    <a:t>[7:0]</a:t>
                  </a:r>
                  <a:endParaRPr kumimoji="1" lang="ko-Kore-KR" altLang="en-US" sz="1100" dirty="0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B603353B-56F4-8C4B-A5AB-644496A04F7E}"/>
                    </a:ext>
                  </a:extLst>
                </p:cNvPr>
                <p:cNvSpPr/>
                <p:nvPr/>
              </p:nvSpPr>
              <p:spPr>
                <a:xfrm>
                  <a:off x="1457452" y="2935295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o_status</a:t>
                  </a:r>
                  <a:r>
                    <a:rPr kumimoji="1" lang="en-US" altLang="ko-Kore-KR" sz="1100" dirty="0"/>
                    <a:t>[2:0]</a:t>
                  </a:r>
                  <a:endParaRPr kumimoji="1" lang="ko-Kore-KR" altLang="en-US" sz="1100" dirty="0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90E0C21C-7434-3D43-80EC-72237A69AB7A}"/>
                    </a:ext>
                  </a:extLst>
                </p:cNvPr>
                <p:cNvSpPr/>
                <p:nvPr/>
              </p:nvSpPr>
              <p:spPr>
                <a:xfrm>
                  <a:off x="1457454" y="3256305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o_buffer_space_valid</a:t>
                  </a:r>
                  <a:endParaRPr kumimoji="1" lang="ko-Kore-KR" altLang="en-US" sz="1100" dirty="0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4D5E83FF-447C-C540-91D6-7229A6A989B7}"/>
                    </a:ext>
                  </a:extLst>
                </p:cNvPr>
                <p:cNvSpPr/>
                <p:nvPr/>
              </p:nvSpPr>
              <p:spPr>
                <a:xfrm>
                  <a:off x="1457452" y="3578970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</a:t>
                  </a:r>
                  <a:r>
                    <a:rPr kumimoji="1" lang="en-US" altLang="ko-Kore-KR" sz="1100" dirty="0"/>
                    <a:t>[15:0]</a:t>
                  </a:r>
                  <a:endParaRPr kumimoji="1" lang="ko-Kore-KR" altLang="en-US" sz="1100" dirty="0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5D1F9DC1-1366-8F45-B627-48DBED31D053}"/>
                    </a:ext>
                  </a:extLst>
                </p:cNvPr>
                <p:cNvSpPr/>
                <p:nvPr/>
              </p:nvSpPr>
              <p:spPr>
                <a:xfrm>
                  <a:off x="1457447" y="3901632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i_timeout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CC2CF9A5-CAAA-3A48-B4B8-88D063F13AF4}"/>
                    </a:ext>
                  </a:extLst>
                </p:cNvPr>
                <p:cNvSpPr/>
                <p:nvPr/>
              </p:nvSpPr>
              <p:spPr>
                <a:xfrm>
                  <a:off x="1457447" y="4515418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i_data</a:t>
                  </a:r>
                  <a:r>
                    <a:rPr kumimoji="1" lang="en-US" altLang="ko-Kore-KR" sz="1100" dirty="0"/>
                    <a:t>[31:0]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38470328-43ED-A841-A46D-437214C7EABD}"/>
                    </a:ext>
                  </a:extLst>
                </p:cNvPr>
                <p:cNvSpPr/>
                <p:nvPr/>
              </p:nvSpPr>
              <p:spPr>
                <a:xfrm>
                  <a:off x="1457447" y="5149089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690F6DB0-CF9E-C940-982D-1F294FA170FF}"/>
                    </a:ext>
                  </a:extLst>
                </p:cNvPr>
                <p:cNvSpPr/>
                <p:nvPr/>
              </p:nvSpPr>
              <p:spPr>
                <a:xfrm>
                  <a:off x="1457447" y="5716523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i_status</a:t>
                  </a:r>
                  <a:r>
                    <a:rPr kumimoji="1" lang="en-US" altLang="ko-Kore-KR" sz="1100" dirty="0"/>
                    <a:t>[3:0]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236" name="삼각형 235">
                <a:extLst>
                  <a:ext uri="{FF2B5EF4-FFF2-40B4-BE49-F238E27FC236}">
                    <a16:creationId xmlns:a16="http://schemas.microsoft.com/office/drawing/2014/main" id="{271E27EB-589F-B341-9089-09A305751648}"/>
                  </a:ext>
                </a:extLst>
              </p:cNvPr>
              <p:cNvSpPr/>
              <p:nvPr/>
            </p:nvSpPr>
            <p:spPr>
              <a:xfrm rot="16200000">
                <a:off x="1735073" y="5738428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9DE8B35D-3F0E-394F-9A4B-DE0AB035C5C7}"/>
                  </a:ext>
                </a:extLst>
              </p:cNvPr>
              <p:cNvSpPr txBox="1"/>
              <p:nvPr/>
            </p:nvSpPr>
            <p:spPr>
              <a:xfrm>
                <a:off x="1905050" y="5641055"/>
                <a:ext cx="61624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38" name="꺾인 연결선[E] 237">
                <a:extLst>
                  <a:ext uri="{FF2B5EF4-FFF2-40B4-BE49-F238E27FC236}">
                    <a16:creationId xmlns:a16="http://schemas.microsoft.com/office/drawing/2014/main" id="{46C5D523-F8B4-1E48-988F-FDA419A78A32}"/>
                  </a:ext>
                </a:extLst>
              </p:cNvPr>
              <p:cNvCxnSpPr>
                <a:cxnSpLocks/>
                <a:stCxn id="237" idx="1"/>
                <a:endCxn id="236" idx="3"/>
              </p:cNvCxnSpPr>
              <p:nvPr/>
            </p:nvCxnSpPr>
            <p:spPr>
              <a:xfrm rot="10800000">
                <a:off x="1782992" y="5762736"/>
                <a:ext cx="122058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4" name="삼각형 173">
              <a:extLst>
                <a:ext uri="{FF2B5EF4-FFF2-40B4-BE49-F238E27FC236}">
                  <a16:creationId xmlns:a16="http://schemas.microsoft.com/office/drawing/2014/main" id="{70FE785E-F316-8446-81B8-2C7AD203EBAA}"/>
                </a:ext>
              </a:extLst>
            </p:cNvPr>
            <p:cNvSpPr/>
            <p:nvPr/>
          </p:nvSpPr>
          <p:spPr>
            <a:xfrm rot="10800000">
              <a:off x="1265952" y="494123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03C61664-8624-5849-8423-DA39BB540102}"/>
                </a:ext>
              </a:extLst>
            </p:cNvPr>
            <p:cNvSpPr txBox="1"/>
            <p:nvPr/>
          </p:nvSpPr>
          <p:spPr>
            <a:xfrm>
              <a:off x="1315017" y="4697351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81" name="꺾인 연결선[E] 180">
              <a:extLst>
                <a:ext uri="{FF2B5EF4-FFF2-40B4-BE49-F238E27FC236}">
                  <a16:creationId xmlns:a16="http://schemas.microsoft.com/office/drawing/2014/main" id="{FBDE0574-18C8-824C-A12C-50E1F2E118E2}"/>
                </a:ext>
              </a:extLst>
            </p:cNvPr>
            <p:cNvCxnSpPr>
              <a:cxnSpLocks/>
              <a:stCxn id="179" idx="1"/>
              <a:endCxn id="174" idx="3"/>
            </p:cNvCxnSpPr>
            <p:nvPr/>
          </p:nvCxnSpPr>
          <p:spPr>
            <a:xfrm rot="10800000" flipV="1">
              <a:off x="1289563" y="4820462"/>
              <a:ext cx="25454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삼각형 185">
              <a:extLst>
                <a:ext uri="{FF2B5EF4-FFF2-40B4-BE49-F238E27FC236}">
                  <a16:creationId xmlns:a16="http://schemas.microsoft.com/office/drawing/2014/main" id="{9FB2878A-0098-554E-B391-9CDE855D1BF2}"/>
                </a:ext>
              </a:extLst>
            </p:cNvPr>
            <p:cNvSpPr/>
            <p:nvPr/>
          </p:nvSpPr>
          <p:spPr>
            <a:xfrm rot="10800000">
              <a:off x="1250341" y="4315608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6E8613A0-84E0-6448-9ABC-C00A3B4BBA70}"/>
                </a:ext>
              </a:extLst>
            </p:cNvPr>
            <p:cNvSpPr txBox="1"/>
            <p:nvPr/>
          </p:nvSpPr>
          <p:spPr>
            <a:xfrm>
              <a:off x="1299406" y="407172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88" name="꺾인 연결선[E] 187">
              <a:extLst>
                <a:ext uri="{FF2B5EF4-FFF2-40B4-BE49-F238E27FC236}">
                  <a16:creationId xmlns:a16="http://schemas.microsoft.com/office/drawing/2014/main" id="{C8E8270C-E9D8-864A-B90A-65621BB984C3}"/>
                </a:ext>
              </a:extLst>
            </p:cNvPr>
            <p:cNvCxnSpPr>
              <a:cxnSpLocks/>
              <a:stCxn id="187" idx="1"/>
              <a:endCxn id="186" idx="3"/>
            </p:cNvCxnSpPr>
            <p:nvPr/>
          </p:nvCxnSpPr>
          <p:spPr>
            <a:xfrm rot="10800000" flipV="1">
              <a:off x="1273952" y="4194838"/>
              <a:ext cx="25454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꺾인 연결선[E] 22">
            <a:extLst>
              <a:ext uri="{FF2B5EF4-FFF2-40B4-BE49-F238E27FC236}">
                <a16:creationId xmlns:a16="http://schemas.microsoft.com/office/drawing/2014/main" id="{63873076-97E1-4442-AA81-627226B6437E}"/>
              </a:ext>
            </a:extLst>
          </p:cNvPr>
          <p:cNvCxnSpPr>
            <a:stCxn id="27" idx="3"/>
            <a:endCxn id="330" idx="4"/>
          </p:cNvCxnSpPr>
          <p:nvPr/>
        </p:nvCxnSpPr>
        <p:spPr>
          <a:xfrm>
            <a:off x="3543399" y="341486"/>
            <a:ext cx="1086780" cy="11710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7016CB3A-318E-204A-B81F-15B7D9AA2238}"/>
              </a:ext>
            </a:extLst>
          </p:cNvPr>
          <p:cNvSpPr/>
          <p:nvPr/>
        </p:nvSpPr>
        <p:spPr>
          <a:xfrm>
            <a:off x="4857117" y="868661"/>
            <a:ext cx="1403151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full_ts_cri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cxnSp>
        <p:nvCxnSpPr>
          <p:cNvPr id="40" name="꺾인 연결선[E] 39">
            <a:extLst>
              <a:ext uri="{FF2B5EF4-FFF2-40B4-BE49-F238E27FC236}">
                <a16:creationId xmlns:a16="http://schemas.microsoft.com/office/drawing/2014/main" id="{9CE9A3A5-7434-F54E-AFCB-BCF9FD2519A9}"/>
              </a:ext>
            </a:extLst>
          </p:cNvPr>
          <p:cNvCxnSpPr>
            <a:stCxn id="189" idx="2"/>
            <a:endCxn id="331" idx="4"/>
          </p:cNvCxnSpPr>
          <p:nvPr/>
        </p:nvCxnSpPr>
        <p:spPr>
          <a:xfrm rot="5400000">
            <a:off x="5143153" y="1098923"/>
            <a:ext cx="341002" cy="4900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EBA57B63-DC61-1543-A996-6CBA6106A003}"/>
              </a:ext>
            </a:extLst>
          </p:cNvPr>
          <p:cNvCxnSpPr>
            <a:cxnSpLocks/>
            <a:stCxn id="328" idx="0"/>
            <a:endCxn id="202" idx="2"/>
          </p:cNvCxnSpPr>
          <p:nvPr/>
        </p:nvCxnSpPr>
        <p:spPr>
          <a:xfrm rot="5400000">
            <a:off x="4604082" y="2057168"/>
            <a:ext cx="286993" cy="2245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F01B5EA5-0B12-6348-96E0-2F3FB9E5B89A}"/>
              </a:ext>
            </a:extLst>
          </p:cNvPr>
          <p:cNvGrpSpPr/>
          <p:nvPr/>
        </p:nvGrpSpPr>
        <p:grpSpPr>
          <a:xfrm rot="16200000">
            <a:off x="4258294" y="2407149"/>
            <a:ext cx="536009" cy="339976"/>
            <a:chOff x="3570898" y="3755771"/>
            <a:chExt cx="536009" cy="339976"/>
          </a:xfrm>
          <a:solidFill>
            <a:schemeClr val="accent2"/>
          </a:solidFill>
        </p:grpSpPr>
        <p:sp>
          <p:nvSpPr>
            <p:cNvPr id="201" name="달 200">
              <a:extLst>
                <a:ext uri="{FF2B5EF4-FFF2-40B4-BE49-F238E27FC236}">
                  <a16:creationId xmlns:a16="http://schemas.microsoft.com/office/drawing/2014/main" id="{15AA049F-8F7C-CE46-B992-42B06859B45F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39F54A59-166E-C74B-B2D3-A07A014BE313}"/>
                </a:ext>
              </a:extLst>
            </p:cNvPr>
            <p:cNvSpPr/>
            <p:nvPr/>
          </p:nvSpPr>
          <p:spPr>
            <a:xfrm rot="10800000">
              <a:off x="4040134" y="4002139"/>
              <a:ext cx="62956" cy="6522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05AECE16-E8D4-344F-9D6C-A762B35235D8}"/>
                </a:ext>
              </a:extLst>
            </p:cNvPr>
            <p:cNvSpPr/>
            <p:nvPr/>
          </p:nvSpPr>
          <p:spPr>
            <a:xfrm rot="10800000">
              <a:off x="4038173" y="3795199"/>
              <a:ext cx="62956" cy="6522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9CD78146-CEBC-8B4B-B9BC-D67A1884B487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C39904CB-942A-2C4D-8967-28678537BE4B}"/>
              </a:ext>
            </a:extLst>
          </p:cNvPr>
          <p:cNvCxnSpPr>
            <a:cxnSpLocks/>
            <a:stCxn id="26" idx="3"/>
            <a:endCxn id="203" idx="2"/>
          </p:cNvCxnSpPr>
          <p:nvPr/>
        </p:nvCxnSpPr>
        <p:spPr>
          <a:xfrm>
            <a:off x="3527024" y="1502815"/>
            <a:ext cx="901329" cy="8120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4197733C-6D4B-214F-8258-40D3BF3B55BE}"/>
              </a:ext>
            </a:extLst>
          </p:cNvPr>
          <p:cNvCxnSpPr>
            <a:cxnSpLocks/>
            <a:stCxn id="28" idx="3"/>
            <a:endCxn id="217" idx="2"/>
          </p:cNvCxnSpPr>
          <p:nvPr/>
        </p:nvCxnSpPr>
        <p:spPr>
          <a:xfrm>
            <a:off x="3543398" y="1034915"/>
            <a:ext cx="714681" cy="38030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02C4653A-BF16-A54C-ABD6-E7397A6D7A73}"/>
              </a:ext>
            </a:extLst>
          </p:cNvPr>
          <p:cNvGrpSpPr/>
          <p:nvPr/>
        </p:nvGrpSpPr>
        <p:grpSpPr>
          <a:xfrm rot="10800000">
            <a:off x="4186228" y="5821105"/>
            <a:ext cx="321703" cy="529936"/>
            <a:chOff x="8048377" y="3244496"/>
            <a:chExt cx="321703" cy="529936"/>
          </a:xfrm>
          <a:solidFill>
            <a:schemeClr val="accent2"/>
          </a:solidFill>
        </p:grpSpPr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1925AE39-4E60-144C-8B71-8A9D460E3F90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54522353-0316-3945-86A4-81838A574041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08" name="그룹 207">
              <a:extLst>
                <a:ext uri="{FF2B5EF4-FFF2-40B4-BE49-F238E27FC236}">
                  <a16:creationId xmlns:a16="http://schemas.microsoft.com/office/drawing/2014/main" id="{F4C307BB-0929-C24D-8BBA-35A433270D88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  <a:grpFill/>
          </p:grpSpPr>
          <p:sp>
            <p:nvSpPr>
              <p:cNvPr id="210" name="타원 209">
                <a:extLst>
                  <a:ext uri="{FF2B5EF4-FFF2-40B4-BE49-F238E27FC236}">
                    <a16:creationId xmlns:a16="http://schemas.microsoft.com/office/drawing/2014/main" id="{DCA355E5-09B6-484D-AD3B-B18786A0043C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11" name="사다리꼴[T] 210">
                <a:extLst>
                  <a:ext uri="{FF2B5EF4-FFF2-40B4-BE49-F238E27FC236}">
                    <a16:creationId xmlns:a16="http://schemas.microsoft.com/office/drawing/2014/main" id="{1CD544A8-04B3-E14A-A400-8A7280E8CB3E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212" name="그룹 211">
            <a:extLst>
              <a:ext uri="{FF2B5EF4-FFF2-40B4-BE49-F238E27FC236}">
                <a16:creationId xmlns:a16="http://schemas.microsoft.com/office/drawing/2014/main" id="{6EBC0750-A9C0-FD41-B405-1D24CD9AD109}"/>
              </a:ext>
            </a:extLst>
          </p:cNvPr>
          <p:cNvGrpSpPr/>
          <p:nvPr/>
        </p:nvGrpSpPr>
        <p:grpSpPr>
          <a:xfrm rot="16200000">
            <a:off x="4159876" y="4878114"/>
            <a:ext cx="374904" cy="291600"/>
            <a:chOff x="4747737" y="4069123"/>
            <a:chExt cx="374904" cy="290333"/>
          </a:xfrm>
          <a:solidFill>
            <a:schemeClr val="accent2"/>
          </a:solidFill>
        </p:grpSpPr>
        <p:grpSp>
          <p:nvGrpSpPr>
            <p:cNvPr id="213" name="그룹 212">
              <a:extLst>
                <a:ext uri="{FF2B5EF4-FFF2-40B4-BE49-F238E27FC236}">
                  <a16:creationId xmlns:a16="http://schemas.microsoft.com/office/drawing/2014/main" id="{1A029E86-5EBE-5844-A190-C08552A4109B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  <a:grpFill/>
          </p:grpSpPr>
          <p:sp>
            <p:nvSpPr>
              <p:cNvPr id="215" name="지연 214">
                <a:extLst>
                  <a:ext uri="{FF2B5EF4-FFF2-40B4-BE49-F238E27FC236}">
                    <a16:creationId xmlns:a16="http://schemas.microsoft.com/office/drawing/2014/main" id="{81B9AF6B-FD43-294A-9108-FE4ACC20C464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17" name="타원 216">
                <a:extLst>
                  <a:ext uri="{FF2B5EF4-FFF2-40B4-BE49-F238E27FC236}">
                    <a16:creationId xmlns:a16="http://schemas.microsoft.com/office/drawing/2014/main" id="{37EFCD37-B4AE-A344-A63E-245B777AF4E4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19" name="타원 218">
                <a:extLst>
                  <a:ext uri="{FF2B5EF4-FFF2-40B4-BE49-F238E27FC236}">
                    <a16:creationId xmlns:a16="http://schemas.microsoft.com/office/drawing/2014/main" id="{82BC3EE9-CB3E-DC40-96F0-AF7AB3CEA8B3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05F24ACF-7F6B-154F-B55D-F58A7FE66100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9DD18600-1530-C148-BD9A-22CC854D7AA5}"/>
              </a:ext>
            </a:extLst>
          </p:cNvPr>
          <p:cNvCxnSpPr>
            <a:stCxn id="201" idx="1"/>
            <a:endCxn id="219" idx="2"/>
          </p:cNvCxnSpPr>
          <p:nvPr/>
        </p:nvCxnSpPr>
        <p:spPr>
          <a:xfrm rot="5400000">
            <a:off x="3485110" y="3798385"/>
            <a:ext cx="1994432" cy="87946"/>
          </a:xfrm>
          <a:prstGeom prst="bentConnector3">
            <a:avLst>
              <a:gd name="adj1" fmla="val 84665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꺾인 연결선[E] 64">
            <a:extLst>
              <a:ext uri="{FF2B5EF4-FFF2-40B4-BE49-F238E27FC236}">
                <a16:creationId xmlns:a16="http://schemas.microsoft.com/office/drawing/2014/main" id="{059CE926-A79B-474B-A9C6-80D155D9F184}"/>
              </a:ext>
            </a:extLst>
          </p:cNvPr>
          <p:cNvCxnSpPr>
            <a:stCxn id="215" idx="3"/>
            <a:endCxn id="211" idx="3"/>
          </p:cNvCxnSpPr>
          <p:nvPr/>
        </p:nvCxnSpPr>
        <p:spPr>
          <a:xfrm rot="5400000">
            <a:off x="4020357" y="5533101"/>
            <a:ext cx="648706" cy="52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꺾인 연결선[E] 85">
            <a:extLst>
              <a:ext uri="{FF2B5EF4-FFF2-40B4-BE49-F238E27FC236}">
                <a16:creationId xmlns:a16="http://schemas.microsoft.com/office/drawing/2014/main" id="{DCCFBA0E-A688-A84D-864C-3CA0671F75F2}"/>
              </a:ext>
            </a:extLst>
          </p:cNvPr>
          <p:cNvCxnSpPr>
            <a:stCxn id="211" idx="0"/>
            <a:endCxn id="22" idx="3"/>
          </p:cNvCxnSpPr>
          <p:nvPr/>
        </p:nvCxnSpPr>
        <p:spPr>
          <a:xfrm rot="10800000" flipV="1">
            <a:off x="3259686" y="6086073"/>
            <a:ext cx="926542" cy="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556CD4F9-C8D3-A541-B378-E8E4D2410AC4}"/>
              </a:ext>
            </a:extLst>
          </p:cNvPr>
          <p:cNvGrpSpPr/>
          <p:nvPr/>
        </p:nvGrpSpPr>
        <p:grpSpPr>
          <a:xfrm rot="10800000">
            <a:off x="3261039" y="4421294"/>
            <a:ext cx="321703" cy="529936"/>
            <a:chOff x="8048377" y="3244496"/>
            <a:chExt cx="321703" cy="529936"/>
          </a:xfrm>
        </p:grpSpPr>
        <p:sp>
          <p:nvSpPr>
            <p:cNvPr id="225" name="타원 224">
              <a:extLst>
                <a:ext uri="{FF2B5EF4-FFF2-40B4-BE49-F238E27FC236}">
                  <a16:creationId xmlns:a16="http://schemas.microsoft.com/office/drawing/2014/main" id="{3A4F298A-116B-044A-884E-ED016C8F3A78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6" name="타원 225">
              <a:extLst>
                <a:ext uri="{FF2B5EF4-FFF2-40B4-BE49-F238E27FC236}">
                  <a16:creationId xmlns:a16="http://schemas.microsoft.com/office/drawing/2014/main" id="{EF0CAA86-A7C7-494E-BAEB-1ABE2AFA2A4B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68B8A62D-4E4D-5843-A618-FC8EFF46A7BA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28" name="타원 227">
                <a:extLst>
                  <a:ext uri="{FF2B5EF4-FFF2-40B4-BE49-F238E27FC236}">
                    <a16:creationId xmlns:a16="http://schemas.microsoft.com/office/drawing/2014/main" id="{B40FFD37-822A-3040-831E-CA07CFF93DD4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29" name="사다리꼴[T] 228">
                <a:extLst>
                  <a:ext uri="{FF2B5EF4-FFF2-40B4-BE49-F238E27FC236}">
                    <a16:creationId xmlns:a16="http://schemas.microsoft.com/office/drawing/2014/main" id="{57ACC738-665E-914C-8B1A-8B3C65EC7E0C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89" name="꺾인 연결선[E] 88">
            <a:extLst>
              <a:ext uri="{FF2B5EF4-FFF2-40B4-BE49-F238E27FC236}">
                <a16:creationId xmlns:a16="http://schemas.microsoft.com/office/drawing/2014/main" id="{0BB39FD8-9D20-AA4E-A6DC-400925B25A8A}"/>
              </a:ext>
            </a:extLst>
          </p:cNvPr>
          <p:cNvCxnSpPr>
            <a:stCxn id="28" idx="3"/>
            <a:endCxn id="225" idx="4"/>
          </p:cNvCxnSpPr>
          <p:nvPr/>
        </p:nvCxnSpPr>
        <p:spPr>
          <a:xfrm>
            <a:off x="3543398" y="1034915"/>
            <a:ext cx="39344" cy="3521797"/>
          </a:xfrm>
          <a:prstGeom prst="bentConnector3">
            <a:avLst>
              <a:gd name="adj1" fmla="val 6972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9B1962CE-0BF7-9449-810C-C8C7FCB6C6F6}"/>
              </a:ext>
            </a:extLst>
          </p:cNvPr>
          <p:cNvCxnSpPr>
            <a:stCxn id="201" idx="1"/>
            <a:endCxn id="229" idx="3"/>
          </p:cNvCxnSpPr>
          <p:nvPr/>
        </p:nvCxnSpPr>
        <p:spPr>
          <a:xfrm rot="5400000">
            <a:off x="3164042" y="3098003"/>
            <a:ext cx="1615119" cy="1109396"/>
          </a:xfrm>
          <a:prstGeom prst="bentConnector3">
            <a:avLst>
              <a:gd name="adj1" fmla="val 616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C9B858A0-0C6A-4E4E-BF1C-9251029A3AED}"/>
              </a:ext>
            </a:extLst>
          </p:cNvPr>
          <p:cNvSpPr/>
          <p:nvPr/>
        </p:nvSpPr>
        <p:spPr>
          <a:xfrm>
            <a:off x="3795623" y="4682251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76863121-C3D9-F144-B97F-6AA73C3C8EA3}"/>
              </a:ext>
            </a:extLst>
          </p:cNvPr>
          <p:cNvCxnSpPr>
            <a:cxnSpLocks/>
            <a:stCxn id="232" idx="1"/>
            <a:endCxn id="226" idx="4"/>
          </p:cNvCxnSpPr>
          <p:nvPr/>
        </p:nvCxnSpPr>
        <p:spPr>
          <a:xfrm rot="10800000">
            <a:off x="3582171" y="4808401"/>
            <a:ext cx="213452" cy="241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BEAEBBA2-7D29-DC4D-BCF8-494C970DB581}"/>
              </a:ext>
            </a:extLst>
          </p:cNvPr>
          <p:cNvGrpSpPr/>
          <p:nvPr/>
        </p:nvGrpSpPr>
        <p:grpSpPr>
          <a:xfrm>
            <a:off x="2201947" y="1281415"/>
            <a:ext cx="2089199" cy="373800"/>
            <a:chOff x="1967680" y="1032034"/>
            <a:chExt cx="2089199" cy="37380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5BB2FF9-8616-DF47-BA06-D244C4471CBD}"/>
                </a:ext>
              </a:extLst>
            </p:cNvPr>
            <p:cNvSpPr/>
            <p:nvPr/>
          </p:nvSpPr>
          <p:spPr>
            <a:xfrm>
              <a:off x="1967680" y="1101034"/>
              <a:ext cx="1325077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i_status_raw</a:t>
              </a:r>
              <a:r>
                <a:rPr kumimoji="1" lang="en-US" altLang="ko-Kore-KR" sz="1100" dirty="0"/>
                <a:t>[1:0]</a:t>
              </a:r>
              <a:endParaRPr kumimoji="1" lang="ko-Kore-KR" altLang="en-US" sz="1100" dirty="0"/>
            </a:p>
          </p:txBody>
        </p:sp>
        <p:sp>
          <p:nvSpPr>
            <p:cNvPr id="239" name="삼각형 238">
              <a:extLst>
                <a:ext uri="{FF2B5EF4-FFF2-40B4-BE49-F238E27FC236}">
                  <a16:creationId xmlns:a16="http://schemas.microsoft.com/office/drawing/2014/main" id="{1618F8EE-0A69-2940-87EA-853402C4BC95}"/>
                </a:ext>
              </a:extLst>
            </p:cNvPr>
            <p:cNvSpPr/>
            <p:nvPr/>
          </p:nvSpPr>
          <p:spPr>
            <a:xfrm rot="16200000">
              <a:off x="3243545" y="1129407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6D050F70-8752-7540-BD8E-57D8E55C716E}"/>
                </a:ext>
              </a:extLst>
            </p:cNvPr>
            <p:cNvSpPr txBox="1"/>
            <p:nvPr/>
          </p:nvSpPr>
          <p:spPr>
            <a:xfrm>
              <a:off x="3451335" y="1032034"/>
              <a:ext cx="60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47" name="꺾인 연결선[E] 246">
              <a:extLst>
                <a:ext uri="{FF2B5EF4-FFF2-40B4-BE49-F238E27FC236}">
                  <a16:creationId xmlns:a16="http://schemas.microsoft.com/office/drawing/2014/main" id="{4EF6F75C-49A8-A340-8675-A772BA7662FF}"/>
                </a:ext>
              </a:extLst>
            </p:cNvPr>
            <p:cNvCxnSpPr>
              <a:cxnSpLocks/>
              <a:stCxn id="242" idx="1"/>
              <a:endCxn id="239" idx="3"/>
            </p:cNvCxnSpPr>
            <p:nvPr/>
          </p:nvCxnSpPr>
          <p:spPr>
            <a:xfrm rot="10800000">
              <a:off x="3291465" y="1153715"/>
              <a:ext cx="159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080DB750-F80E-5D44-9492-4D1E51A8E373}"/>
              </a:ext>
            </a:extLst>
          </p:cNvPr>
          <p:cNvGrpSpPr/>
          <p:nvPr/>
        </p:nvGrpSpPr>
        <p:grpSpPr>
          <a:xfrm>
            <a:off x="2201946" y="828177"/>
            <a:ext cx="2103962" cy="359138"/>
            <a:chOff x="1967679" y="661923"/>
            <a:chExt cx="2103962" cy="35913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69AF848-D87E-7441-826A-0770CAA282AA}"/>
                </a:ext>
              </a:extLst>
            </p:cNvPr>
            <p:cNvSpPr/>
            <p:nvPr/>
          </p:nvSpPr>
          <p:spPr>
            <a:xfrm>
              <a:off x="1967679" y="716261"/>
              <a:ext cx="1341452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input_pending</a:t>
              </a:r>
              <a:r>
                <a:rPr kumimoji="1" lang="en-US" altLang="ko-Kore-KR" sz="1100" dirty="0"/>
                <a:t>[0:0]</a:t>
              </a:r>
              <a:endParaRPr kumimoji="1" lang="ko-Kore-KR" altLang="en-US" sz="1100" dirty="0"/>
            </a:p>
          </p:txBody>
        </p:sp>
        <p:sp>
          <p:nvSpPr>
            <p:cNvPr id="253" name="삼각형 252">
              <a:extLst>
                <a:ext uri="{FF2B5EF4-FFF2-40B4-BE49-F238E27FC236}">
                  <a16:creationId xmlns:a16="http://schemas.microsoft.com/office/drawing/2014/main" id="{2A714902-A7AA-4046-8E77-15DBF4BD4406}"/>
                </a:ext>
              </a:extLst>
            </p:cNvPr>
            <p:cNvSpPr/>
            <p:nvPr/>
          </p:nvSpPr>
          <p:spPr>
            <a:xfrm rot="16200000">
              <a:off x="3258307" y="75929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8C1CA0F0-535E-884D-BFA8-7F88C2095371}"/>
                </a:ext>
              </a:extLst>
            </p:cNvPr>
            <p:cNvSpPr txBox="1"/>
            <p:nvPr/>
          </p:nvSpPr>
          <p:spPr>
            <a:xfrm>
              <a:off x="3466097" y="661923"/>
              <a:ext cx="60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5" name="꺾인 연결선[E] 254">
              <a:extLst>
                <a:ext uri="{FF2B5EF4-FFF2-40B4-BE49-F238E27FC236}">
                  <a16:creationId xmlns:a16="http://schemas.microsoft.com/office/drawing/2014/main" id="{3442AD92-43E8-E34B-B4DD-33169D4DEEFF}"/>
                </a:ext>
              </a:extLst>
            </p:cNvPr>
            <p:cNvCxnSpPr>
              <a:cxnSpLocks/>
              <a:stCxn id="254" idx="1"/>
              <a:endCxn id="253" idx="3"/>
            </p:cNvCxnSpPr>
            <p:nvPr/>
          </p:nvCxnSpPr>
          <p:spPr>
            <a:xfrm rot="10800000">
              <a:off x="3306227" y="783604"/>
              <a:ext cx="159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0E3A4FB4-BEBF-1146-8AE0-2AD15C0E85B7}"/>
              </a:ext>
            </a:extLst>
          </p:cNvPr>
          <p:cNvGrpSpPr/>
          <p:nvPr/>
        </p:nvGrpSpPr>
        <p:grpSpPr>
          <a:xfrm rot="5400000">
            <a:off x="2428680" y="2531169"/>
            <a:ext cx="826513" cy="544317"/>
            <a:chOff x="2883373" y="5392849"/>
            <a:chExt cx="962915" cy="724984"/>
          </a:xfrm>
        </p:grpSpPr>
        <p:sp>
          <p:nvSpPr>
            <p:cNvPr id="257" name="사다리꼴[T] 256">
              <a:extLst>
                <a:ext uri="{FF2B5EF4-FFF2-40B4-BE49-F238E27FC236}">
                  <a16:creationId xmlns:a16="http://schemas.microsoft.com/office/drawing/2014/main" id="{599C3514-BBAA-994F-A8BD-68ED78769100}"/>
                </a:ext>
              </a:extLst>
            </p:cNvPr>
            <p:cNvSpPr/>
            <p:nvPr/>
          </p:nvSpPr>
          <p:spPr>
            <a:xfrm>
              <a:off x="2883373" y="5392849"/>
              <a:ext cx="962915" cy="688700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EQUAL?</a:t>
              </a:r>
              <a:endParaRPr kumimoji="1" lang="ko-Kore-KR" altLang="en-US" sz="1300" dirty="0"/>
            </a:p>
          </p:txBody>
        </p:sp>
        <p:sp>
          <p:nvSpPr>
            <p:cNvPr id="258" name="삼각형 257">
              <a:extLst>
                <a:ext uri="{FF2B5EF4-FFF2-40B4-BE49-F238E27FC236}">
                  <a16:creationId xmlns:a16="http://schemas.microsoft.com/office/drawing/2014/main" id="{48CF02F0-766E-F346-A0EB-AFBA8B1FAD3F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33363D77-7D4E-3443-8C8E-F4E0EAD7C90A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273" name="타원 272">
              <a:extLst>
                <a:ext uri="{FF2B5EF4-FFF2-40B4-BE49-F238E27FC236}">
                  <a16:creationId xmlns:a16="http://schemas.microsoft.com/office/drawing/2014/main" id="{AAB7A359-DE91-0E43-A811-C5891C34580F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DA0A37CC-A3F7-6C47-A8FC-0BA1AE535C13}"/>
              </a:ext>
            </a:extLst>
          </p:cNvPr>
          <p:cNvSpPr/>
          <p:nvPr/>
        </p:nvSpPr>
        <p:spPr>
          <a:xfrm>
            <a:off x="2056912" y="3257209"/>
            <a:ext cx="7025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2=“read”</a:t>
            </a:r>
            <a:endParaRPr kumimoji="1" lang="ko-Kore-KR" altLang="en-US" sz="1100" dirty="0"/>
          </a:p>
        </p:txBody>
      </p:sp>
      <p:cxnSp>
        <p:nvCxnSpPr>
          <p:cNvPr id="112" name="꺾인 연결선[E] 111">
            <a:extLst>
              <a:ext uri="{FF2B5EF4-FFF2-40B4-BE49-F238E27FC236}">
                <a16:creationId xmlns:a16="http://schemas.microsoft.com/office/drawing/2014/main" id="{ACE6F607-78E0-8247-9C0A-3FC2E59DD234}"/>
              </a:ext>
            </a:extLst>
          </p:cNvPr>
          <p:cNvCxnSpPr>
            <a:stCxn id="6" idx="3"/>
            <a:endCxn id="273" idx="4"/>
          </p:cNvCxnSpPr>
          <p:nvPr/>
        </p:nvCxnSpPr>
        <p:spPr>
          <a:xfrm>
            <a:off x="1040470" y="1253077"/>
            <a:ext cx="1562131" cy="1323127"/>
          </a:xfrm>
          <a:prstGeom prst="bentConnector3">
            <a:avLst>
              <a:gd name="adj1" fmla="val 383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꺾인 연결선[E] 113">
            <a:extLst>
              <a:ext uri="{FF2B5EF4-FFF2-40B4-BE49-F238E27FC236}">
                <a16:creationId xmlns:a16="http://schemas.microsoft.com/office/drawing/2014/main" id="{6E096626-5089-3F4C-AEB1-2CABCE908338}"/>
              </a:ext>
            </a:extLst>
          </p:cNvPr>
          <p:cNvCxnSpPr>
            <a:stCxn id="275" idx="0"/>
            <a:endCxn id="260" idx="5"/>
          </p:cNvCxnSpPr>
          <p:nvPr/>
        </p:nvCxnSpPr>
        <p:spPr>
          <a:xfrm rot="5400000" flipH="1" flipV="1">
            <a:off x="2420678" y="3067581"/>
            <a:ext cx="177126" cy="2021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7" name="그룹 276">
            <a:extLst>
              <a:ext uri="{FF2B5EF4-FFF2-40B4-BE49-F238E27FC236}">
                <a16:creationId xmlns:a16="http://schemas.microsoft.com/office/drawing/2014/main" id="{761D1E4F-89B0-2D4C-B73B-D98C5C160D22}"/>
              </a:ext>
            </a:extLst>
          </p:cNvPr>
          <p:cNvGrpSpPr/>
          <p:nvPr/>
        </p:nvGrpSpPr>
        <p:grpSpPr>
          <a:xfrm rot="10800000">
            <a:off x="2227589" y="4546409"/>
            <a:ext cx="321703" cy="529936"/>
            <a:chOff x="8048377" y="3244496"/>
            <a:chExt cx="321703" cy="529936"/>
          </a:xfrm>
        </p:grpSpPr>
        <p:sp>
          <p:nvSpPr>
            <p:cNvPr id="278" name="타원 277">
              <a:extLst>
                <a:ext uri="{FF2B5EF4-FFF2-40B4-BE49-F238E27FC236}">
                  <a16:creationId xmlns:a16="http://schemas.microsoft.com/office/drawing/2014/main" id="{E746635F-6682-E34D-AC85-A2D8D1051728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9" name="타원 278">
              <a:extLst>
                <a:ext uri="{FF2B5EF4-FFF2-40B4-BE49-F238E27FC236}">
                  <a16:creationId xmlns:a16="http://schemas.microsoft.com/office/drawing/2014/main" id="{B86D0404-D86F-AD45-BF48-4B7B3E593BF4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80" name="그룹 279">
              <a:extLst>
                <a:ext uri="{FF2B5EF4-FFF2-40B4-BE49-F238E27FC236}">
                  <a16:creationId xmlns:a16="http://schemas.microsoft.com/office/drawing/2014/main" id="{2BA7B381-63B6-694F-9396-868547043390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81" name="타원 280">
                <a:extLst>
                  <a:ext uri="{FF2B5EF4-FFF2-40B4-BE49-F238E27FC236}">
                    <a16:creationId xmlns:a16="http://schemas.microsoft.com/office/drawing/2014/main" id="{92028483-764B-174C-8D8C-4783FA3BF1A1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82" name="사다리꼴[T] 281">
                <a:extLst>
                  <a:ext uri="{FF2B5EF4-FFF2-40B4-BE49-F238E27FC236}">
                    <a16:creationId xmlns:a16="http://schemas.microsoft.com/office/drawing/2014/main" id="{BD8DFA24-207E-6D44-A444-223EA99F1779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A4A1EFC2-3179-C744-BF0F-CB4BD68CF666}"/>
              </a:ext>
            </a:extLst>
          </p:cNvPr>
          <p:cNvSpPr/>
          <p:nvPr/>
        </p:nvSpPr>
        <p:spPr>
          <a:xfrm>
            <a:off x="2829896" y="4807506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cxnSp>
        <p:nvCxnSpPr>
          <p:cNvPr id="122" name="꺾인 연결선[E] 121">
            <a:extLst>
              <a:ext uri="{FF2B5EF4-FFF2-40B4-BE49-F238E27FC236}">
                <a16:creationId xmlns:a16="http://schemas.microsoft.com/office/drawing/2014/main" id="{919DAB15-5510-B64A-AA11-CA96612E431A}"/>
              </a:ext>
            </a:extLst>
          </p:cNvPr>
          <p:cNvCxnSpPr>
            <a:stCxn id="282" idx="0"/>
            <a:endCxn id="28" idx="1"/>
          </p:cNvCxnSpPr>
          <p:nvPr/>
        </p:nvCxnSpPr>
        <p:spPr>
          <a:xfrm rot="10800000">
            <a:off x="2201947" y="1034916"/>
            <a:ext cx="25643" cy="3776463"/>
          </a:xfrm>
          <a:prstGeom prst="bentConnector3">
            <a:avLst>
              <a:gd name="adj1" fmla="val 8390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꺾인 연결선[E] 125">
            <a:extLst>
              <a:ext uri="{FF2B5EF4-FFF2-40B4-BE49-F238E27FC236}">
                <a16:creationId xmlns:a16="http://schemas.microsoft.com/office/drawing/2014/main" id="{FA09987B-A824-C446-8D35-C331040BAE41}"/>
              </a:ext>
            </a:extLst>
          </p:cNvPr>
          <p:cNvCxnSpPr>
            <a:stCxn id="257" idx="0"/>
            <a:endCxn id="282" idx="3"/>
          </p:cNvCxnSpPr>
          <p:nvPr/>
        </p:nvCxnSpPr>
        <p:spPr>
          <a:xfrm flipH="1">
            <a:off x="2383453" y="2803328"/>
            <a:ext cx="730642" cy="1782048"/>
          </a:xfrm>
          <a:prstGeom prst="bentConnector4">
            <a:avLst>
              <a:gd name="adj1" fmla="val -29998"/>
              <a:gd name="adj2" fmla="val 592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70C3C253-1164-4D43-9119-52A3C9B516D2}"/>
              </a:ext>
            </a:extLst>
          </p:cNvPr>
          <p:cNvGrpSpPr/>
          <p:nvPr/>
        </p:nvGrpSpPr>
        <p:grpSpPr>
          <a:xfrm>
            <a:off x="1666951" y="74141"/>
            <a:ext cx="321703" cy="529936"/>
            <a:chOff x="8048377" y="3244496"/>
            <a:chExt cx="321703" cy="529936"/>
          </a:xfrm>
        </p:grpSpPr>
        <p:sp>
          <p:nvSpPr>
            <p:cNvPr id="291" name="타원 290">
              <a:extLst>
                <a:ext uri="{FF2B5EF4-FFF2-40B4-BE49-F238E27FC236}">
                  <a16:creationId xmlns:a16="http://schemas.microsoft.com/office/drawing/2014/main" id="{09DF7731-ED0E-C348-9CA3-10DE9F5105CD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3" name="타원 292">
              <a:extLst>
                <a:ext uri="{FF2B5EF4-FFF2-40B4-BE49-F238E27FC236}">
                  <a16:creationId xmlns:a16="http://schemas.microsoft.com/office/drawing/2014/main" id="{7B9E6A7B-34F4-4F41-803A-842FBA64EA6E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94" name="그룹 293">
              <a:extLst>
                <a:ext uri="{FF2B5EF4-FFF2-40B4-BE49-F238E27FC236}">
                  <a16:creationId xmlns:a16="http://schemas.microsoft.com/office/drawing/2014/main" id="{EC2436C3-041C-A044-A44E-B86FB27536CB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96" name="타원 295">
                <a:extLst>
                  <a:ext uri="{FF2B5EF4-FFF2-40B4-BE49-F238E27FC236}">
                    <a16:creationId xmlns:a16="http://schemas.microsoft.com/office/drawing/2014/main" id="{A2171EE7-E53E-4042-9FFC-881D40FF7B19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98" name="사다리꼴[T] 297">
                <a:extLst>
                  <a:ext uri="{FF2B5EF4-FFF2-40B4-BE49-F238E27FC236}">
                    <a16:creationId xmlns:a16="http://schemas.microsoft.com/office/drawing/2014/main" id="{E3D20D2B-C0DE-C342-96A8-2EB7E63E9224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28" name="꺾인 연결선[E] 127">
            <a:extLst>
              <a:ext uri="{FF2B5EF4-FFF2-40B4-BE49-F238E27FC236}">
                <a16:creationId xmlns:a16="http://schemas.microsoft.com/office/drawing/2014/main" id="{A2662E07-0EAB-3841-BB3C-190388462C01}"/>
              </a:ext>
            </a:extLst>
          </p:cNvPr>
          <p:cNvCxnSpPr>
            <a:stCxn id="298" idx="0"/>
            <a:endCxn id="27" idx="1"/>
          </p:cNvCxnSpPr>
          <p:nvPr/>
        </p:nvCxnSpPr>
        <p:spPr>
          <a:xfrm>
            <a:off x="1988655" y="339109"/>
            <a:ext cx="213292" cy="237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A85DBE85-D8A3-F947-B645-19A7E8969463}"/>
              </a:ext>
            </a:extLst>
          </p:cNvPr>
          <p:cNvCxnSpPr>
            <a:stCxn id="257" idx="0"/>
            <a:endCxn id="298" idx="3"/>
          </p:cNvCxnSpPr>
          <p:nvPr/>
        </p:nvCxnSpPr>
        <p:spPr>
          <a:xfrm flipH="1" flipV="1">
            <a:off x="1832791" y="565111"/>
            <a:ext cx="1281304" cy="2238217"/>
          </a:xfrm>
          <a:prstGeom prst="bentConnector4">
            <a:avLst>
              <a:gd name="adj1" fmla="val -17251"/>
              <a:gd name="adj2" fmla="val 222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꺾인 연결선[E] 139">
            <a:extLst>
              <a:ext uri="{FF2B5EF4-FFF2-40B4-BE49-F238E27FC236}">
                <a16:creationId xmlns:a16="http://schemas.microsoft.com/office/drawing/2014/main" id="{FB124591-77FF-9548-AEFD-5E5DB1FAAB95}"/>
              </a:ext>
            </a:extLst>
          </p:cNvPr>
          <p:cNvCxnSpPr>
            <a:stCxn id="27" idx="2"/>
            <a:endCxn id="291" idx="4"/>
          </p:cNvCxnSpPr>
          <p:nvPr/>
        </p:nvCxnSpPr>
        <p:spPr>
          <a:xfrm rot="5400000" flipH="1">
            <a:off x="2257200" y="-121587"/>
            <a:ext cx="25226" cy="1205721"/>
          </a:xfrm>
          <a:prstGeom prst="bentConnector4">
            <a:avLst>
              <a:gd name="adj1" fmla="val -864941"/>
              <a:gd name="adj2" fmla="val 1194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ADC17440-4A47-1748-BD91-C294834B7B96}"/>
              </a:ext>
            </a:extLst>
          </p:cNvPr>
          <p:cNvCxnSpPr>
            <a:stCxn id="14" idx="1"/>
            <a:endCxn id="293" idx="4"/>
          </p:cNvCxnSpPr>
          <p:nvPr/>
        </p:nvCxnSpPr>
        <p:spPr>
          <a:xfrm rot="10800000" flipH="1">
            <a:off x="283555" y="216972"/>
            <a:ext cx="1383968" cy="3629254"/>
          </a:xfrm>
          <a:prstGeom prst="bentConnector3">
            <a:avLst>
              <a:gd name="adj1" fmla="val -165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EE225255-D2AF-D04A-81EE-B8C9995478F6}"/>
              </a:ext>
            </a:extLst>
          </p:cNvPr>
          <p:cNvGrpSpPr/>
          <p:nvPr/>
        </p:nvGrpSpPr>
        <p:grpSpPr>
          <a:xfrm>
            <a:off x="2201947" y="126159"/>
            <a:ext cx="2112197" cy="367727"/>
            <a:chOff x="1967680" y="276182"/>
            <a:chExt cx="2112197" cy="36772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EC9C265-E833-684F-B767-1C08F58EAEAA}"/>
                </a:ext>
              </a:extLst>
            </p:cNvPr>
            <p:cNvSpPr/>
            <p:nvPr/>
          </p:nvSpPr>
          <p:spPr>
            <a:xfrm>
              <a:off x="1967680" y="339109"/>
              <a:ext cx="1341452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input_timeout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299" name="삼각형 298">
              <a:extLst>
                <a:ext uri="{FF2B5EF4-FFF2-40B4-BE49-F238E27FC236}">
                  <a16:creationId xmlns:a16="http://schemas.microsoft.com/office/drawing/2014/main" id="{BF780740-AE35-1D4B-984B-00DF556BBBC1}"/>
                </a:ext>
              </a:extLst>
            </p:cNvPr>
            <p:cNvSpPr/>
            <p:nvPr/>
          </p:nvSpPr>
          <p:spPr>
            <a:xfrm rot="16200000">
              <a:off x="3266543" y="373555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5BF486FF-95EC-E345-AC8E-61EA84AF91D8}"/>
                </a:ext>
              </a:extLst>
            </p:cNvPr>
            <p:cNvSpPr txBox="1"/>
            <p:nvPr/>
          </p:nvSpPr>
          <p:spPr>
            <a:xfrm>
              <a:off x="3474333" y="276182"/>
              <a:ext cx="60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02" name="꺾인 연결선[E] 301">
              <a:extLst>
                <a:ext uri="{FF2B5EF4-FFF2-40B4-BE49-F238E27FC236}">
                  <a16:creationId xmlns:a16="http://schemas.microsoft.com/office/drawing/2014/main" id="{A1AECD60-1F6A-0A42-845F-93BEE82436BC}"/>
                </a:ext>
              </a:extLst>
            </p:cNvPr>
            <p:cNvCxnSpPr>
              <a:cxnSpLocks/>
              <a:stCxn id="300" idx="1"/>
              <a:endCxn id="299" idx="3"/>
            </p:cNvCxnSpPr>
            <p:nvPr/>
          </p:nvCxnSpPr>
          <p:spPr>
            <a:xfrm rot="10800000">
              <a:off x="3314463" y="397863"/>
              <a:ext cx="159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2C065891-7DDB-804C-96D7-5B26672AE7D1}"/>
              </a:ext>
            </a:extLst>
          </p:cNvPr>
          <p:cNvSpPr/>
          <p:nvPr/>
        </p:nvSpPr>
        <p:spPr>
          <a:xfrm>
            <a:off x="4746760" y="5678673"/>
            <a:ext cx="305327" cy="25712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3E40803E-D903-6844-A8F4-F6E383BC1661}"/>
              </a:ext>
            </a:extLst>
          </p:cNvPr>
          <p:cNvSpPr/>
          <p:nvPr/>
        </p:nvSpPr>
        <p:spPr>
          <a:xfrm>
            <a:off x="4748883" y="6231372"/>
            <a:ext cx="305327" cy="25712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cxnSp>
        <p:nvCxnSpPr>
          <p:cNvPr id="164" name="꺾인 연결선[E] 163">
            <a:extLst>
              <a:ext uri="{FF2B5EF4-FFF2-40B4-BE49-F238E27FC236}">
                <a16:creationId xmlns:a16="http://schemas.microsoft.com/office/drawing/2014/main" id="{3EAA0282-A263-E54F-914E-141E8567BE6A}"/>
              </a:ext>
            </a:extLst>
          </p:cNvPr>
          <p:cNvCxnSpPr>
            <a:stCxn id="314" idx="1"/>
            <a:endCxn id="206" idx="4"/>
          </p:cNvCxnSpPr>
          <p:nvPr/>
        </p:nvCxnSpPr>
        <p:spPr>
          <a:xfrm rot="10800000" flipV="1">
            <a:off x="4507932" y="5807237"/>
            <a:ext cx="238829" cy="1492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8" name="꺾인 연결선[E] 167">
            <a:extLst>
              <a:ext uri="{FF2B5EF4-FFF2-40B4-BE49-F238E27FC236}">
                <a16:creationId xmlns:a16="http://schemas.microsoft.com/office/drawing/2014/main" id="{BC67BBC2-FB53-D040-9D59-E3CCA110A23E}"/>
              </a:ext>
            </a:extLst>
          </p:cNvPr>
          <p:cNvCxnSpPr>
            <a:stCxn id="315" idx="1"/>
            <a:endCxn id="207" idx="4"/>
          </p:cNvCxnSpPr>
          <p:nvPr/>
        </p:nvCxnSpPr>
        <p:spPr>
          <a:xfrm rot="10800000">
            <a:off x="4507361" y="6208212"/>
            <a:ext cx="241523" cy="1517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2" name="삼각형 321">
            <a:extLst>
              <a:ext uri="{FF2B5EF4-FFF2-40B4-BE49-F238E27FC236}">
                <a16:creationId xmlns:a16="http://schemas.microsoft.com/office/drawing/2014/main" id="{73A66070-6ADD-9F47-87ED-CA24FEC29ECA}"/>
              </a:ext>
            </a:extLst>
          </p:cNvPr>
          <p:cNvSpPr/>
          <p:nvPr/>
        </p:nvSpPr>
        <p:spPr>
          <a:xfrm rot="10800000">
            <a:off x="6087499" y="518919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83C916DC-B6C2-B240-A0A1-6E2DF02D2408}"/>
              </a:ext>
            </a:extLst>
          </p:cNvPr>
          <p:cNvSpPr txBox="1"/>
          <p:nvPr/>
        </p:nvSpPr>
        <p:spPr>
          <a:xfrm>
            <a:off x="5423530" y="294354"/>
            <a:ext cx="610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rtio_clk</a:t>
            </a:r>
            <a:endParaRPr kumimoji="1" lang="ko-Kore-KR" altLang="en-US" sz="1000" b="1" dirty="0"/>
          </a:p>
        </p:txBody>
      </p:sp>
      <p:cxnSp>
        <p:nvCxnSpPr>
          <p:cNvPr id="332" name="꺾인 연결선[E] 331">
            <a:extLst>
              <a:ext uri="{FF2B5EF4-FFF2-40B4-BE49-F238E27FC236}">
                <a16:creationId xmlns:a16="http://schemas.microsoft.com/office/drawing/2014/main" id="{806129EE-F1DD-CE48-BF94-668C264D0D6E}"/>
              </a:ext>
            </a:extLst>
          </p:cNvPr>
          <p:cNvCxnSpPr>
            <a:cxnSpLocks/>
            <a:stCxn id="323" idx="3"/>
            <a:endCxn id="322" idx="3"/>
          </p:cNvCxnSpPr>
          <p:nvPr/>
        </p:nvCxnSpPr>
        <p:spPr>
          <a:xfrm>
            <a:off x="6034515" y="417465"/>
            <a:ext cx="76595" cy="1014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직선 연결선[R] 332">
            <a:extLst>
              <a:ext uri="{FF2B5EF4-FFF2-40B4-BE49-F238E27FC236}">
                <a16:creationId xmlns:a16="http://schemas.microsoft.com/office/drawing/2014/main" id="{FDB4826C-8CBD-E744-9887-5191A9570C53}"/>
              </a:ext>
            </a:extLst>
          </p:cNvPr>
          <p:cNvCxnSpPr/>
          <p:nvPr/>
        </p:nvCxnSpPr>
        <p:spPr>
          <a:xfrm flipH="1">
            <a:off x="5322776" y="1285160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TextBox 333">
            <a:extLst>
              <a:ext uri="{FF2B5EF4-FFF2-40B4-BE49-F238E27FC236}">
                <a16:creationId xmlns:a16="http://schemas.microsoft.com/office/drawing/2014/main" id="{3E6DD41A-6889-D04A-8793-505D9BAE74AD}"/>
              </a:ext>
            </a:extLst>
          </p:cNvPr>
          <p:cNvSpPr txBox="1"/>
          <p:nvPr/>
        </p:nvSpPr>
        <p:spPr>
          <a:xfrm>
            <a:off x="5245411" y="135041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35" name="직선 연결선[R] 334">
            <a:extLst>
              <a:ext uri="{FF2B5EF4-FFF2-40B4-BE49-F238E27FC236}">
                <a16:creationId xmlns:a16="http://schemas.microsoft.com/office/drawing/2014/main" id="{2C91D1A7-F00A-B64C-8B05-BB3165AFDDB4}"/>
              </a:ext>
            </a:extLst>
          </p:cNvPr>
          <p:cNvCxnSpPr/>
          <p:nvPr/>
        </p:nvCxnSpPr>
        <p:spPr>
          <a:xfrm flipH="1">
            <a:off x="4583544" y="123436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>
            <a:extLst>
              <a:ext uri="{FF2B5EF4-FFF2-40B4-BE49-F238E27FC236}">
                <a16:creationId xmlns:a16="http://schemas.microsoft.com/office/drawing/2014/main" id="{B74E32A5-8585-7B4D-ABC4-8D4763200859}"/>
              </a:ext>
            </a:extLst>
          </p:cNvPr>
          <p:cNvSpPr txBox="1"/>
          <p:nvPr/>
        </p:nvSpPr>
        <p:spPr>
          <a:xfrm>
            <a:off x="4345638" y="11879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37" name="직선 연결선[R] 336">
            <a:extLst>
              <a:ext uri="{FF2B5EF4-FFF2-40B4-BE49-F238E27FC236}">
                <a16:creationId xmlns:a16="http://schemas.microsoft.com/office/drawing/2014/main" id="{D983023D-D8DD-0648-A07F-335EC93DE54A}"/>
              </a:ext>
            </a:extLst>
          </p:cNvPr>
          <p:cNvCxnSpPr/>
          <p:nvPr/>
        </p:nvCxnSpPr>
        <p:spPr>
          <a:xfrm flipH="1">
            <a:off x="4381273" y="2050736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90B15E96-577C-8F49-A272-D0BF2C53B0C2}"/>
              </a:ext>
            </a:extLst>
          </p:cNvPr>
          <p:cNvSpPr txBox="1"/>
          <p:nvPr/>
        </p:nvSpPr>
        <p:spPr>
          <a:xfrm>
            <a:off x="4227079" y="200508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3A722CDE-18A8-9D4B-9452-9AB4D5D6D1F9}"/>
              </a:ext>
            </a:extLst>
          </p:cNvPr>
          <p:cNvSpPr txBox="1"/>
          <p:nvPr/>
        </p:nvSpPr>
        <p:spPr>
          <a:xfrm>
            <a:off x="4842258" y="2025862"/>
            <a:ext cx="16337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full_ts_cri</a:t>
            </a:r>
            <a:r>
              <a:rPr kumimoji="1" lang="en-US" altLang="ko-Kore-KR" sz="1000" dirty="0"/>
              <a:t> &lt; </a:t>
            </a:r>
            <a:r>
              <a:rPr kumimoji="1" lang="en-US" altLang="ko-Kore-KR" sz="1000" dirty="0" err="1"/>
              <a:t>input_timeout</a:t>
            </a:r>
            <a:r>
              <a:rPr kumimoji="1" lang="en-US" altLang="ko-Kore-KR" sz="1000" dirty="0"/>
              <a:t>?</a:t>
            </a:r>
            <a:endParaRPr kumimoji="1" lang="ko-Kore-KR" altLang="en-US" sz="1000" dirty="0"/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B1F370A5-72FA-FB43-A112-0D92835E488F}"/>
              </a:ext>
            </a:extLst>
          </p:cNvPr>
          <p:cNvSpPr txBox="1"/>
          <p:nvPr/>
        </p:nvSpPr>
        <p:spPr>
          <a:xfrm>
            <a:off x="4844404" y="2268534"/>
            <a:ext cx="1141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i_status_raw</a:t>
            </a:r>
            <a:r>
              <a:rPr kumimoji="1" lang="en-US" altLang="ko-Kore-KR" sz="1000" dirty="0"/>
              <a:t> != 0?</a:t>
            </a:r>
            <a:endParaRPr kumimoji="1" lang="ko-Kore-KR" altLang="en-US" sz="1000" dirty="0"/>
          </a:p>
        </p:txBody>
      </p:sp>
      <p:cxnSp>
        <p:nvCxnSpPr>
          <p:cNvPr id="310" name="직선 화살표 연결선 309">
            <a:extLst>
              <a:ext uri="{FF2B5EF4-FFF2-40B4-BE49-F238E27FC236}">
                <a16:creationId xmlns:a16="http://schemas.microsoft.com/office/drawing/2014/main" id="{94C2AF00-C16B-8843-8B52-67DE450F2468}"/>
              </a:ext>
            </a:extLst>
          </p:cNvPr>
          <p:cNvCxnSpPr>
            <a:cxnSpLocks/>
            <a:stCxn id="229" idx="0"/>
            <a:endCxn id="278" idx="4"/>
          </p:cNvCxnSpPr>
          <p:nvPr/>
        </p:nvCxnSpPr>
        <p:spPr>
          <a:xfrm flipH="1" flipV="1">
            <a:off x="2549292" y="4681827"/>
            <a:ext cx="711747" cy="4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직선 화살표 연결선 316">
            <a:extLst>
              <a:ext uri="{FF2B5EF4-FFF2-40B4-BE49-F238E27FC236}">
                <a16:creationId xmlns:a16="http://schemas.microsoft.com/office/drawing/2014/main" id="{74CC2233-DA33-F34A-B2B3-E3379BAB71DF}"/>
              </a:ext>
            </a:extLst>
          </p:cNvPr>
          <p:cNvCxnSpPr>
            <a:stCxn id="283" idx="1"/>
            <a:endCxn id="279" idx="4"/>
          </p:cNvCxnSpPr>
          <p:nvPr/>
        </p:nvCxnSpPr>
        <p:spPr>
          <a:xfrm flipH="1" flipV="1">
            <a:off x="2548721" y="4933515"/>
            <a:ext cx="281175" cy="2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직선 연결선[R] 340">
            <a:extLst>
              <a:ext uri="{FF2B5EF4-FFF2-40B4-BE49-F238E27FC236}">
                <a16:creationId xmlns:a16="http://schemas.microsoft.com/office/drawing/2014/main" id="{5D54852C-3832-8A48-A0E0-AB4B46E01340}"/>
              </a:ext>
            </a:extLst>
          </p:cNvPr>
          <p:cNvCxnSpPr/>
          <p:nvPr/>
        </p:nvCxnSpPr>
        <p:spPr>
          <a:xfrm flipH="1">
            <a:off x="2428639" y="252568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TextBox 341">
            <a:extLst>
              <a:ext uri="{FF2B5EF4-FFF2-40B4-BE49-F238E27FC236}">
                <a16:creationId xmlns:a16="http://schemas.microsoft.com/office/drawing/2014/main" id="{782EAFB3-30A7-4F44-9FD9-2C2D11937206}"/>
              </a:ext>
            </a:extLst>
          </p:cNvPr>
          <p:cNvSpPr txBox="1"/>
          <p:nvPr/>
        </p:nvSpPr>
        <p:spPr>
          <a:xfrm>
            <a:off x="2351274" y="234091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43" name="직선 연결선[R] 342">
            <a:extLst>
              <a:ext uri="{FF2B5EF4-FFF2-40B4-BE49-F238E27FC236}">
                <a16:creationId xmlns:a16="http://schemas.microsoft.com/office/drawing/2014/main" id="{FD853797-1854-BF4E-9158-7F9C396D4125}"/>
              </a:ext>
            </a:extLst>
          </p:cNvPr>
          <p:cNvCxnSpPr/>
          <p:nvPr/>
        </p:nvCxnSpPr>
        <p:spPr>
          <a:xfrm flipH="1">
            <a:off x="2426723" y="301745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TextBox 343">
            <a:extLst>
              <a:ext uri="{FF2B5EF4-FFF2-40B4-BE49-F238E27FC236}">
                <a16:creationId xmlns:a16="http://schemas.microsoft.com/office/drawing/2014/main" id="{EB37128F-407F-C049-BA5C-737CB3FF0FBB}"/>
              </a:ext>
            </a:extLst>
          </p:cNvPr>
          <p:cNvSpPr txBox="1"/>
          <p:nvPr/>
        </p:nvSpPr>
        <p:spPr>
          <a:xfrm>
            <a:off x="2348726" y="283154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45" name="직선 연결선[R] 344">
            <a:extLst>
              <a:ext uri="{FF2B5EF4-FFF2-40B4-BE49-F238E27FC236}">
                <a16:creationId xmlns:a16="http://schemas.microsoft.com/office/drawing/2014/main" id="{50ABFA31-BA1A-F044-87E9-3780BA2F6E8D}"/>
              </a:ext>
            </a:extLst>
          </p:cNvPr>
          <p:cNvCxnSpPr/>
          <p:nvPr/>
        </p:nvCxnSpPr>
        <p:spPr>
          <a:xfrm flipH="1">
            <a:off x="1479469" y="40340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TextBox 345">
            <a:extLst>
              <a:ext uri="{FF2B5EF4-FFF2-40B4-BE49-F238E27FC236}">
                <a16:creationId xmlns:a16="http://schemas.microsoft.com/office/drawing/2014/main" id="{95035B3A-FDE9-0946-B27D-24667C7E1628}"/>
              </a:ext>
            </a:extLst>
          </p:cNvPr>
          <p:cNvSpPr txBox="1"/>
          <p:nvPr/>
        </p:nvSpPr>
        <p:spPr>
          <a:xfrm>
            <a:off x="1366384" y="44722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47" name="직선 연결선[R] 346">
            <a:extLst>
              <a:ext uri="{FF2B5EF4-FFF2-40B4-BE49-F238E27FC236}">
                <a16:creationId xmlns:a16="http://schemas.microsoft.com/office/drawing/2014/main" id="{EB7A6AAD-DBD4-C84C-80AF-BEB0ADF06390}"/>
              </a:ext>
            </a:extLst>
          </p:cNvPr>
          <p:cNvCxnSpPr/>
          <p:nvPr/>
        </p:nvCxnSpPr>
        <p:spPr>
          <a:xfrm flipH="1">
            <a:off x="1493927" y="13253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TextBox 347">
            <a:extLst>
              <a:ext uri="{FF2B5EF4-FFF2-40B4-BE49-F238E27FC236}">
                <a16:creationId xmlns:a16="http://schemas.microsoft.com/office/drawing/2014/main" id="{EF538186-98CB-7B40-9E15-FBB3BC029B88}"/>
              </a:ext>
            </a:extLst>
          </p:cNvPr>
          <p:cNvSpPr txBox="1"/>
          <p:nvPr/>
        </p:nvSpPr>
        <p:spPr>
          <a:xfrm>
            <a:off x="1366554" y="19779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36422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997C799A-2FCF-204F-8F38-733DA4177DD4}"/>
              </a:ext>
            </a:extLst>
          </p:cNvPr>
          <p:cNvGrpSpPr/>
          <p:nvPr/>
        </p:nvGrpSpPr>
        <p:grpSpPr>
          <a:xfrm>
            <a:off x="114599" y="58926"/>
            <a:ext cx="12007745" cy="6541380"/>
            <a:chOff x="114599" y="58926"/>
            <a:chExt cx="12007745" cy="6541380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4A55BC4-2E0F-5C4F-8A78-A2FA268CEC7E}"/>
                </a:ext>
              </a:extLst>
            </p:cNvPr>
            <p:cNvGrpSpPr/>
            <p:nvPr/>
          </p:nvGrpSpPr>
          <p:grpSpPr>
            <a:xfrm>
              <a:off x="194394" y="370703"/>
              <a:ext cx="1920156" cy="6106297"/>
              <a:chOff x="194394" y="370703"/>
              <a:chExt cx="1920156" cy="6106297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4A5D766B-8B8B-5D48-AA8B-21B769AA3898}"/>
                  </a:ext>
                </a:extLst>
              </p:cNvPr>
              <p:cNvGrpSpPr/>
              <p:nvPr/>
            </p:nvGrpSpPr>
            <p:grpSpPr>
              <a:xfrm>
                <a:off x="194394" y="370703"/>
                <a:ext cx="1920156" cy="6106297"/>
                <a:chOff x="2099393" y="636130"/>
                <a:chExt cx="1920156" cy="6106297"/>
              </a:xfrm>
            </p:grpSpPr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FD47DEA2-62EF-DC42-ABC3-06FF3437C7D4}"/>
                    </a:ext>
                  </a:extLst>
                </p:cNvPr>
                <p:cNvSpPr/>
                <p:nvPr/>
              </p:nvSpPr>
              <p:spPr>
                <a:xfrm>
                  <a:off x="2099393" y="636130"/>
                  <a:ext cx="1920156" cy="6106297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 err="1">
                      <a:solidFill>
                        <a:schemeClr val="tx1"/>
                      </a:solidFill>
                    </a:rPr>
                    <a:t>LaneDistrubutor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1712A5FB-6236-3B49-8DCD-34F163AE512D}"/>
                    </a:ext>
                  </a:extLst>
                </p:cNvPr>
                <p:cNvSpPr/>
                <p:nvPr/>
              </p:nvSpPr>
              <p:spPr>
                <a:xfrm>
                  <a:off x="2277124" y="1427268"/>
                  <a:ext cx="75690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we</a:t>
                  </a:r>
                  <a:endParaRPr kumimoji="1" lang="ko-Kore-KR" altLang="en-US" sz="1100" dirty="0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89BB1CA7-79BA-7C4C-B5E9-29BFA1B627E9}"/>
                    </a:ext>
                  </a:extLst>
                </p:cNvPr>
                <p:cNvSpPr/>
                <p:nvPr/>
              </p:nvSpPr>
              <p:spPr>
                <a:xfrm>
                  <a:off x="2277124" y="1803955"/>
                  <a:ext cx="75690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writable</a:t>
                  </a:r>
                  <a:endParaRPr kumimoji="1" lang="ko-Kore-KR" altLang="en-US" sz="1100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EE67AC01-3518-6248-91EB-28F4797C7247}"/>
                    </a:ext>
                  </a:extLst>
                </p:cNvPr>
                <p:cNvSpPr/>
                <p:nvPr/>
              </p:nvSpPr>
              <p:spPr>
                <a:xfrm>
                  <a:off x="2284487" y="2208557"/>
                  <a:ext cx="1348399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seqn</a:t>
                  </a:r>
                  <a:r>
                    <a:rPr kumimoji="1" lang="en-US" altLang="ko-Kore-KR" sz="1100" dirty="0"/>
                    <a:t>[11:0]</a:t>
                  </a:r>
                  <a:endParaRPr kumimoji="1" lang="ko-Kore-KR" altLang="en-US" sz="1100" dirty="0"/>
                </a:p>
              </p:txBody>
            </p:sp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85AF3FEB-9897-AF43-BF4D-365DA59BA1FC}"/>
                    </a:ext>
                  </a:extLst>
                </p:cNvPr>
                <p:cNvGrpSpPr/>
                <p:nvPr/>
              </p:nvGrpSpPr>
              <p:grpSpPr>
                <a:xfrm>
                  <a:off x="2258270" y="2681088"/>
                  <a:ext cx="1609075" cy="1872849"/>
                  <a:chOff x="2258270" y="2681088"/>
                  <a:chExt cx="1609075" cy="1872849"/>
                </a:xfrm>
              </p:grpSpPr>
              <p:sp>
                <p:nvSpPr>
                  <p:cNvPr id="10" name="직사각형 9">
                    <a:extLst>
                      <a:ext uri="{FF2B5EF4-FFF2-40B4-BE49-F238E27FC236}">
                        <a16:creationId xmlns:a16="http://schemas.microsoft.com/office/drawing/2014/main" id="{C6056F38-52A9-4D4E-AA62-CAE8CC2D1D66}"/>
                      </a:ext>
                    </a:extLst>
                  </p:cNvPr>
                  <p:cNvSpPr/>
                  <p:nvPr/>
                </p:nvSpPr>
                <p:spPr>
                  <a:xfrm>
                    <a:off x="2360209" y="3043471"/>
                    <a:ext cx="135576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channel[4:0]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11" name="직사각형 10">
                    <a:extLst>
                      <a:ext uri="{FF2B5EF4-FFF2-40B4-BE49-F238E27FC236}">
                        <a16:creationId xmlns:a16="http://schemas.microsoft.com/office/drawing/2014/main" id="{C1A19EDA-3128-7E43-96F3-2225F4968754}"/>
                      </a:ext>
                    </a:extLst>
                  </p:cNvPr>
                  <p:cNvSpPr/>
                  <p:nvPr/>
                </p:nvSpPr>
                <p:spPr>
                  <a:xfrm>
                    <a:off x="2258270" y="2681088"/>
                    <a:ext cx="1609075" cy="1872849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payload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" name="직사각형 11">
                    <a:extLst>
                      <a:ext uri="{FF2B5EF4-FFF2-40B4-BE49-F238E27FC236}">
                        <a16:creationId xmlns:a16="http://schemas.microsoft.com/office/drawing/2014/main" id="{54DD4419-99AE-6445-A4FF-921013578F9A}"/>
                      </a:ext>
                    </a:extLst>
                  </p:cNvPr>
                  <p:cNvSpPr/>
                  <p:nvPr/>
                </p:nvSpPr>
                <p:spPr>
                  <a:xfrm>
                    <a:off x="2346785" y="3418612"/>
                    <a:ext cx="135576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timestamp[63:0]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13" name="직사각형 12">
                    <a:extLst>
                      <a:ext uri="{FF2B5EF4-FFF2-40B4-BE49-F238E27FC236}">
                        <a16:creationId xmlns:a16="http://schemas.microsoft.com/office/drawing/2014/main" id="{FB899507-7BDD-1C4E-B95B-861F2F44E1B9}"/>
                      </a:ext>
                    </a:extLst>
                  </p:cNvPr>
                  <p:cNvSpPr/>
                  <p:nvPr/>
                </p:nvSpPr>
                <p:spPr>
                  <a:xfrm>
                    <a:off x="2360209" y="3788469"/>
                    <a:ext cx="135576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address[7:0]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14" name="직사각형 13">
                    <a:extLst>
                      <a:ext uri="{FF2B5EF4-FFF2-40B4-BE49-F238E27FC236}">
                        <a16:creationId xmlns:a16="http://schemas.microsoft.com/office/drawing/2014/main" id="{6066CE93-03F6-1948-A6D2-F21E28A5F275}"/>
                      </a:ext>
                    </a:extLst>
                  </p:cNvPr>
                  <p:cNvSpPr/>
                  <p:nvPr/>
                </p:nvSpPr>
                <p:spPr>
                  <a:xfrm>
                    <a:off x="2360209" y="4161611"/>
                    <a:ext cx="135576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data[31:0]</a:t>
                    </a:r>
                    <a:endParaRPr kumimoji="1" lang="ko-Kore-KR" altLang="en-US" sz="1100" dirty="0"/>
                  </a:p>
                </p:txBody>
              </p:sp>
            </p:grpSp>
          </p:grp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BB3515F-1C33-5E4E-9DCF-6CC37F86934F}"/>
                  </a:ext>
                </a:extLst>
              </p:cNvPr>
              <p:cNvSpPr/>
              <p:nvPr/>
            </p:nvSpPr>
            <p:spPr>
              <a:xfrm>
                <a:off x="273377" y="804894"/>
                <a:ext cx="1752539" cy="414949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output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E6218C8-F13F-254A-B27D-00E08E928BA6}"/>
                </a:ext>
              </a:extLst>
            </p:cNvPr>
            <p:cNvGrpSpPr/>
            <p:nvPr/>
          </p:nvGrpSpPr>
          <p:grpSpPr>
            <a:xfrm>
              <a:off x="2215268" y="370702"/>
              <a:ext cx="3880731" cy="6106297"/>
              <a:chOff x="2215268" y="370702"/>
              <a:chExt cx="3880731" cy="6106297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124F3063-BB54-8E43-82E8-7A7537D52A48}"/>
                  </a:ext>
                </a:extLst>
              </p:cNvPr>
              <p:cNvGrpSpPr/>
              <p:nvPr/>
            </p:nvGrpSpPr>
            <p:grpSpPr>
              <a:xfrm>
                <a:off x="2215268" y="370702"/>
                <a:ext cx="3880731" cy="6106297"/>
                <a:chOff x="194393" y="370703"/>
                <a:chExt cx="3880731" cy="6106297"/>
              </a:xfrm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FDE35F00-EACF-1A41-9A45-A844944C3FF9}"/>
                    </a:ext>
                  </a:extLst>
                </p:cNvPr>
                <p:cNvGrpSpPr/>
                <p:nvPr/>
              </p:nvGrpSpPr>
              <p:grpSpPr>
                <a:xfrm>
                  <a:off x="194393" y="370703"/>
                  <a:ext cx="3880731" cy="6106297"/>
                  <a:chOff x="2099392" y="636130"/>
                  <a:chExt cx="3880731" cy="6106297"/>
                </a:xfrm>
              </p:grpSpPr>
              <p:sp>
                <p:nvSpPr>
                  <p:cNvPr id="31" name="직사각형 30">
                    <a:extLst>
                      <a:ext uri="{FF2B5EF4-FFF2-40B4-BE49-F238E27FC236}">
                        <a16:creationId xmlns:a16="http://schemas.microsoft.com/office/drawing/2014/main" id="{AABBF731-8AFC-4341-9FB9-1963EBA73F8E}"/>
                      </a:ext>
                    </a:extLst>
                  </p:cNvPr>
                  <p:cNvSpPr/>
                  <p:nvPr/>
                </p:nvSpPr>
                <p:spPr>
                  <a:xfrm>
                    <a:off x="2099392" y="636130"/>
                    <a:ext cx="3880731" cy="610629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FIFOs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" name="직사각형 31">
                    <a:extLst>
                      <a:ext uri="{FF2B5EF4-FFF2-40B4-BE49-F238E27FC236}">
                        <a16:creationId xmlns:a16="http://schemas.microsoft.com/office/drawing/2014/main" id="{169C9380-E73F-E249-9D6A-98A420FB5262}"/>
                      </a:ext>
                    </a:extLst>
                  </p:cNvPr>
                  <p:cNvSpPr/>
                  <p:nvPr/>
                </p:nvSpPr>
                <p:spPr>
                  <a:xfrm>
                    <a:off x="2277124" y="1427268"/>
                    <a:ext cx="75690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we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33" name="직사각형 32">
                    <a:extLst>
                      <a:ext uri="{FF2B5EF4-FFF2-40B4-BE49-F238E27FC236}">
                        <a16:creationId xmlns:a16="http://schemas.microsoft.com/office/drawing/2014/main" id="{BF3B3261-5844-C547-840C-9E43CCE306A5}"/>
                      </a:ext>
                    </a:extLst>
                  </p:cNvPr>
                  <p:cNvSpPr/>
                  <p:nvPr/>
                </p:nvSpPr>
                <p:spPr>
                  <a:xfrm>
                    <a:off x="2277124" y="1803955"/>
                    <a:ext cx="75690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writable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809F7A4F-5F31-8142-80E0-9633B84DFB89}"/>
                      </a:ext>
                    </a:extLst>
                  </p:cNvPr>
                  <p:cNvSpPr/>
                  <p:nvPr/>
                </p:nvSpPr>
                <p:spPr>
                  <a:xfrm>
                    <a:off x="2284487" y="2208557"/>
                    <a:ext cx="1348399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 err="1"/>
                      <a:t>seqn</a:t>
                    </a:r>
                    <a:r>
                      <a:rPr kumimoji="1" lang="en-US" altLang="ko-Kore-KR" sz="1100" dirty="0"/>
                      <a:t>[11:0]</a:t>
                    </a:r>
                    <a:endParaRPr kumimoji="1" lang="ko-Kore-KR" altLang="en-US" sz="1100" dirty="0"/>
                  </a:p>
                </p:txBody>
              </p:sp>
              <p:grpSp>
                <p:nvGrpSpPr>
                  <p:cNvPr id="35" name="그룹 34">
                    <a:extLst>
                      <a:ext uri="{FF2B5EF4-FFF2-40B4-BE49-F238E27FC236}">
                        <a16:creationId xmlns:a16="http://schemas.microsoft.com/office/drawing/2014/main" id="{B326A2D6-2E6F-5C42-9C23-123B02854AE3}"/>
                      </a:ext>
                    </a:extLst>
                  </p:cNvPr>
                  <p:cNvGrpSpPr/>
                  <p:nvPr/>
                </p:nvGrpSpPr>
                <p:grpSpPr>
                  <a:xfrm>
                    <a:off x="2258270" y="2681088"/>
                    <a:ext cx="1609075" cy="1872849"/>
                    <a:chOff x="2258270" y="2681088"/>
                    <a:chExt cx="1609075" cy="1872849"/>
                  </a:xfrm>
                </p:grpSpPr>
                <p:sp>
                  <p:nvSpPr>
                    <p:cNvPr id="36" name="직사각형 35">
                      <a:extLst>
                        <a:ext uri="{FF2B5EF4-FFF2-40B4-BE49-F238E27FC236}">
                          <a16:creationId xmlns:a16="http://schemas.microsoft.com/office/drawing/2014/main" id="{7F06AFAF-A249-7A4B-AB4B-6628382F9D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60209" y="3043471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channel[4:0]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37" name="직사각형 36">
                      <a:extLst>
                        <a:ext uri="{FF2B5EF4-FFF2-40B4-BE49-F238E27FC236}">
                          <a16:creationId xmlns:a16="http://schemas.microsoft.com/office/drawing/2014/main" id="{D6A868F1-9EFB-2D49-B276-82D0464DAB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58270" y="2681088"/>
                      <a:ext cx="1609075" cy="1872849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kumimoji="1" lang="en-US" altLang="ko-Kore-KR" dirty="0">
                          <a:solidFill>
                            <a:schemeClr val="tx1"/>
                          </a:solidFill>
                        </a:rPr>
                        <a:t>payload</a:t>
                      </a:r>
                      <a:endParaRPr kumimoji="1" lang="ko-Kore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8" name="직사각형 37">
                      <a:extLst>
                        <a:ext uri="{FF2B5EF4-FFF2-40B4-BE49-F238E27FC236}">
                          <a16:creationId xmlns:a16="http://schemas.microsoft.com/office/drawing/2014/main" id="{56B2457D-7C55-A841-8EC0-D3C0D07011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46785" y="3418612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timestamp[63:0]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39" name="직사각형 38">
                      <a:extLst>
                        <a:ext uri="{FF2B5EF4-FFF2-40B4-BE49-F238E27FC236}">
                          <a16:creationId xmlns:a16="http://schemas.microsoft.com/office/drawing/2014/main" id="{4C2BA1AA-4F3F-CC48-8C5F-A618131336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60209" y="3788469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address[7:0]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40" name="직사각형 39">
                      <a:extLst>
                        <a:ext uri="{FF2B5EF4-FFF2-40B4-BE49-F238E27FC236}">
                          <a16:creationId xmlns:a16="http://schemas.microsoft.com/office/drawing/2014/main" id="{20D71E10-6DDF-7C4A-A8F7-7A8735A81D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60209" y="4161611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data[31:0]</a:t>
                      </a:r>
                      <a:endParaRPr kumimoji="1" lang="ko-Kore-KR" altLang="en-US" sz="1100" dirty="0"/>
                    </a:p>
                  </p:txBody>
                </p:sp>
              </p:grpSp>
            </p:grp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507ACF27-DA50-BF49-AE4D-7354A1FAA28D}"/>
                    </a:ext>
                  </a:extLst>
                </p:cNvPr>
                <p:cNvSpPr/>
                <p:nvPr/>
              </p:nvSpPr>
              <p:spPr>
                <a:xfrm>
                  <a:off x="273377" y="804894"/>
                  <a:ext cx="1752539" cy="414949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input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50DDDDD3-68EE-EA4D-B6C1-49C035948DFE}"/>
                  </a:ext>
                </a:extLst>
              </p:cNvPr>
              <p:cNvSpPr/>
              <p:nvPr/>
            </p:nvSpPr>
            <p:spPr>
              <a:xfrm>
                <a:off x="4125775" y="804893"/>
                <a:ext cx="1752539" cy="414949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output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C9BBE616-D4E1-1A42-8925-1863B4EE6309}"/>
                  </a:ext>
                </a:extLst>
              </p:cNvPr>
              <p:cNvSpPr/>
              <p:nvPr/>
            </p:nvSpPr>
            <p:spPr>
              <a:xfrm>
                <a:off x="4250612" y="1151777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</a:t>
                </a:r>
                <a:endParaRPr kumimoji="1" lang="ko-Kore-KR" altLang="en-US" sz="1100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3B886C5D-F3B0-EB4C-81DC-E0D6FF20E150}"/>
                  </a:ext>
                </a:extLst>
              </p:cNvPr>
              <p:cNvSpPr/>
              <p:nvPr/>
            </p:nvSpPr>
            <p:spPr>
              <a:xfrm>
                <a:off x="4250612" y="1528464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readable</a:t>
                </a:r>
                <a:endParaRPr kumimoji="1" lang="ko-Kore-KR" altLang="en-US" sz="1100" dirty="0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1C375D0-A29D-AA46-A80D-D370B5C4FDF1}"/>
                  </a:ext>
                </a:extLst>
              </p:cNvPr>
              <p:cNvSpPr/>
              <p:nvPr/>
            </p:nvSpPr>
            <p:spPr>
              <a:xfrm>
                <a:off x="4257975" y="1933066"/>
                <a:ext cx="1348399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seqn</a:t>
                </a:r>
                <a:r>
                  <a:rPr kumimoji="1" lang="en-US" altLang="ko-Kore-KR" sz="1100" dirty="0"/>
                  <a:t>[11:0]</a:t>
                </a:r>
                <a:endParaRPr kumimoji="1" lang="ko-Kore-KR" altLang="en-US" sz="1100" dirty="0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D6E4FB25-1E28-2742-99B7-13D4DB1406C2}"/>
                  </a:ext>
                </a:extLst>
              </p:cNvPr>
              <p:cNvSpPr/>
              <p:nvPr/>
            </p:nvSpPr>
            <p:spPr>
              <a:xfrm>
                <a:off x="4333697" y="2767980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channel[4:0]</a:t>
                </a:r>
                <a:endParaRPr kumimoji="1" lang="ko-Kore-KR" altLang="en-US" sz="1100" dirty="0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E023691A-FCB7-E944-9C91-3A61B4F9D83A}"/>
                  </a:ext>
                </a:extLst>
              </p:cNvPr>
              <p:cNvSpPr/>
              <p:nvPr/>
            </p:nvSpPr>
            <p:spPr>
              <a:xfrm>
                <a:off x="4231758" y="2405597"/>
                <a:ext cx="1609075" cy="187284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payload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DF158EF6-57BB-774E-8368-50F96EAED6BB}"/>
                  </a:ext>
                </a:extLst>
              </p:cNvPr>
              <p:cNvSpPr/>
              <p:nvPr/>
            </p:nvSpPr>
            <p:spPr>
              <a:xfrm>
                <a:off x="4320273" y="3143121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timestamp[63:0]</a:t>
                </a:r>
                <a:endParaRPr kumimoji="1" lang="ko-Kore-KR" altLang="en-US" sz="1100" dirty="0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36C6FFC7-EAD2-4F47-9062-A967EABC8F04}"/>
                  </a:ext>
                </a:extLst>
              </p:cNvPr>
              <p:cNvSpPr/>
              <p:nvPr/>
            </p:nvSpPr>
            <p:spPr>
              <a:xfrm>
                <a:off x="4333697" y="3512978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address[7:0]</a:t>
                </a:r>
                <a:endParaRPr kumimoji="1" lang="ko-Kore-KR" altLang="en-US" sz="1100" dirty="0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B453B8B-B974-8C42-AEB3-609C3B887401}"/>
                  </a:ext>
                </a:extLst>
              </p:cNvPr>
              <p:cNvSpPr/>
              <p:nvPr/>
            </p:nvSpPr>
            <p:spPr>
              <a:xfrm>
                <a:off x="4333697" y="3886120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data[31:0]</a:t>
                </a:r>
                <a:endParaRPr kumimoji="1" lang="ko-Kore-KR" altLang="en-US" sz="1100" dirty="0"/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5EB35003-17B8-4847-8CE9-DA14735FE777}"/>
                </a:ext>
              </a:extLst>
            </p:cNvPr>
            <p:cNvGrpSpPr/>
            <p:nvPr/>
          </p:nvGrpSpPr>
          <p:grpSpPr>
            <a:xfrm>
              <a:off x="6177766" y="370701"/>
              <a:ext cx="3880731" cy="6106297"/>
              <a:chOff x="6177766" y="370701"/>
              <a:chExt cx="3880731" cy="6106297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9E182469-69D2-7844-95BD-A82661128AF1}"/>
                  </a:ext>
                </a:extLst>
              </p:cNvPr>
              <p:cNvGrpSpPr/>
              <p:nvPr/>
            </p:nvGrpSpPr>
            <p:grpSpPr>
              <a:xfrm>
                <a:off x="6177766" y="370701"/>
                <a:ext cx="3880731" cy="6106297"/>
                <a:chOff x="2215268" y="370702"/>
                <a:chExt cx="3880731" cy="6106297"/>
              </a:xfrm>
            </p:grpSpPr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283C8DF3-8FA3-404F-BBA5-BFCBD6A4BAA1}"/>
                    </a:ext>
                  </a:extLst>
                </p:cNvPr>
                <p:cNvGrpSpPr/>
                <p:nvPr/>
              </p:nvGrpSpPr>
              <p:grpSpPr>
                <a:xfrm>
                  <a:off x="2215268" y="370702"/>
                  <a:ext cx="3880731" cy="6106297"/>
                  <a:chOff x="194393" y="370703"/>
                  <a:chExt cx="3880731" cy="6106297"/>
                </a:xfrm>
              </p:grpSpPr>
              <p:grpSp>
                <p:nvGrpSpPr>
                  <p:cNvPr id="62" name="그룹 61">
                    <a:extLst>
                      <a:ext uri="{FF2B5EF4-FFF2-40B4-BE49-F238E27FC236}">
                        <a16:creationId xmlns:a16="http://schemas.microsoft.com/office/drawing/2014/main" id="{F8289FE2-56AD-614C-8D17-8CEF214D3A60}"/>
                      </a:ext>
                    </a:extLst>
                  </p:cNvPr>
                  <p:cNvGrpSpPr/>
                  <p:nvPr/>
                </p:nvGrpSpPr>
                <p:grpSpPr>
                  <a:xfrm>
                    <a:off x="194393" y="370703"/>
                    <a:ext cx="3880731" cy="6106297"/>
                    <a:chOff x="2099392" y="636130"/>
                    <a:chExt cx="3880731" cy="6106297"/>
                  </a:xfrm>
                </p:grpSpPr>
                <p:sp>
                  <p:nvSpPr>
                    <p:cNvPr id="64" name="직사각형 63">
                      <a:extLst>
                        <a:ext uri="{FF2B5EF4-FFF2-40B4-BE49-F238E27FC236}">
                          <a16:creationId xmlns:a16="http://schemas.microsoft.com/office/drawing/2014/main" id="{BE57C3EE-AADF-1345-9A43-649A085C69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9392" y="636130"/>
                      <a:ext cx="3880731" cy="6106297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kumimoji="1" lang="en-US" altLang="ko-Kore-KR" dirty="0">
                          <a:solidFill>
                            <a:schemeClr val="tx1"/>
                          </a:solidFill>
                        </a:rPr>
                        <a:t>gates</a:t>
                      </a:r>
                      <a:endParaRPr kumimoji="1" lang="ko-Kore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5" name="직사각형 64">
                      <a:extLst>
                        <a:ext uri="{FF2B5EF4-FFF2-40B4-BE49-F238E27FC236}">
                          <a16:creationId xmlns:a16="http://schemas.microsoft.com/office/drawing/2014/main" id="{76249A87-35CE-F947-8DAD-13FEF5C490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77124" y="1415393"/>
                      <a:ext cx="75690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re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66" name="직사각형 65">
                      <a:extLst>
                        <a:ext uri="{FF2B5EF4-FFF2-40B4-BE49-F238E27FC236}">
                          <a16:creationId xmlns:a16="http://schemas.microsoft.com/office/drawing/2014/main" id="{037F597C-C58C-3F4C-A801-B1BE51F3AE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77124" y="1792080"/>
                      <a:ext cx="75690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readable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67" name="직사각형 66">
                      <a:extLst>
                        <a:ext uri="{FF2B5EF4-FFF2-40B4-BE49-F238E27FC236}">
                          <a16:creationId xmlns:a16="http://schemas.microsoft.com/office/drawing/2014/main" id="{FC58F703-7E0A-7448-ABFE-DC0BC9AF56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84487" y="2196682"/>
                      <a:ext cx="1348399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 err="1"/>
                        <a:t>seqn</a:t>
                      </a:r>
                      <a:r>
                        <a:rPr kumimoji="1" lang="en-US" altLang="ko-Kore-KR" sz="1100" dirty="0"/>
                        <a:t>[11:0]</a:t>
                      </a:r>
                      <a:endParaRPr kumimoji="1" lang="ko-Kore-KR" altLang="en-US" sz="1100" dirty="0"/>
                    </a:p>
                  </p:txBody>
                </p:sp>
                <p:grpSp>
                  <p:nvGrpSpPr>
                    <p:cNvPr id="68" name="그룹 67">
                      <a:extLst>
                        <a:ext uri="{FF2B5EF4-FFF2-40B4-BE49-F238E27FC236}">
                          <a16:creationId xmlns:a16="http://schemas.microsoft.com/office/drawing/2014/main" id="{B4332FC7-8D85-8B4C-B2DF-E20374D717C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258270" y="2669213"/>
                      <a:ext cx="1609075" cy="1872849"/>
                      <a:chOff x="2258270" y="2669213"/>
                      <a:chExt cx="1609075" cy="1872849"/>
                    </a:xfrm>
                  </p:grpSpPr>
                  <p:sp>
                    <p:nvSpPr>
                      <p:cNvPr id="69" name="직사각형 68">
                        <a:extLst>
                          <a:ext uri="{FF2B5EF4-FFF2-40B4-BE49-F238E27FC236}">
                            <a16:creationId xmlns:a16="http://schemas.microsoft.com/office/drawing/2014/main" id="{7B0799FD-51C6-134B-A3C6-1C62494783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60209" y="3031596"/>
                        <a:ext cx="1355763" cy="3048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>
                            <a:shade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ko-Kore-KR" sz="1100" dirty="0"/>
                          <a:t>channel[4:0]</a:t>
                        </a:r>
                        <a:endParaRPr kumimoji="1" lang="ko-Kore-KR" altLang="en-US" sz="1100" dirty="0"/>
                      </a:p>
                    </p:txBody>
                  </p:sp>
                  <p:sp>
                    <p:nvSpPr>
                      <p:cNvPr id="70" name="직사각형 69">
                        <a:extLst>
                          <a:ext uri="{FF2B5EF4-FFF2-40B4-BE49-F238E27FC236}">
                            <a16:creationId xmlns:a16="http://schemas.microsoft.com/office/drawing/2014/main" id="{0D137C0F-31E0-7049-9914-0CA9A31252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58270" y="2669213"/>
                        <a:ext cx="1609075" cy="1872849"/>
                      </a:xfrm>
                      <a:prstGeom prst="rect">
                        <a:avLst/>
                      </a:prstGeom>
                      <a:no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t"/>
                      <a:lstStyle/>
                      <a:p>
                        <a:pPr algn="ctr"/>
                        <a:r>
                          <a:rPr kumimoji="1" lang="en-US" altLang="ko-Kore-KR" dirty="0">
                            <a:solidFill>
                              <a:schemeClr val="tx1"/>
                            </a:solidFill>
                          </a:rPr>
                          <a:t>payload</a:t>
                        </a:r>
                        <a:endParaRPr kumimoji="1" lang="ko-Kore-KR" alt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71" name="직사각형 70">
                        <a:extLst>
                          <a:ext uri="{FF2B5EF4-FFF2-40B4-BE49-F238E27FC236}">
                            <a16:creationId xmlns:a16="http://schemas.microsoft.com/office/drawing/2014/main" id="{0240D5E3-870A-7F47-9176-D1E454EA2C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46785" y="3406737"/>
                        <a:ext cx="1355763" cy="3048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>
                            <a:shade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ko-Kore-KR" sz="1100" dirty="0"/>
                          <a:t>timestamp[63:0]</a:t>
                        </a:r>
                        <a:endParaRPr kumimoji="1" lang="ko-Kore-KR" altLang="en-US" sz="1100" dirty="0"/>
                      </a:p>
                    </p:txBody>
                  </p:sp>
                  <p:sp>
                    <p:nvSpPr>
                      <p:cNvPr id="72" name="직사각형 71">
                        <a:extLst>
                          <a:ext uri="{FF2B5EF4-FFF2-40B4-BE49-F238E27FC236}">
                            <a16:creationId xmlns:a16="http://schemas.microsoft.com/office/drawing/2014/main" id="{4A4FB301-A3CC-7A4B-A82D-0EB6DC4665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60209" y="3776594"/>
                        <a:ext cx="1355763" cy="3048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>
                            <a:shade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ko-Kore-KR" sz="1100" dirty="0"/>
                          <a:t>address[7:0]</a:t>
                        </a:r>
                        <a:endParaRPr kumimoji="1" lang="ko-Kore-KR" altLang="en-US" sz="1100" dirty="0"/>
                      </a:p>
                    </p:txBody>
                  </p:sp>
                  <p:sp>
                    <p:nvSpPr>
                      <p:cNvPr id="73" name="직사각형 72">
                        <a:extLst>
                          <a:ext uri="{FF2B5EF4-FFF2-40B4-BE49-F238E27FC236}">
                            <a16:creationId xmlns:a16="http://schemas.microsoft.com/office/drawing/2014/main" id="{EFC2B514-F232-7648-943E-2FF8B2AF69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60209" y="4149736"/>
                        <a:ext cx="1355763" cy="3048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>
                            <a:shade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ko-Kore-KR" sz="1100" dirty="0"/>
                          <a:t>data[31:0]</a:t>
                        </a:r>
                        <a:endParaRPr kumimoji="1" lang="ko-Kore-KR" altLang="en-US" sz="1100" dirty="0"/>
                      </a:p>
                    </p:txBody>
                  </p:sp>
                </p:grpSp>
              </p:grpSp>
              <p:sp>
                <p:nvSpPr>
                  <p:cNvPr id="63" name="직사각형 62">
                    <a:extLst>
                      <a:ext uri="{FF2B5EF4-FFF2-40B4-BE49-F238E27FC236}">
                        <a16:creationId xmlns:a16="http://schemas.microsoft.com/office/drawing/2014/main" id="{BF854B0F-63F2-774F-9F6A-B3EE69D35CFC}"/>
                      </a:ext>
                    </a:extLst>
                  </p:cNvPr>
                  <p:cNvSpPr/>
                  <p:nvPr/>
                </p:nvSpPr>
                <p:spPr>
                  <a:xfrm>
                    <a:off x="273377" y="804894"/>
                    <a:ext cx="1752539" cy="4149493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input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36A9DAC4-6E88-554B-9424-FD205804B0FB}"/>
                    </a:ext>
                  </a:extLst>
                </p:cNvPr>
                <p:cNvSpPr/>
                <p:nvPr/>
              </p:nvSpPr>
              <p:spPr>
                <a:xfrm>
                  <a:off x="4125775" y="804893"/>
                  <a:ext cx="1752539" cy="414949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output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B9634FFD-0E36-274A-A02D-FC7135DAB37D}"/>
                    </a:ext>
                  </a:extLst>
                </p:cNvPr>
                <p:cNvSpPr/>
                <p:nvPr/>
              </p:nvSpPr>
              <p:spPr>
                <a:xfrm>
                  <a:off x="4250612" y="1151777"/>
                  <a:ext cx="75690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valid</a:t>
                  </a:r>
                  <a:endParaRPr kumimoji="1" lang="ko-Kore-KR" altLang="en-US" sz="1100" dirty="0"/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8CBC2F32-0E67-354A-9D74-3B1F16166D35}"/>
                    </a:ext>
                  </a:extLst>
                </p:cNvPr>
                <p:cNvSpPr/>
                <p:nvPr/>
              </p:nvSpPr>
              <p:spPr>
                <a:xfrm>
                  <a:off x="4250612" y="1528464"/>
                  <a:ext cx="1348399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replace_occured</a:t>
                  </a:r>
                  <a:endParaRPr kumimoji="1" lang="ko-Kore-KR" altLang="en-US" sz="1100" dirty="0"/>
                </a:p>
              </p:txBody>
            </p:sp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5341BEFF-2B1F-7346-863F-7CC70CB5E143}"/>
                    </a:ext>
                  </a:extLst>
                </p:cNvPr>
                <p:cNvSpPr/>
                <p:nvPr/>
              </p:nvSpPr>
              <p:spPr>
                <a:xfrm>
                  <a:off x="4257976" y="1933066"/>
                  <a:ext cx="1341036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nondata_replace</a:t>
                  </a:r>
                  <a:r>
                    <a:rPr kumimoji="1" lang="en-US" altLang="ko-Kore-KR" sz="1100" dirty="0"/>
                    <a:t>_</a:t>
                  </a:r>
                </a:p>
                <a:p>
                  <a:pPr algn="ctr"/>
                  <a:r>
                    <a:rPr kumimoji="1" lang="en-US" altLang="ko-Kore-KR" sz="1100" dirty="0" err="1"/>
                    <a:t>occured</a:t>
                  </a:r>
                  <a:endParaRPr kumimoji="1" lang="ko-Kore-KR" altLang="en-US" sz="1100" dirty="0"/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587193C4-A818-2241-B44A-507AB618E1F0}"/>
                    </a:ext>
                  </a:extLst>
                </p:cNvPr>
                <p:cNvSpPr/>
                <p:nvPr/>
              </p:nvSpPr>
              <p:spPr>
                <a:xfrm>
                  <a:off x="4333697" y="3350783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channel[4:0]</a:t>
                  </a:r>
                  <a:endParaRPr kumimoji="1" lang="ko-Kore-KR" altLang="en-US" sz="1100" dirty="0"/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D925A75F-8C78-124C-B0A4-A6D870275ECD}"/>
                    </a:ext>
                  </a:extLst>
                </p:cNvPr>
                <p:cNvSpPr/>
                <p:nvPr/>
              </p:nvSpPr>
              <p:spPr>
                <a:xfrm>
                  <a:off x="4231758" y="2988400"/>
                  <a:ext cx="1609075" cy="187284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payload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040DE22C-3E3B-F345-81C9-E54457075326}"/>
                    </a:ext>
                  </a:extLst>
                </p:cNvPr>
                <p:cNvSpPr/>
                <p:nvPr/>
              </p:nvSpPr>
              <p:spPr>
                <a:xfrm>
                  <a:off x="4320273" y="3725924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timestamp[63:0]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5BC4B96F-9C55-534D-991C-C9CD2DFE8454}"/>
                    </a:ext>
                  </a:extLst>
                </p:cNvPr>
                <p:cNvSpPr/>
                <p:nvPr/>
              </p:nvSpPr>
              <p:spPr>
                <a:xfrm>
                  <a:off x="4333697" y="4095781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address[7:0]</a:t>
                  </a:r>
                  <a:endParaRPr kumimoji="1" lang="ko-Kore-KR" altLang="en-US" sz="1100" dirty="0"/>
                </a:p>
              </p:txBody>
            </p:sp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D50505D4-2468-DC4E-BDA5-E9DFA7906FE6}"/>
                    </a:ext>
                  </a:extLst>
                </p:cNvPr>
                <p:cNvSpPr/>
                <p:nvPr/>
              </p:nvSpPr>
              <p:spPr>
                <a:xfrm>
                  <a:off x="4333697" y="4468923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data[31:0]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242D64BC-1210-3547-BDD2-8F0B0F9CD05E}"/>
                  </a:ext>
                </a:extLst>
              </p:cNvPr>
              <p:cNvSpPr/>
              <p:nvPr/>
            </p:nvSpPr>
            <p:spPr>
              <a:xfrm>
                <a:off x="8220473" y="2335109"/>
                <a:ext cx="1348399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seqn</a:t>
                </a:r>
                <a:r>
                  <a:rPr kumimoji="1" lang="en-US" altLang="ko-Kore-KR" sz="1100" dirty="0"/>
                  <a:t>[11:0]</a:t>
                </a:r>
                <a:endParaRPr kumimoji="1" lang="ko-Kore-KR" altLang="en-US" sz="1100" dirty="0"/>
              </a:p>
            </p:txBody>
          </p:sp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C457964A-A517-824D-809F-D40C818226A2}"/>
                </a:ext>
              </a:extLst>
            </p:cNvPr>
            <p:cNvGrpSpPr/>
            <p:nvPr/>
          </p:nvGrpSpPr>
          <p:grpSpPr>
            <a:xfrm>
              <a:off x="10157245" y="377920"/>
              <a:ext cx="1920156" cy="6106297"/>
              <a:chOff x="10157245" y="377920"/>
              <a:chExt cx="1920156" cy="6106297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E425AF79-1A6C-A742-8440-52C333BB6214}"/>
                  </a:ext>
                </a:extLst>
              </p:cNvPr>
              <p:cNvSpPr/>
              <p:nvPr/>
            </p:nvSpPr>
            <p:spPr>
              <a:xfrm>
                <a:off x="10157245" y="377920"/>
                <a:ext cx="1920156" cy="610629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 err="1">
                    <a:solidFill>
                      <a:schemeClr val="tx1"/>
                    </a:solidFill>
                  </a:rPr>
                  <a:t>output_driver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14C6ECC-F89B-3648-8C30-8A0E32E90E24}"/>
                  </a:ext>
                </a:extLst>
              </p:cNvPr>
              <p:cNvSpPr/>
              <p:nvPr/>
            </p:nvSpPr>
            <p:spPr>
              <a:xfrm>
                <a:off x="10265741" y="1151776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valid</a:t>
                </a:r>
                <a:endParaRPr kumimoji="1" lang="ko-Kore-KR" altLang="en-US" sz="1100" dirty="0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EBBFACF1-3372-D94E-89E7-924965082390}"/>
                  </a:ext>
                </a:extLst>
              </p:cNvPr>
              <p:cNvSpPr/>
              <p:nvPr/>
            </p:nvSpPr>
            <p:spPr>
              <a:xfrm>
                <a:off x="10265741" y="1528463"/>
                <a:ext cx="1348399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replace_occured</a:t>
                </a:r>
                <a:endParaRPr kumimoji="1" lang="ko-Kore-KR" altLang="en-US" sz="1100" dirty="0"/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51799993-4C63-AE4C-86B9-DB577BAD8E95}"/>
                  </a:ext>
                </a:extLst>
              </p:cNvPr>
              <p:cNvSpPr/>
              <p:nvPr/>
            </p:nvSpPr>
            <p:spPr>
              <a:xfrm>
                <a:off x="10265485" y="1933065"/>
                <a:ext cx="1341036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nondata_replace</a:t>
                </a:r>
                <a:r>
                  <a:rPr kumimoji="1" lang="en-US" altLang="ko-Kore-KR" sz="1100" dirty="0"/>
                  <a:t>_</a:t>
                </a:r>
              </a:p>
              <a:p>
                <a:pPr algn="ctr"/>
                <a:r>
                  <a:rPr kumimoji="1" lang="en-US" altLang="ko-Kore-KR" sz="1100" dirty="0" err="1"/>
                  <a:t>occured</a:t>
                </a:r>
                <a:endParaRPr kumimoji="1" lang="ko-Kore-KR" altLang="en-US" sz="1100" dirty="0"/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222FB13C-11B1-B345-B96E-7F9C956588F0}"/>
                  </a:ext>
                </a:extLst>
              </p:cNvPr>
              <p:cNvSpPr/>
              <p:nvPr/>
            </p:nvSpPr>
            <p:spPr>
              <a:xfrm>
                <a:off x="10260057" y="2757013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channel[4:0]</a:t>
                </a:r>
                <a:endParaRPr kumimoji="1" lang="ko-Kore-KR" altLang="en-US" sz="1100" dirty="0"/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2B7A07A0-FF5B-A74A-9A81-42F7075315C2}"/>
                  </a:ext>
                </a:extLst>
              </p:cNvPr>
              <p:cNvSpPr/>
              <p:nvPr/>
            </p:nvSpPr>
            <p:spPr>
              <a:xfrm>
                <a:off x="10261873" y="3132154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timestamp[63:0]</a:t>
                </a:r>
                <a:endParaRPr kumimoji="1" lang="ko-Kore-KR" altLang="en-US" sz="1100" dirty="0"/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CADFAC40-4129-D445-A4DA-955240ED2C8F}"/>
                  </a:ext>
                </a:extLst>
              </p:cNvPr>
              <p:cNvSpPr/>
              <p:nvPr/>
            </p:nvSpPr>
            <p:spPr>
              <a:xfrm>
                <a:off x="10260057" y="3502011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address[7:0]</a:t>
                </a:r>
                <a:endParaRPr kumimoji="1" lang="ko-Kore-KR" altLang="en-US" sz="1100" dirty="0"/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0F4DF962-D910-1746-B95B-0490C1BFF3FE}"/>
                  </a:ext>
                </a:extLst>
              </p:cNvPr>
              <p:cNvSpPr/>
              <p:nvPr/>
            </p:nvSpPr>
            <p:spPr>
              <a:xfrm>
                <a:off x="10260057" y="3875153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data[31:0]</a:t>
                </a:r>
                <a:endParaRPr kumimoji="1" lang="ko-Kore-KR" altLang="en-US" sz="1100" dirty="0"/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4635CED4-AAC6-E447-B2CB-84704C835BD5}"/>
                  </a:ext>
                </a:extLst>
              </p:cNvPr>
              <p:cNvSpPr/>
              <p:nvPr/>
            </p:nvSpPr>
            <p:spPr>
              <a:xfrm>
                <a:off x="10265484" y="2335109"/>
                <a:ext cx="1348399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seqn</a:t>
                </a:r>
                <a:r>
                  <a:rPr kumimoji="1" lang="en-US" altLang="ko-Kore-KR" sz="1100" dirty="0"/>
                  <a:t>[11:0]</a:t>
                </a:r>
                <a:endParaRPr kumimoji="1" lang="ko-Kore-KR" altLang="en-US" sz="1100" dirty="0"/>
              </a:p>
            </p:txBody>
          </p:sp>
        </p:grp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D7534CF1-8369-764D-91F0-4C3CE17CD44C}"/>
                </a:ext>
              </a:extLst>
            </p:cNvPr>
            <p:cNvCxnSpPr>
              <a:stCxn id="6" idx="3"/>
              <a:endCxn id="32" idx="1"/>
            </p:cNvCxnSpPr>
            <p:nvPr/>
          </p:nvCxnSpPr>
          <p:spPr>
            <a:xfrm flipV="1">
              <a:off x="1129028" y="1314240"/>
              <a:ext cx="1263972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id="{82C7531A-FA77-5B47-8A3B-7F4F08729347}"/>
                </a:ext>
              </a:extLst>
            </p:cNvPr>
            <p:cNvCxnSpPr>
              <a:cxnSpLocks/>
              <a:stCxn id="8" idx="3"/>
              <a:endCxn id="34" idx="1"/>
            </p:cNvCxnSpPr>
            <p:nvPr/>
          </p:nvCxnSpPr>
          <p:spPr>
            <a:xfrm flipV="1">
              <a:off x="1727887" y="2095529"/>
              <a:ext cx="672476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3526D7DD-8217-454C-8D30-823D98C580D3}"/>
                </a:ext>
              </a:extLst>
            </p:cNvPr>
            <p:cNvCxnSpPr>
              <a:cxnSpLocks/>
              <a:stCxn id="10" idx="3"/>
              <a:endCxn id="36" idx="1"/>
            </p:cNvCxnSpPr>
            <p:nvPr/>
          </p:nvCxnSpPr>
          <p:spPr>
            <a:xfrm flipV="1">
              <a:off x="1810973" y="2930443"/>
              <a:ext cx="665112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>
              <a:extLst>
                <a:ext uri="{FF2B5EF4-FFF2-40B4-BE49-F238E27FC236}">
                  <a16:creationId xmlns:a16="http://schemas.microsoft.com/office/drawing/2014/main" id="{01AB5DC2-F936-2240-9C08-E11467A3B063}"/>
                </a:ext>
              </a:extLst>
            </p:cNvPr>
            <p:cNvCxnSpPr>
              <a:cxnSpLocks/>
              <a:stCxn id="12" idx="3"/>
              <a:endCxn id="38" idx="1"/>
            </p:cNvCxnSpPr>
            <p:nvPr/>
          </p:nvCxnSpPr>
          <p:spPr>
            <a:xfrm flipV="1">
              <a:off x="1797549" y="3305584"/>
              <a:ext cx="665112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id="{4CF0E31C-EBC3-C845-A203-84967EBFF1B1}"/>
                </a:ext>
              </a:extLst>
            </p:cNvPr>
            <p:cNvCxnSpPr>
              <a:cxnSpLocks/>
              <a:stCxn id="13" idx="3"/>
              <a:endCxn id="39" idx="1"/>
            </p:cNvCxnSpPr>
            <p:nvPr/>
          </p:nvCxnSpPr>
          <p:spPr>
            <a:xfrm flipV="1">
              <a:off x="1810973" y="3675441"/>
              <a:ext cx="665112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id="{FF3E9942-68E1-DC40-9121-584192D781E6}"/>
                </a:ext>
              </a:extLst>
            </p:cNvPr>
            <p:cNvCxnSpPr>
              <a:cxnSpLocks/>
              <a:stCxn id="14" idx="3"/>
              <a:endCxn id="40" idx="1"/>
            </p:cNvCxnSpPr>
            <p:nvPr/>
          </p:nvCxnSpPr>
          <p:spPr>
            <a:xfrm flipV="1">
              <a:off x="1810973" y="4048583"/>
              <a:ext cx="665112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꺾인 연결선[E] 115">
              <a:extLst>
                <a:ext uri="{FF2B5EF4-FFF2-40B4-BE49-F238E27FC236}">
                  <a16:creationId xmlns:a16="http://schemas.microsoft.com/office/drawing/2014/main" id="{253622BD-347B-2A46-9266-DB957D346C87}"/>
                </a:ext>
              </a:extLst>
            </p:cNvPr>
            <p:cNvCxnSpPr>
              <a:stCxn id="43" idx="3"/>
              <a:endCxn id="66" idx="1"/>
            </p:cNvCxnSpPr>
            <p:nvPr/>
          </p:nvCxnSpPr>
          <p:spPr>
            <a:xfrm flipV="1">
              <a:off x="5007515" y="1679051"/>
              <a:ext cx="1347983" cy="1813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꺾인 연결선[E] 117">
              <a:extLst>
                <a:ext uri="{FF2B5EF4-FFF2-40B4-BE49-F238E27FC236}">
                  <a16:creationId xmlns:a16="http://schemas.microsoft.com/office/drawing/2014/main" id="{16543B83-88B6-EA4D-B1F3-D44B515B9403}"/>
                </a:ext>
              </a:extLst>
            </p:cNvPr>
            <p:cNvCxnSpPr>
              <a:stCxn id="44" idx="3"/>
              <a:endCxn id="67" idx="1"/>
            </p:cNvCxnSpPr>
            <p:nvPr/>
          </p:nvCxnSpPr>
          <p:spPr>
            <a:xfrm flipV="1">
              <a:off x="5606374" y="2083653"/>
              <a:ext cx="756487" cy="1813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꺾인 연결선[E] 119">
              <a:extLst>
                <a:ext uri="{FF2B5EF4-FFF2-40B4-BE49-F238E27FC236}">
                  <a16:creationId xmlns:a16="http://schemas.microsoft.com/office/drawing/2014/main" id="{051D1D95-DE03-9746-99CD-3B65B2098D72}"/>
                </a:ext>
              </a:extLst>
            </p:cNvPr>
            <p:cNvCxnSpPr>
              <a:stCxn id="45" idx="3"/>
              <a:endCxn id="69" idx="1"/>
            </p:cNvCxnSpPr>
            <p:nvPr/>
          </p:nvCxnSpPr>
          <p:spPr>
            <a:xfrm flipV="1">
              <a:off x="5689460" y="2918567"/>
              <a:ext cx="749123" cy="1813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꺾인 연결선[E] 121">
              <a:extLst>
                <a:ext uri="{FF2B5EF4-FFF2-40B4-BE49-F238E27FC236}">
                  <a16:creationId xmlns:a16="http://schemas.microsoft.com/office/drawing/2014/main" id="{D464A1D6-A899-0D45-B14B-612030038E89}"/>
                </a:ext>
              </a:extLst>
            </p:cNvPr>
            <p:cNvCxnSpPr>
              <a:stCxn id="47" idx="3"/>
              <a:endCxn id="71" idx="1"/>
            </p:cNvCxnSpPr>
            <p:nvPr/>
          </p:nvCxnSpPr>
          <p:spPr>
            <a:xfrm flipV="1">
              <a:off x="5676036" y="3293708"/>
              <a:ext cx="749123" cy="1813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꺾인 연결선[E] 123">
              <a:extLst>
                <a:ext uri="{FF2B5EF4-FFF2-40B4-BE49-F238E27FC236}">
                  <a16:creationId xmlns:a16="http://schemas.microsoft.com/office/drawing/2014/main" id="{28A2E94D-C103-9146-8C6F-776DF9017470}"/>
                </a:ext>
              </a:extLst>
            </p:cNvPr>
            <p:cNvCxnSpPr>
              <a:stCxn id="48" idx="3"/>
              <a:endCxn id="72" idx="1"/>
            </p:cNvCxnSpPr>
            <p:nvPr/>
          </p:nvCxnSpPr>
          <p:spPr>
            <a:xfrm flipV="1">
              <a:off x="5689460" y="3663565"/>
              <a:ext cx="749123" cy="1813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꺾인 연결선[E] 125">
              <a:extLst>
                <a:ext uri="{FF2B5EF4-FFF2-40B4-BE49-F238E27FC236}">
                  <a16:creationId xmlns:a16="http://schemas.microsoft.com/office/drawing/2014/main" id="{36FD1D9D-49B8-304A-B935-CE2BC37331A4}"/>
                </a:ext>
              </a:extLst>
            </p:cNvPr>
            <p:cNvCxnSpPr>
              <a:stCxn id="49" idx="3"/>
              <a:endCxn id="73" idx="1"/>
            </p:cNvCxnSpPr>
            <p:nvPr/>
          </p:nvCxnSpPr>
          <p:spPr>
            <a:xfrm flipV="1">
              <a:off x="5689460" y="4036707"/>
              <a:ext cx="749123" cy="1813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꺾인 연결선[E] 128">
              <a:extLst>
                <a:ext uri="{FF2B5EF4-FFF2-40B4-BE49-F238E27FC236}">
                  <a16:creationId xmlns:a16="http://schemas.microsoft.com/office/drawing/2014/main" id="{98B7CB15-31B3-154F-A876-D7560910CD8A}"/>
                </a:ext>
              </a:extLst>
            </p:cNvPr>
            <p:cNvCxnSpPr>
              <a:cxnSpLocks/>
              <a:stCxn id="57" idx="3"/>
              <a:endCxn id="92" idx="1"/>
            </p:cNvCxnSpPr>
            <p:nvPr/>
          </p:nvCxnSpPr>
          <p:spPr>
            <a:xfrm flipV="1">
              <a:off x="9651958" y="2909413"/>
              <a:ext cx="608099" cy="593769"/>
            </a:xfrm>
            <a:prstGeom prst="bentConnector3">
              <a:avLst>
                <a:gd name="adj1" fmla="val 40236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꺾인 연결선[E] 129">
              <a:extLst>
                <a:ext uri="{FF2B5EF4-FFF2-40B4-BE49-F238E27FC236}">
                  <a16:creationId xmlns:a16="http://schemas.microsoft.com/office/drawing/2014/main" id="{94F0FDE5-6EA0-2346-97CF-DA4F225E1383}"/>
                </a:ext>
              </a:extLst>
            </p:cNvPr>
            <p:cNvCxnSpPr>
              <a:cxnSpLocks/>
              <a:stCxn id="59" idx="3"/>
              <a:endCxn id="93" idx="1"/>
            </p:cNvCxnSpPr>
            <p:nvPr/>
          </p:nvCxnSpPr>
          <p:spPr>
            <a:xfrm flipV="1">
              <a:off x="9638534" y="3284554"/>
              <a:ext cx="623339" cy="593769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꺾인 연결선[E] 130">
              <a:extLst>
                <a:ext uri="{FF2B5EF4-FFF2-40B4-BE49-F238E27FC236}">
                  <a16:creationId xmlns:a16="http://schemas.microsoft.com/office/drawing/2014/main" id="{3B664AC0-5BAF-CA44-89A6-5B48F9D21F76}"/>
                </a:ext>
              </a:extLst>
            </p:cNvPr>
            <p:cNvCxnSpPr>
              <a:cxnSpLocks/>
              <a:stCxn id="60" idx="3"/>
              <a:endCxn id="94" idx="1"/>
            </p:cNvCxnSpPr>
            <p:nvPr/>
          </p:nvCxnSpPr>
          <p:spPr>
            <a:xfrm flipV="1">
              <a:off x="9651958" y="3654411"/>
              <a:ext cx="608099" cy="593769"/>
            </a:xfrm>
            <a:prstGeom prst="bentConnector3">
              <a:avLst>
                <a:gd name="adj1" fmla="val 57811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꺾인 연결선[E] 131">
              <a:extLst>
                <a:ext uri="{FF2B5EF4-FFF2-40B4-BE49-F238E27FC236}">
                  <a16:creationId xmlns:a16="http://schemas.microsoft.com/office/drawing/2014/main" id="{24570BB9-01BE-784B-9DDD-8C9D587FD10C}"/>
                </a:ext>
              </a:extLst>
            </p:cNvPr>
            <p:cNvCxnSpPr>
              <a:cxnSpLocks/>
              <a:stCxn id="61" idx="3"/>
              <a:endCxn id="95" idx="1"/>
            </p:cNvCxnSpPr>
            <p:nvPr/>
          </p:nvCxnSpPr>
          <p:spPr>
            <a:xfrm flipV="1">
              <a:off x="9651958" y="4027553"/>
              <a:ext cx="608099" cy="593769"/>
            </a:xfrm>
            <a:prstGeom prst="bentConnector3">
              <a:avLst>
                <a:gd name="adj1" fmla="val 75387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화살표 연결선 148">
              <a:extLst>
                <a:ext uri="{FF2B5EF4-FFF2-40B4-BE49-F238E27FC236}">
                  <a16:creationId xmlns:a16="http://schemas.microsoft.com/office/drawing/2014/main" id="{993722CD-5B97-DB49-B25B-3230FB5EB226}"/>
                </a:ext>
              </a:extLst>
            </p:cNvPr>
            <p:cNvCxnSpPr>
              <a:stCxn id="74" idx="3"/>
              <a:endCxn id="96" idx="1"/>
            </p:cNvCxnSpPr>
            <p:nvPr/>
          </p:nvCxnSpPr>
          <p:spPr>
            <a:xfrm>
              <a:off x="9568872" y="2487509"/>
              <a:ext cx="69661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화살표 연결선 150">
              <a:extLst>
                <a:ext uri="{FF2B5EF4-FFF2-40B4-BE49-F238E27FC236}">
                  <a16:creationId xmlns:a16="http://schemas.microsoft.com/office/drawing/2014/main" id="{DFB8971C-611B-8740-B093-B1879AFD987C}"/>
                </a:ext>
              </a:extLst>
            </p:cNvPr>
            <p:cNvCxnSpPr>
              <a:stCxn id="56" idx="3"/>
              <a:endCxn id="91" idx="1"/>
            </p:cNvCxnSpPr>
            <p:nvPr/>
          </p:nvCxnSpPr>
          <p:spPr>
            <a:xfrm>
              <a:off x="9561510" y="2085465"/>
              <a:ext cx="70397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0B708CA2-28CC-7041-B7E1-E28C216F5B3E}"/>
                </a:ext>
              </a:extLst>
            </p:cNvPr>
            <p:cNvCxnSpPr>
              <a:stCxn id="55" idx="3"/>
              <a:endCxn id="90" idx="1"/>
            </p:cNvCxnSpPr>
            <p:nvPr/>
          </p:nvCxnSpPr>
          <p:spPr>
            <a:xfrm>
              <a:off x="9561509" y="1680863"/>
              <a:ext cx="70423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화살표 연결선 154">
              <a:extLst>
                <a:ext uri="{FF2B5EF4-FFF2-40B4-BE49-F238E27FC236}">
                  <a16:creationId xmlns:a16="http://schemas.microsoft.com/office/drawing/2014/main" id="{2A491B8A-8CF1-A149-A765-5425E0004815}"/>
                </a:ext>
              </a:extLst>
            </p:cNvPr>
            <p:cNvCxnSpPr>
              <a:stCxn id="54" idx="3"/>
              <a:endCxn id="89" idx="1"/>
            </p:cNvCxnSpPr>
            <p:nvPr/>
          </p:nvCxnSpPr>
          <p:spPr>
            <a:xfrm>
              <a:off x="8970013" y="1304176"/>
              <a:ext cx="129572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꺾인 연결선[E] 155">
              <a:extLst>
                <a:ext uri="{FF2B5EF4-FFF2-40B4-BE49-F238E27FC236}">
                  <a16:creationId xmlns:a16="http://schemas.microsoft.com/office/drawing/2014/main" id="{90D19BB4-91B0-554E-BEFC-C9152ABA8DC6}"/>
                </a:ext>
              </a:extLst>
            </p:cNvPr>
            <p:cNvCxnSpPr>
              <a:cxnSpLocks/>
              <a:stCxn id="33" idx="1"/>
              <a:endCxn id="7" idx="3"/>
            </p:cNvCxnSpPr>
            <p:nvPr/>
          </p:nvCxnSpPr>
          <p:spPr>
            <a:xfrm rot="10800000" flipV="1">
              <a:off x="1129028" y="1690926"/>
              <a:ext cx="1263972" cy="1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꺾인 연결선[E] 156">
              <a:extLst>
                <a:ext uri="{FF2B5EF4-FFF2-40B4-BE49-F238E27FC236}">
                  <a16:creationId xmlns:a16="http://schemas.microsoft.com/office/drawing/2014/main" id="{4B6DC035-064E-AB4D-8457-2E5B23D4C9EC}"/>
                </a:ext>
              </a:extLst>
            </p:cNvPr>
            <p:cNvCxnSpPr>
              <a:cxnSpLocks/>
              <a:stCxn id="65" idx="1"/>
              <a:endCxn id="42" idx="3"/>
            </p:cNvCxnSpPr>
            <p:nvPr/>
          </p:nvCxnSpPr>
          <p:spPr>
            <a:xfrm rot="10800000" flipV="1">
              <a:off x="5007516" y="1302363"/>
              <a:ext cx="1347983" cy="1813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A35980F5-89DB-D143-BCD0-B71AF51F8B1A}"/>
                </a:ext>
              </a:extLst>
            </p:cNvPr>
            <p:cNvSpPr/>
            <p:nvPr/>
          </p:nvSpPr>
          <p:spPr>
            <a:xfrm>
              <a:off x="114599" y="58926"/>
              <a:ext cx="12007745" cy="65413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SED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6F9888-0E95-CC4B-989D-CA103F9AA555}"/>
              </a:ext>
            </a:extLst>
          </p:cNvPr>
          <p:cNvSpPr txBox="1"/>
          <p:nvPr/>
        </p:nvSpPr>
        <p:spPr>
          <a:xfrm>
            <a:off x="209808" y="4954385"/>
            <a:ext cx="190474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500" dirty="0"/>
              <a:t>Determine whether </a:t>
            </a:r>
            <a:r>
              <a:rPr kumimoji="1" lang="en-US" altLang="ko-Kore-KR" sz="1500" b="1" u="sng" dirty="0"/>
              <a:t>underflow</a:t>
            </a:r>
            <a:r>
              <a:rPr kumimoji="1" lang="en-US" altLang="ko-Kore-KR" sz="1500" u="sng" dirty="0"/>
              <a:t>, </a:t>
            </a:r>
            <a:r>
              <a:rPr kumimoji="1" lang="en-US" altLang="ko-Kore-KR" sz="1500" b="1" u="sng" dirty="0"/>
              <a:t>sequence error</a:t>
            </a:r>
            <a:r>
              <a:rPr kumimoji="1" lang="en-US" altLang="ko-Kore-KR" sz="1500" dirty="0"/>
              <a:t> occurs</a:t>
            </a:r>
            <a:endParaRPr kumimoji="1" lang="ko-Kore-KR" altLang="en-US" sz="15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543749-2F54-4345-B5A5-9C8ACF1AB01E}"/>
              </a:ext>
            </a:extLst>
          </p:cNvPr>
          <p:cNvSpPr txBox="1"/>
          <p:nvPr/>
        </p:nvSpPr>
        <p:spPr>
          <a:xfrm>
            <a:off x="2393098" y="4945953"/>
            <a:ext cx="344773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500" dirty="0"/>
              <a:t>Store data came from </a:t>
            </a:r>
            <a:r>
              <a:rPr kumimoji="1" lang="en-US" altLang="ko-KR" sz="1500" dirty="0"/>
              <a:t>“</a:t>
            </a:r>
            <a:r>
              <a:rPr kumimoji="1" lang="en-US" altLang="ko-Kore-KR" sz="1500" dirty="0" err="1"/>
              <a:t>LaneDistr</a:t>
            </a:r>
            <a:r>
              <a:rPr kumimoji="1" lang="en-US" altLang="ko-KR" sz="1500" dirty="0" err="1"/>
              <a:t>ibu</a:t>
            </a:r>
            <a:r>
              <a:rPr kumimoji="1" lang="en-US" altLang="ko-Kore-KR" sz="1500" dirty="0" err="1"/>
              <a:t>tor</a:t>
            </a:r>
            <a:r>
              <a:rPr kumimoji="1" lang="en-US" altLang="ko-KR" sz="1500" dirty="0"/>
              <a:t>”</a:t>
            </a:r>
            <a:endParaRPr kumimoji="1" lang="en-US" altLang="ko-Kore-KR" sz="1500" dirty="0"/>
          </a:p>
          <a:p>
            <a:r>
              <a:rPr kumimoji="1" lang="en-US" altLang="ko-Kore-KR" sz="1500" dirty="0"/>
              <a:t>&amp; Release data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depending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on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“gates”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signal(“re”)</a:t>
            </a:r>
            <a:endParaRPr kumimoji="1" lang="ko-Kore-KR" altLang="en-US" sz="15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ACE6B54-F5F4-6848-B880-B16BBBB48262}"/>
              </a:ext>
            </a:extLst>
          </p:cNvPr>
          <p:cNvSpPr txBox="1"/>
          <p:nvPr/>
        </p:nvSpPr>
        <p:spPr>
          <a:xfrm>
            <a:off x="6437709" y="4953659"/>
            <a:ext cx="34477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500" dirty="0"/>
              <a:t>Make “re” HIGH if timestamp is equal to real clock</a:t>
            </a:r>
          </a:p>
          <a:p>
            <a:r>
              <a:rPr kumimoji="1" lang="en-US" altLang="ko-Kore-KR" sz="1500" dirty="0"/>
              <a:t>&amp; Make “valid” HIGH if timestamp is equal to real clock</a:t>
            </a:r>
            <a:r>
              <a:rPr kumimoji="1" lang="ko-KR" altLang="en-US" sz="1500" dirty="0"/>
              <a:t> </a:t>
            </a:r>
            <a:endParaRPr kumimoji="1" lang="ko-Kore-KR" altLang="en-US" sz="15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5E41E86-558B-5D4B-A4D0-B9BBB6145B4A}"/>
              </a:ext>
            </a:extLst>
          </p:cNvPr>
          <p:cNvSpPr txBox="1"/>
          <p:nvPr/>
        </p:nvSpPr>
        <p:spPr>
          <a:xfrm>
            <a:off x="10145387" y="4762950"/>
            <a:ext cx="192015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500" dirty="0"/>
              <a:t>Sort signal with </a:t>
            </a:r>
            <a:r>
              <a:rPr kumimoji="1" lang="en-US" altLang="ko-Kore-KR" sz="1500"/>
              <a:t>“channel”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and “valid”</a:t>
            </a:r>
            <a:r>
              <a:rPr kumimoji="1" lang="en-US" altLang="ko-Kore-KR" sz="1500" dirty="0"/>
              <a:t> value, and implement output physically if it is adequate</a:t>
            </a:r>
          </a:p>
          <a:p>
            <a:r>
              <a:rPr kumimoji="1" lang="en-US" altLang="ko-Kore-KR" sz="1500" dirty="0"/>
              <a:t>&amp; Investigate whether </a:t>
            </a:r>
            <a:r>
              <a:rPr kumimoji="1" lang="en-US" altLang="ko-Kore-KR" sz="1500" b="1" u="sng" dirty="0"/>
              <a:t>collision</a:t>
            </a:r>
            <a:r>
              <a:rPr kumimoji="1" lang="en-US" altLang="ko-Kore-KR" sz="1500" dirty="0"/>
              <a:t> error occurs</a:t>
            </a:r>
            <a:endParaRPr kumimoji="1" lang="ko-Kore-KR" altLang="en-US" sz="1500" dirty="0"/>
          </a:p>
        </p:txBody>
      </p:sp>
      <p:sp>
        <p:nvSpPr>
          <p:cNvPr id="17" name="날짜 개체 틀 16">
            <a:extLst>
              <a:ext uri="{FF2B5EF4-FFF2-40B4-BE49-F238E27FC236}">
                <a16:creationId xmlns:a16="http://schemas.microsoft.com/office/drawing/2014/main" id="{95D4FE48-FE3E-FE42-9983-121840217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18" name="바닥글 개체 틀 17">
            <a:extLst>
              <a:ext uri="{FF2B5EF4-FFF2-40B4-BE49-F238E27FC236}">
                <a16:creationId xmlns:a16="http://schemas.microsoft.com/office/drawing/2014/main" id="{FFD18400-8424-C84A-A9B9-768856E79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37BEC40A-AFE3-1944-99C8-8E1987A20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560637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날짜 개체 틀 18">
            <a:extLst>
              <a:ext uri="{FF2B5EF4-FFF2-40B4-BE49-F238E27FC236}">
                <a16:creationId xmlns:a16="http://schemas.microsoft.com/office/drawing/2014/main" id="{F2099EEB-DA4C-AB42-891D-B7769CFD0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0" name="바닥글 개체 틀 19">
            <a:extLst>
              <a:ext uri="{FF2B5EF4-FFF2-40B4-BE49-F238E27FC236}">
                <a16:creationId xmlns:a16="http://schemas.microsoft.com/office/drawing/2014/main" id="{8251810C-2DFF-E54E-8A0D-4C304AE1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1854" y="6576930"/>
            <a:ext cx="4114800" cy="365125"/>
          </a:xfrm>
        </p:spPr>
        <p:txBody>
          <a:bodyPr/>
          <a:lstStyle/>
          <a:p>
            <a:r>
              <a:rPr kumimoji="1" lang="en-US" altLang="ko-Kore-KR" dirty="0" err="1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253E4C2F-1529-3B42-A1E3-7E729521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81</a:t>
            </a:fld>
            <a:endParaRPr kumimoji="1" lang="ko-Kore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BC4B70A-0128-DB4C-8BD1-AC2739E9208D}"/>
              </a:ext>
            </a:extLst>
          </p:cNvPr>
          <p:cNvGrpSpPr/>
          <p:nvPr/>
        </p:nvGrpSpPr>
        <p:grpSpPr>
          <a:xfrm>
            <a:off x="6524419" y="97836"/>
            <a:ext cx="5555760" cy="5820914"/>
            <a:chOff x="9067937" y="250624"/>
            <a:chExt cx="5555760" cy="582091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F7B2486-FCBB-D841-8DF8-A0BF24F7C040}"/>
                </a:ext>
              </a:extLst>
            </p:cNvPr>
            <p:cNvSpPr/>
            <p:nvPr/>
          </p:nvSpPr>
          <p:spPr>
            <a:xfrm>
              <a:off x="9067937" y="250624"/>
              <a:ext cx="5555760" cy="58209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output_port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1CF2FD5-E8A6-1745-8B94-493C46B1974B}"/>
                </a:ext>
              </a:extLst>
            </p:cNvPr>
            <p:cNvSpPr/>
            <p:nvPr/>
          </p:nvSpPr>
          <p:spPr>
            <a:xfrm>
              <a:off x="9208933" y="650219"/>
              <a:ext cx="2027935" cy="3057050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</a:t>
              </a:r>
              <a:r>
                <a:rPr kumimoji="1" lang="en-US" altLang="ko-Kore-KR" dirty="0">
                  <a:solidFill>
                    <a:schemeClr val="tx1"/>
                  </a:solidFill>
                </a:rPr>
                <a:t>=</a:t>
              </a:r>
              <a:r>
                <a:rPr kumimoji="1" lang="en-US" altLang="ko-Kore-KR" dirty="0" err="1">
                  <a:solidFill>
                    <a:schemeClr val="tx1"/>
                  </a:solidFill>
                </a:rPr>
                <a:t>AsyncFIFO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1BE5190-BA37-314F-9BB2-99C9315EF7D9}"/>
                </a:ext>
              </a:extLst>
            </p:cNvPr>
            <p:cNvGrpSpPr/>
            <p:nvPr/>
          </p:nvGrpSpPr>
          <p:grpSpPr>
            <a:xfrm>
              <a:off x="9372960" y="1017784"/>
              <a:ext cx="1737931" cy="2511475"/>
              <a:chOff x="8559640" y="1017947"/>
              <a:chExt cx="1737931" cy="2511475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79D3BDF-2BC2-C94D-8208-B9022E5F97E2}"/>
                  </a:ext>
                </a:extLst>
              </p:cNvPr>
              <p:cNvSpPr/>
              <p:nvPr/>
            </p:nvSpPr>
            <p:spPr>
              <a:xfrm>
                <a:off x="8559640" y="1017947"/>
                <a:ext cx="1737931" cy="251147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_</a:t>
                </a:r>
                <a:r>
                  <a:rPr kumimoji="1" lang="en-US" altLang="ko-Kore-KR" dirty="0" err="1">
                    <a:solidFill>
                      <a:schemeClr val="tx1"/>
                    </a:solidFill>
                  </a:rPr>
                  <a:t>FIFOInterface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F0EE571-F70B-B448-85C8-803CE9903492}"/>
                  </a:ext>
                </a:extLst>
              </p:cNvPr>
              <p:cNvSpPr/>
              <p:nvPr/>
            </p:nvSpPr>
            <p:spPr>
              <a:xfrm>
                <a:off x="8703156" y="1410463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we</a:t>
                </a:r>
                <a:endParaRPr kumimoji="1" lang="ko-Kore-KR" altLang="en-US" sz="1100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609FB28-2640-9649-9647-E5BF7F26816B}"/>
                  </a:ext>
                </a:extLst>
              </p:cNvPr>
              <p:cNvSpPr/>
              <p:nvPr/>
            </p:nvSpPr>
            <p:spPr>
              <a:xfrm>
                <a:off x="8703156" y="1750447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writable</a:t>
                </a:r>
                <a:endParaRPr kumimoji="1" lang="ko-Kore-KR" altLang="en-US" sz="1100" dirty="0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140D5DD2-2837-FE44-ABAF-6D4093C23B04}"/>
                  </a:ext>
                </a:extLst>
              </p:cNvPr>
              <p:cNvSpPr/>
              <p:nvPr/>
            </p:nvSpPr>
            <p:spPr>
              <a:xfrm>
                <a:off x="8703156" y="2092440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</a:t>
                </a:r>
                <a:endParaRPr kumimoji="1" lang="ko-Kore-KR" altLang="en-US" sz="1100" dirty="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F35EA193-6FBC-E34E-AA89-089ABAEFFC3D}"/>
                  </a:ext>
                </a:extLst>
              </p:cNvPr>
              <p:cNvSpPr/>
              <p:nvPr/>
            </p:nvSpPr>
            <p:spPr>
              <a:xfrm>
                <a:off x="8703155" y="2428215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readable</a:t>
                </a:r>
                <a:endParaRPr kumimoji="1" lang="ko-Kore-KR" altLang="en-US" sz="1100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C21C862-0541-3F46-94E2-2F98EBFDE9E6}"/>
                  </a:ext>
                </a:extLst>
              </p:cNvPr>
              <p:cNvSpPr/>
              <p:nvPr/>
            </p:nvSpPr>
            <p:spPr>
              <a:xfrm>
                <a:off x="8703156" y="2758069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din[64:0]</a:t>
                </a:r>
                <a:endParaRPr kumimoji="1" lang="ko-Kore-KR" altLang="en-US" sz="1100" dirty="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AD61D2D4-ACF1-0A44-A48A-471596AF87F8}"/>
                  </a:ext>
                </a:extLst>
              </p:cNvPr>
              <p:cNvSpPr/>
              <p:nvPr/>
            </p:nvSpPr>
            <p:spPr>
              <a:xfrm>
                <a:off x="8703156" y="3094818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dout</a:t>
                </a:r>
                <a:r>
                  <a:rPr kumimoji="1" lang="en-US" altLang="ko-Kore-KR" sz="1100" dirty="0"/>
                  <a:t>[64:0]</a:t>
                </a:r>
                <a:endParaRPr kumimoji="1" lang="ko-Kore-KR" altLang="en-US" sz="1100" dirty="0"/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F1F905A-1651-2043-B00D-1FA68E874997}"/>
              </a:ext>
            </a:extLst>
          </p:cNvPr>
          <p:cNvGrpSpPr/>
          <p:nvPr/>
        </p:nvGrpSpPr>
        <p:grpSpPr>
          <a:xfrm>
            <a:off x="10238139" y="180818"/>
            <a:ext cx="1737931" cy="986060"/>
            <a:chOff x="7141829" y="1027839"/>
            <a:chExt cx="1737931" cy="98606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29A8BD7-950F-C548-B226-A74E3E6A7E44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fifo_in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72CBAEE-167B-E94A-BFCB-4B9D381556F7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9175483-1960-E747-B0CA-C41B86E03B0B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7B8605-2CF4-E049-9170-D59944E3EEFD}"/>
              </a:ext>
            </a:extLst>
          </p:cNvPr>
          <p:cNvGrpSpPr/>
          <p:nvPr/>
        </p:nvGrpSpPr>
        <p:grpSpPr>
          <a:xfrm>
            <a:off x="10238138" y="1244363"/>
            <a:ext cx="1737931" cy="986060"/>
            <a:chOff x="7141829" y="1027839"/>
            <a:chExt cx="1737931" cy="98606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21171DA-C27E-854C-8EE5-91388412FD6B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fifo_out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9903A32-DA89-7245-B5C9-E1DA3004FDF4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FF183EF-02CE-F744-8156-BE38BA1346DA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80B4B39-DF29-2446-97A5-0A7F59EDA336}"/>
              </a:ext>
            </a:extLst>
          </p:cNvPr>
          <p:cNvSpPr/>
          <p:nvPr/>
        </p:nvSpPr>
        <p:spPr>
          <a:xfrm>
            <a:off x="10532440" y="557546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counter_rtio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1130C9A-6416-5943-9199-D48425FF046B}"/>
              </a:ext>
            </a:extLst>
          </p:cNvPr>
          <p:cNvGrpSpPr/>
          <p:nvPr/>
        </p:nvGrpSpPr>
        <p:grpSpPr>
          <a:xfrm>
            <a:off x="9783292" y="2844308"/>
            <a:ext cx="2189016" cy="1624900"/>
            <a:chOff x="4952812" y="2861461"/>
            <a:chExt cx="2189016" cy="162490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59A7AAB-AABE-7641-9D8B-326D57CD51B5}"/>
                </a:ext>
              </a:extLst>
            </p:cNvPr>
            <p:cNvSpPr/>
            <p:nvPr/>
          </p:nvSpPr>
          <p:spPr>
            <a:xfrm>
              <a:off x="4952812" y="2861461"/>
              <a:ext cx="2189016" cy="1624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IInterface</a:t>
              </a:r>
              <a:r>
                <a:rPr kumimoji="1" lang="en-US" altLang="ko-Kore-KR" sz="1100" dirty="0">
                  <a:solidFill>
                    <a:schemeClr val="tx1"/>
                  </a:solidFill>
                </a:rPr>
                <a:t> = </a:t>
              </a:r>
              <a:r>
                <a:rPr kumimoji="1" lang="en-US" altLang="ko-Kore-KR" sz="1100" dirty="0" err="1">
                  <a:solidFill>
                    <a:schemeClr val="tx1"/>
                  </a:solidFill>
                </a:rPr>
                <a:t>i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2AEFDA1-7928-5444-B4B9-3DA9A3569FBF}"/>
                </a:ext>
              </a:extLst>
            </p:cNvPr>
            <p:cNvSpPr/>
            <p:nvPr/>
          </p:nvSpPr>
          <p:spPr>
            <a:xfrm>
              <a:off x="4992146" y="3144851"/>
              <a:ext cx="456452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stb</a:t>
              </a:r>
              <a:endParaRPr kumimoji="1" lang="ko-Kore-KR" altLang="en-US" sz="1100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F6EAEC-F9BD-9E4B-B389-F114A4B9A399}"/>
                </a:ext>
              </a:extLst>
            </p:cNvPr>
            <p:cNvSpPr/>
            <p:nvPr/>
          </p:nvSpPr>
          <p:spPr>
            <a:xfrm>
              <a:off x="4992145" y="3467998"/>
              <a:ext cx="1221135" cy="32314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</a:t>
              </a:r>
            </a:p>
            <a:p>
              <a:pPr algn="ctr"/>
              <a:r>
                <a:rPr kumimoji="1" lang="en-US" altLang="ko-Kore-KR" sz="1100" dirty="0"/>
                <a:t>stamped</a:t>
              </a:r>
              <a:endParaRPr kumimoji="1" lang="ko-Kore-KR" altLang="en-US" sz="11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8868910-2140-2B4C-A63A-FFFD93CB6087}"/>
                </a:ext>
              </a:extLst>
            </p:cNvPr>
            <p:cNvSpPr/>
            <p:nvPr/>
          </p:nvSpPr>
          <p:spPr>
            <a:xfrm>
              <a:off x="4992146" y="383090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</a:t>
              </a:r>
              <a:r>
                <a:rPr kumimoji="1" lang="en-US" altLang="ko-KR" sz="1100" dirty="0"/>
                <a:t>0</a:t>
              </a:r>
              <a:r>
                <a:rPr kumimoji="1" lang="en-US" altLang="ko-Kore-KR" sz="1100" dirty="0"/>
                <a:t>:0]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E0EB4D5-ACA4-DE41-9FC9-51E5307B9033}"/>
                </a:ext>
              </a:extLst>
            </p:cNvPr>
            <p:cNvSpPr/>
            <p:nvPr/>
          </p:nvSpPr>
          <p:spPr>
            <a:xfrm>
              <a:off x="4992146" y="415253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</a:p>
          </p:txBody>
        </p:sp>
        <p:sp>
          <p:nvSpPr>
            <p:cNvPr id="71" name="삼각형 70">
              <a:extLst>
                <a:ext uri="{FF2B5EF4-FFF2-40B4-BE49-F238E27FC236}">
                  <a16:creationId xmlns:a16="http://schemas.microsoft.com/office/drawing/2014/main" id="{9E627AD0-7C3C-024E-8673-74AD16B0D9B9}"/>
                </a:ext>
              </a:extLst>
            </p:cNvPr>
            <p:cNvSpPr/>
            <p:nvPr/>
          </p:nvSpPr>
          <p:spPr>
            <a:xfrm rot="16200000">
              <a:off x="5793351" y="404675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B115B3D-087B-BE44-9497-E1D17582A7EA}"/>
                </a:ext>
              </a:extLst>
            </p:cNvPr>
            <p:cNvSpPr txBox="1"/>
            <p:nvPr/>
          </p:nvSpPr>
          <p:spPr>
            <a:xfrm>
              <a:off x="6037140" y="394938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12F00D63-F14F-CB4B-AF54-2C7811960404}"/>
                </a:ext>
              </a:extLst>
            </p:cNvPr>
            <p:cNvCxnSpPr>
              <a:cxnSpLocks/>
              <a:stCxn id="72" idx="1"/>
              <a:endCxn id="71" idx="3"/>
            </p:cNvCxnSpPr>
            <p:nvPr/>
          </p:nvCxnSpPr>
          <p:spPr>
            <a:xfrm rot="10800000">
              <a:off x="5841270" y="4071067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AFD0BE9B-EED1-D34E-8EF8-B49738639E0D}"/>
                </a:ext>
              </a:extLst>
            </p:cNvPr>
            <p:cNvSpPr/>
            <p:nvPr/>
          </p:nvSpPr>
          <p:spPr>
            <a:xfrm rot="16200000">
              <a:off x="5398039" y="335593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349DB74-71B6-4848-9B34-9F3FEF2F9C97}"/>
                </a:ext>
              </a:extLst>
            </p:cNvPr>
            <p:cNvSpPr txBox="1"/>
            <p:nvPr/>
          </p:nvSpPr>
          <p:spPr>
            <a:xfrm>
              <a:off x="5641828" y="325855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6" name="꺾인 연결선[E] 75">
              <a:extLst>
                <a:ext uri="{FF2B5EF4-FFF2-40B4-BE49-F238E27FC236}">
                  <a16:creationId xmlns:a16="http://schemas.microsoft.com/office/drawing/2014/main" id="{D35358B8-7C17-0046-B38C-293F0A15EBDB}"/>
                </a:ext>
              </a:extLst>
            </p:cNvPr>
            <p:cNvCxnSpPr>
              <a:cxnSpLocks/>
              <a:stCxn id="75" idx="1"/>
              <a:endCxn id="74" idx="3"/>
            </p:cNvCxnSpPr>
            <p:nvPr/>
          </p:nvCxnSpPr>
          <p:spPr>
            <a:xfrm rot="10800000">
              <a:off x="5445958" y="338023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삼각형 76">
              <a:extLst>
                <a:ext uri="{FF2B5EF4-FFF2-40B4-BE49-F238E27FC236}">
                  <a16:creationId xmlns:a16="http://schemas.microsoft.com/office/drawing/2014/main" id="{DD14ED02-34A6-6442-91D5-D6A34048DF37}"/>
                </a:ext>
              </a:extLst>
            </p:cNvPr>
            <p:cNvSpPr/>
            <p:nvPr/>
          </p:nvSpPr>
          <p:spPr>
            <a:xfrm rot="16200000">
              <a:off x="5791022" y="433751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C33410B-D694-A748-BD83-0024A950984B}"/>
                </a:ext>
              </a:extLst>
            </p:cNvPr>
            <p:cNvSpPr txBox="1"/>
            <p:nvPr/>
          </p:nvSpPr>
          <p:spPr>
            <a:xfrm>
              <a:off x="6034811" y="424013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9" name="꺾인 연결선[E] 78">
              <a:extLst>
                <a:ext uri="{FF2B5EF4-FFF2-40B4-BE49-F238E27FC236}">
                  <a16:creationId xmlns:a16="http://schemas.microsoft.com/office/drawing/2014/main" id="{44C6F4A3-E723-9A48-99B8-E53CA483B4A2}"/>
                </a:ext>
              </a:extLst>
            </p:cNvPr>
            <p:cNvCxnSpPr>
              <a:cxnSpLocks/>
              <a:stCxn id="78" idx="1"/>
              <a:endCxn id="77" idx="3"/>
            </p:cNvCxnSpPr>
            <p:nvPr/>
          </p:nvCxnSpPr>
          <p:spPr>
            <a:xfrm rot="10800000">
              <a:off x="5838941" y="4361820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773A114-7C7B-0A4E-9C40-A97E7A2C19ED}"/>
              </a:ext>
            </a:extLst>
          </p:cNvPr>
          <p:cNvSpPr/>
          <p:nvPr/>
        </p:nvSpPr>
        <p:spPr>
          <a:xfrm>
            <a:off x="10533158" y="523369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overflow_io</a:t>
            </a:r>
            <a:endParaRPr kumimoji="1" lang="ko-Kore-KR" altLang="en-US" sz="11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906854-146C-CA4E-B561-BC1296CF1638}"/>
              </a:ext>
            </a:extLst>
          </p:cNvPr>
          <p:cNvGrpSpPr/>
          <p:nvPr/>
        </p:nvGrpSpPr>
        <p:grpSpPr>
          <a:xfrm>
            <a:off x="10919052" y="2295140"/>
            <a:ext cx="1053256" cy="508881"/>
            <a:chOff x="4818490" y="5658288"/>
            <a:chExt cx="1320622" cy="527692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16459C1-DD6F-A648-84CF-CE823071D921}"/>
                </a:ext>
              </a:extLst>
            </p:cNvPr>
            <p:cNvSpPr/>
            <p:nvPr/>
          </p:nvSpPr>
          <p:spPr>
            <a:xfrm>
              <a:off x="4818490" y="5658288"/>
              <a:ext cx="1320622" cy="527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BlindTransfer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C23A481-3EAE-DB46-8A63-1A7927882130}"/>
                </a:ext>
              </a:extLst>
            </p:cNvPr>
            <p:cNvSpPr/>
            <p:nvPr/>
          </p:nvSpPr>
          <p:spPr>
            <a:xfrm>
              <a:off x="5023557" y="5877577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i</a:t>
              </a:r>
              <a:endParaRPr kumimoji="1" lang="ko-Kore-KR" altLang="en-US" sz="1100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B02EE17-9CE1-8347-9875-37444138E176}"/>
                </a:ext>
              </a:extLst>
            </p:cNvPr>
            <p:cNvSpPr/>
            <p:nvPr/>
          </p:nvSpPr>
          <p:spPr>
            <a:xfrm>
              <a:off x="5561687" y="5880068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</a:t>
              </a:r>
              <a:endParaRPr kumimoji="1" lang="ko-Kore-KR" altLang="en-US" sz="1100" dirty="0"/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2467E58-0D00-EE48-90D5-8B17B021A6E4}"/>
              </a:ext>
            </a:extLst>
          </p:cNvPr>
          <p:cNvSpPr/>
          <p:nvPr/>
        </p:nvSpPr>
        <p:spPr>
          <a:xfrm>
            <a:off x="6595179" y="448338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i_datas</a:t>
            </a:r>
            <a:endParaRPr kumimoji="1" lang="ko-Kore-KR" altLang="en-US" sz="11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7D34EB7-3F41-D046-A6A8-DA9C69B47336}"/>
              </a:ext>
            </a:extLst>
          </p:cNvPr>
          <p:cNvSpPr/>
          <p:nvPr/>
        </p:nvSpPr>
        <p:spPr>
          <a:xfrm>
            <a:off x="6595179" y="5184667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i_timestamp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FAB36D8-66AD-5448-8DD9-F8E41003793A}"/>
              </a:ext>
            </a:extLst>
          </p:cNvPr>
          <p:cNvSpPr/>
          <p:nvPr/>
        </p:nvSpPr>
        <p:spPr>
          <a:xfrm>
            <a:off x="6595179" y="4831597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i_statuses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6D0AF8-B6E5-3842-BE29-A4521FBDEB7B}"/>
              </a:ext>
            </a:extLst>
          </p:cNvPr>
          <p:cNvSpPr/>
          <p:nvPr/>
        </p:nvSpPr>
        <p:spPr>
          <a:xfrm>
            <a:off x="6598722" y="558855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selected</a:t>
            </a:r>
            <a:endParaRPr kumimoji="1" lang="ko-Kore-KR" altLang="en-US" sz="1100" dirty="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6AFD222A-4C27-E745-A348-AF7E14CA73BB}"/>
              </a:ext>
            </a:extLst>
          </p:cNvPr>
          <p:cNvSpPr/>
          <p:nvPr/>
        </p:nvSpPr>
        <p:spPr>
          <a:xfrm>
            <a:off x="10531052" y="489157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overflow_trigger</a:t>
            </a:r>
            <a:endParaRPr kumimoji="1" lang="ko-Kore-KR" altLang="en-US" sz="1100" dirty="0"/>
          </a:p>
        </p:txBody>
      </p: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F5B58380-79D1-9345-B66B-BC7B1FF1D465}"/>
              </a:ext>
            </a:extLst>
          </p:cNvPr>
          <p:cNvGrpSpPr/>
          <p:nvPr/>
        </p:nvGrpSpPr>
        <p:grpSpPr>
          <a:xfrm>
            <a:off x="8164157" y="5592369"/>
            <a:ext cx="2411849" cy="381894"/>
            <a:chOff x="6430002" y="4433804"/>
            <a:chExt cx="2411849" cy="38189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B56564F-0A71-6047-AADD-AF03ED732AF0}"/>
                </a:ext>
              </a:extLst>
            </p:cNvPr>
            <p:cNvSpPr/>
            <p:nvPr/>
          </p:nvSpPr>
          <p:spPr>
            <a:xfrm>
              <a:off x="6430002" y="4433804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overflow</a:t>
              </a:r>
              <a:endParaRPr kumimoji="1" lang="ko-Kore-KR" altLang="en-US" sz="1100" dirty="0"/>
            </a:p>
          </p:txBody>
        </p:sp>
        <p:sp>
          <p:nvSpPr>
            <p:cNvPr id="249" name="삼각형 248">
              <a:extLst>
                <a:ext uri="{FF2B5EF4-FFF2-40B4-BE49-F238E27FC236}">
                  <a16:creationId xmlns:a16="http://schemas.microsoft.com/office/drawing/2014/main" id="{B03B678E-A534-8843-929B-DD66728BA214}"/>
                </a:ext>
              </a:extLst>
            </p:cNvPr>
            <p:cNvSpPr/>
            <p:nvPr/>
          </p:nvSpPr>
          <p:spPr>
            <a:xfrm rot="16200000">
              <a:off x="7785723" y="466685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A43B036-B8E0-E440-B4E4-CDA16697209A}"/>
                </a:ext>
              </a:extLst>
            </p:cNvPr>
            <p:cNvSpPr txBox="1"/>
            <p:nvPr/>
          </p:nvSpPr>
          <p:spPr>
            <a:xfrm>
              <a:off x="8029512" y="456947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1" name="꺾인 연결선[E] 250">
              <a:extLst>
                <a:ext uri="{FF2B5EF4-FFF2-40B4-BE49-F238E27FC236}">
                  <a16:creationId xmlns:a16="http://schemas.microsoft.com/office/drawing/2014/main" id="{B7B5723D-F7EC-E84A-ABB5-CF9FB73E7A37}"/>
                </a:ext>
              </a:extLst>
            </p:cNvPr>
            <p:cNvCxnSpPr>
              <a:cxnSpLocks/>
              <a:stCxn id="250" idx="1"/>
              <a:endCxn id="249" idx="3"/>
            </p:cNvCxnSpPr>
            <p:nvPr/>
          </p:nvCxnSpPr>
          <p:spPr>
            <a:xfrm rot="10800000">
              <a:off x="7833642" y="469115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590D0AB-AC3F-514D-8022-96A9DBEC127B}"/>
              </a:ext>
            </a:extLst>
          </p:cNvPr>
          <p:cNvGrpSpPr/>
          <p:nvPr/>
        </p:nvGrpSpPr>
        <p:grpSpPr>
          <a:xfrm>
            <a:off x="2502783" y="5933719"/>
            <a:ext cx="1761962" cy="378558"/>
            <a:chOff x="1967680" y="4426913"/>
            <a:chExt cx="1761962" cy="37855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CBE51FF-ED9F-9748-8D76-63538A8BAB7A}"/>
                </a:ext>
              </a:extLst>
            </p:cNvPr>
            <p:cNvSpPr/>
            <p:nvPr/>
          </p:nvSpPr>
          <p:spPr>
            <a:xfrm>
              <a:off x="1967680" y="4426913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i_ack</a:t>
              </a:r>
              <a:endParaRPr kumimoji="1" lang="ko-Kore-KR" altLang="en-US" sz="1100" dirty="0"/>
            </a:p>
          </p:txBody>
        </p:sp>
        <p:sp>
          <p:nvSpPr>
            <p:cNvPr id="197" name="삼각형 196">
              <a:extLst>
                <a:ext uri="{FF2B5EF4-FFF2-40B4-BE49-F238E27FC236}">
                  <a16:creationId xmlns:a16="http://schemas.microsoft.com/office/drawing/2014/main" id="{3CB5D818-DDFE-E749-9288-EE79C19397EE}"/>
                </a:ext>
              </a:extLst>
            </p:cNvPr>
            <p:cNvSpPr/>
            <p:nvPr/>
          </p:nvSpPr>
          <p:spPr>
            <a:xfrm rot="16200000">
              <a:off x="2673514" y="465662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03998228-F08F-6B40-8CEC-6D7E9B39E20A}"/>
                </a:ext>
              </a:extLst>
            </p:cNvPr>
            <p:cNvSpPr txBox="1"/>
            <p:nvPr/>
          </p:nvSpPr>
          <p:spPr>
            <a:xfrm>
              <a:off x="2917303" y="455925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99" name="꺾인 연결선[E] 198">
              <a:extLst>
                <a:ext uri="{FF2B5EF4-FFF2-40B4-BE49-F238E27FC236}">
                  <a16:creationId xmlns:a16="http://schemas.microsoft.com/office/drawing/2014/main" id="{E7CEB8D4-1AF3-0E43-960A-8ED12D4FC6C1}"/>
                </a:ext>
              </a:extLst>
            </p:cNvPr>
            <p:cNvCxnSpPr>
              <a:cxnSpLocks/>
              <a:stCxn id="198" idx="1"/>
              <a:endCxn id="197" idx="3"/>
            </p:cNvCxnSpPr>
            <p:nvPr/>
          </p:nvCxnSpPr>
          <p:spPr>
            <a:xfrm rot="10800000">
              <a:off x="2721433" y="4680931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FA7D7FB4-DA8D-4141-838E-CAA5223A0D57}"/>
              </a:ext>
            </a:extLst>
          </p:cNvPr>
          <p:cNvSpPr/>
          <p:nvPr/>
        </p:nvSpPr>
        <p:spPr>
          <a:xfrm>
            <a:off x="2225311" y="1874604"/>
            <a:ext cx="659648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sel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CA1B313C-D0DB-C744-8652-2A48CA23C177}"/>
              </a:ext>
            </a:extLst>
          </p:cNvPr>
          <p:cNvGrpSpPr/>
          <p:nvPr/>
        </p:nvGrpSpPr>
        <p:grpSpPr>
          <a:xfrm>
            <a:off x="4689728" y="110388"/>
            <a:ext cx="1737931" cy="1108504"/>
            <a:chOff x="7141829" y="1027839"/>
            <a:chExt cx="1737931" cy="1108504"/>
          </a:xfrm>
        </p:grpSpPr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982996EC-F6FE-024B-A882-C0C65B86FB4D}"/>
                </a:ext>
              </a:extLst>
            </p:cNvPr>
            <p:cNvSpPr/>
            <p:nvPr/>
          </p:nvSpPr>
          <p:spPr>
            <a:xfrm>
              <a:off x="7141829" y="1027839"/>
              <a:ext cx="1737931" cy="110850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TSC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748FD4CE-9C79-1A48-94AA-166B99397574}"/>
                </a:ext>
              </a:extLst>
            </p:cNvPr>
            <p:cNvSpPr/>
            <p:nvPr/>
          </p:nvSpPr>
          <p:spPr>
            <a:xfrm>
              <a:off x="7309218" y="1440106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coarse_ts</a:t>
              </a:r>
              <a:r>
                <a:rPr kumimoji="1" lang="en-US" altLang="ko-Kore-KR" sz="1100" dirty="0"/>
                <a:t>[60:0]</a:t>
              </a:r>
              <a:endParaRPr kumimoji="1" lang="ko-Kore-KR" altLang="en-US" sz="1100" dirty="0"/>
            </a:p>
          </p:txBody>
        </p:sp>
      </p:grp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A3077C04-52CB-0D41-89BE-01F610C5A22A}"/>
              </a:ext>
            </a:extLst>
          </p:cNvPr>
          <p:cNvGrpSpPr/>
          <p:nvPr/>
        </p:nvGrpSpPr>
        <p:grpSpPr>
          <a:xfrm rot="10800000">
            <a:off x="4480030" y="1481640"/>
            <a:ext cx="759666" cy="544317"/>
            <a:chOff x="2883371" y="5392849"/>
            <a:chExt cx="962915" cy="724984"/>
          </a:xfrm>
        </p:grpSpPr>
        <p:sp>
          <p:nvSpPr>
            <p:cNvPr id="328" name="사다리꼴[T] 327">
              <a:extLst>
                <a:ext uri="{FF2B5EF4-FFF2-40B4-BE49-F238E27FC236}">
                  <a16:creationId xmlns:a16="http://schemas.microsoft.com/office/drawing/2014/main" id="{7AE9AB5F-E0F5-DF4D-83AD-8C21AE75A8EA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SLT</a:t>
              </a:r>
              <a:endParaRPr kumimoji="1" lang="ko-Kore-KR" altLang="en-US" sz="1300" dirty="0"/>
            </a:p>
          </p:txBody>
        </p:sp>
        <p:sp>
          <p:nvSpPr>
            <p:cNvPr id="329" name="삼각형 328">
              <a:extLst>
                <a:ext uri="{FF2B5EF4-FFF2-40B4-BE49-F238E27FC236}">
                  <a16:creationId xmlns:a16="http://schemas.microsoft.com/office/drawing/2014/main" id="{BF31B34C-6EC6-5A4E-9DE7-F961188A97A1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330" name="타원 329">
              <a:extLst>
                <a:ext uri="{FF2B5EF4-FFF2-40B4-BE49-F238E27FC236}">
                  <a16:creationId xmlns:a16="http://schemas.microsoft.com/office/drawing/2014/main" id="{DEF88BF8-0C00-3646-83DD-8D45A590A1A0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331" name="타원 330">
              <a:extLst>
                <a:ext uri="{FF2B5EF4-FFF2-40B4-BE49-F238E27FC236}">
                  <a16:creationId xmlns:a16="http://schemas.microsoft.com/office/drawing/2014/main" id="{020E09C4-3823-7840-93E2-FECBB92DDFD8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62CDF78-3B46-424B-B03D-4558937CD396}"/>
              </a:ext>
            </a:extLst>
          </p:cNvPr>
          <p:cNvGrpSpPr/>
          <p:nvPr/>
        </p:nvGrpSpPr>
        <p:grpSpPr>
          <a:xfrm>
            <a:off x="111821" y="636130"/>
            <a:ext cx="2409470" cy="5585739"/>
            <a:chOff x="111821" y="636130"/>
            <a:chExt cx="2409470" cy="5585739"/>
          </a:xfrm>
        </p:grpSpPr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05FC78D6-D806-314A-A8F2-6BCF513C2E13}"/>
                </a:ext>
              </a:extLst>
            </p:cNvPr>
            <p:cNvGrpSpPr/>
            <p:nvPr/>
          </p:nvGrpSpPr>
          <p:grpSpPr>
            <a:xfrm>
              <a:off x="111821" y="636130"/>
              <a:ext cx="2409470" cy="5585739"/>
              <a:chOff x="111821" y="636130"/>
              <a:chExt cx="2409470" cy="5585739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7A696ABB-3405-374B-85FC-5C91C6D87559}"/>
                  </a:ext>
                </a:extLst>
              </p:cNvPr>
              <p:cNvGrpSpPr/>
              <p:nvPr/>
            </p:nvGrpSpPr>
            <p:grpSpPr>
              <a:xfrm>
                <a:off x="111821" y="636130"/>
                <a:ext cx="1815833" cy="5585739"/>
                <a:chOff x="1285713" y="843936"/>
                <a:chExt cx="1815833" cy="5585739"/>
              </a:xfrm>
            </p:grpSpPr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D13DDF4E-8005-5C4B-8BEE-FE64ACCB288A}"/>
                    </a:ext>
                  </a:extLst>
                </p:cNvPr>
                <p:cNvSpPr/>
                <p:nvPr/>
              </p:nvSpPr>
              <p:spPr>
                <a:xfrm>
                  <a:off x="1285713" y="843936"/>
                  <a:ext cx="1815833" cy="55857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cri (interface)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3738024B-3BE2-2841-91DB-B22DFF0000FD}"/>
                    </a:ext>
                  </a:extLst>
                </p:cNvPr>
                <p:cNvSpPr/>
                <p:nvPr/>
              </p:nvSpPr>
              <p:spPr>
                <a:xfrm>
                  <a:off x="1457459" y="1308483"/>
                  <a:ext cx="756903" cy="3048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cmd</a:t>
                  </a:r>
                  <a:r>
                    <a:rPr kumimoji="1" lang="en-US" altLang="ko-Kore-KR" sz="1100" dirty="0"/>
                    <a:t>[1:0]</a:t>
                  </a:r>
                  <a:endParaRPr kumimoji="1" lang="ko-Kore-KR" altLang="en-US" sz="1100" dirty="0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D398768D-0600-5345-B466-E97742D5ABB4}"/>
                    </a:ext>
                  </a:extLst>
                </p:cNvPr>
                <p:cNvSpPr/>
                <p:nvPr/>
              </p:nvSpPr>
              <p:spPr>
                <a:xfrm>
                  <a:off x="1457454" y="1632629"/>
                  <a:ext cx="1075676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chan_sel</a:t>
                  </a:r>
                  <a:r>
                    <a:rPr kumimoji="1" lang="en-US" altLang="ko-Kore-KR" sz="1100" dirty="0"/>
                    <a:t>[23:0]</a:t>
                  </a:r>
                  <a:endParaRPr kumimoji="1" lang="ko-Kore-KR" altLang="en-US" sz="1100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321D4DD2-5BC2-A14E-83ED-4673EF562430}"/>
                    </a:ext>
                  </a:extLst>
                </p:cNvPr>
                <p:cNvSpPr/>
                <p:nvPr/>
              </p:nvSpPr>
              <p:spPr>
                <a:xfrm>
                  <a:off x="1457454" y="195875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3E88F591-5126-394D-BF21-428AF3F968A2}"/>
                    </a:ext>
                  </a:extLst>
                </p:cNvPr>
                <p:cNvSpPr/>
                <p:nvPr/>
              </p:nvSpPr>
              <p:spPr>
                <a:xfrm>
                  <a:off x="1457453" y="2284163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o_data</a:t>
                  </a:r>
                  <a:r>
                    <a:rPr kumimoji="1" lang="en-US" altLang="ko-Kore-KR" sz="1100" dirty="0"/>
                    <a:t>[511:0]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D79EE1A8-6274-AF48-90FC-B1CF2109448D}"/>
                    </a:ext>
                  </a:extLst>
                </p:cNvPr>
                <p:cNvSpPr/>
                <p:nvPr/>
              </p:nvSpPr>
              <p:spPr>
                <a:xfrm>
                  <a:off x="1457453" y="261100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o_address</a:t>
                  </a:r>
                  <a:r>
                    <a:rPr kumimoji="1" lang="en-US" altLang="ko-Kore-KR" sz="1100" dirty="0"/>
                    <a:t>[7:0]</a:t>
                  </a:r>
                  <a:endParaRPr kumimoji="1" lang="ko-Kore-KR" altLang="en-US" sz="1100" dirty="0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B603353B-56F4-8C4B-A5AB-644496A04F7E}"/>
                    </a:ext>
                  </a:extLst>
                </p:cNvPr>
                <p:cNvSpPr/>
                <p:nvPr/>
              </p:nvSpPr>
              <p:spPr>
                <a:xfrm>
                  <a:off x="1457452" y="2935295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o_status</a:t>
                  </a:r>
                  <a:r>
                    <a:rPr kumimoji="1" lang="en-US" altLang="ko-Kore-KR" sz="1100" dirty="0"/>
                    <a:t>[2:0]</a:t>
                  </a:r>
                  <a:endParaRPr kumimoji="1" lang="ko-Kore-KR" altLang="en-US" sz="1100" dirty="0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90E0C21C-7434-3D43-80EC-72237A69AB7A}"/>
                    </a:ext>
                  </a:extLst>
                </p:cNvPr>
                <p:cNvSpPr/>
                <p:nvPr/>
              </p:nvSpPr>
              <p:spPr>
                <a:xfrm>
                  <a:off x="1457454" y="3256305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o_buffer_space_valid</a:t>
                  </a:r>
                  <a:endParaRPr kumimoji="1" lang="ko-Kore-KR" altLang="en-US" sz="1100" dirty="0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4D5E83FF-447C-C540-91D6-7229A6A989B7}"/>
                    </a:ext>
                  </a:extLst>
                </p:cNvPr>
                <p:cNvSpPr/>
                <p:nvPr/>
              </p:nvSpPr>
              <p:spPr>
                <a:xfrm>
                  <a:off x="1457452" y="3578970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</a:t>
                  </a:r>
                  <a:r>
                    <a:rPr kumimoji="1" lang="en-US" altLang="ko-Kore-KR" sz="1100" dirty="0"/>
                    <a:t>[15:0]</a:t>
                  </a:r>
                  <a:endParaRPr kumimoji="1" lang="ko-Kore-KR" altLang="en-US" sz="1100" dirty="0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5D1F9DC1-1366-8F45-B627-48DBED31D053}"/>
                    </a:ext>
                  </a:extLst>
                </p:cNvPr>
                <p:cNvSpPr/>
                <p:nvPr/>
              </p:nvSpPr>
              <p:spPr>
                <a:xfrm>
                  <a:off x="1457447" y="3901632"/>
                  <a:ext cx="1508168" cy="3048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i_timeout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CC2CF9A5-CAAA-3A48-B4B8-88D063F13AF4}"/>
                    </a:ext>
                  </a:extLst>
                </p:cNvPr>
                <p:cNvSpPr/>
                <p:nvPr/>
              </p:nvSpPr>
              <p:spPr>
                <a:xfrm>
                  <a:off x="1457447" y="4515418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i_data</a:t>
                  </a:r>
                  <a:r>
                    <a:rPr kumimoji="1" lang="en-US" altLang="ko-Kore-KR" sz="1100" dirty="0"/>
                    <a:t>[31:0]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38470328-43ED-A841-A46D-437214C7EABD}"/>
                    </a:ext>
                  </a:extLst>
                </p:cNvPr>
                <p:cNvSpPr/>
                <p:nvPr/>
              </p:nvSpPr>
              <p:spPr>
                <a:xfrm>
                  <a:off x="1457447" y="5149089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690F6DB0-CF9E-C940-982D-1F294FA170FF}"/>
                    </a:ext>
                  </a:extLst>
                </p:cNvPr>
                <p:cNvSpPr/>
                <p:nvPr/>
              </p:nvSpPr>
              <p:spPr>
                <a:xfrm>
                  <a:off x="1457447" y="5716523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i_status</a:t>
                  </a:r>
                  <a:r>
                    <a:rPr kumimoji="1" lang="en-US" altLang="ko-Kore-KR" sz="1100" dirty="0"/>
                    <a:t>[3:0]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236" name="삼각형 235">
                <a:extLst>
                  <a:ext uri="{FF2B5EF4-FFF2-40B4-BE49-F238E27FC236}">
                    <a16:creationId xmlns:a16="http://schemas.microsoft.com/office/drawing/2014/main" id="{271E27EB-589F-B341-9089-09A305751648}"/>
                  </a:ext>
                </a:extLst>
              </p:cNvPr>
              <p:cNvSpPr/>
              <p:nvPr/>
            </p:nvSpPr>
            <p:spPr>
              <a:xfrm rot="16200000">
                <a:off x="1735073" y="5738428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9DE8B35D-3F0E-394F-9A4B-DE0AB035C5C7}"/>
                  </a:ext>
                </a:extLst>
              </p:cNvPr>
              <p:cNvSpPr txBox="1"/>
              <p:nvPr/>
            </p:nvSpPr>
            <p:spPr>
              <a:xfrm>
                <a:off x="1905050" y="5641055"/>
                <a:ext cx="61624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38" name="꺾인 연결선[E] 237">
                <a:extLst>
                  <a:ext uri="{FF2B5EF4-FFF2-40B4-BE49-F238E27FC236}">
                    <a16:creationId xmlns:a16="http://schemas.microsoft.com/office/drawing/2014/main" id="{46C5D523-F8B4-1E48-988F-FDA419A78A32}"/>
                  </a:ext>
                </a:extLst>
              </p:cNvPr>
              <p:cNvCxnSpPr>
                <a:cxnSpLocks/>
                <a:stCxn id="237" idx="1"/>
                <a:endCxn id="236" idx="3"/>
              </p:cNvCxnSpPr>
              <p:nvPr/>
            </p:nvCxnSpPr>
            <p:spPr>
              <a:xfrm rot="10800000">
                <a:off x="1782992" y="5762736"/>
                <a:ext cx="122058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4" name="삼각형 173">
              <a:extLst>
                <a:ext uri="{FF2B5EF4-FFF2-40B4-BE49-F238E27FC236}">
                  <a16:creationId xmlns:a16="http://schemas.microsoft.com/office/drawing/2014/main" id="{70FE785E-F316-8446-81B8-2C7AD203EBAA}"/>
                </a:ext>
              </a:extLst>
            </p:cNvPr>
            <p:cNvSpPr/>
            <p:nvPr/>
          </p:nvSpPr>
          <p:spPr>
            <a:xfrm rot="10800000">
              <a:off x="1265952" y="494123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03C61664-8624-5849-8423-DA39BB540102}"/>
                </a:ext>
              </a:extLst>
            </p:cNvPr>
            <p:cNvSpPr txBox="1"/>
            <p:nvPr/>
          </p:nvSpPr>
          <p:spPr>
            <a:xfrm>
              <a:off x="1315017" y="4697351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81" name="꺾인 연결선[E] 180">
              <a:extLst>
                <a:ext uri="{FF2B5EF4-FFF2-40B4-BE49-F238E27FC236}">
                  <a16:creationId xmlns:a16="http://schemas.microsoft.com/office/drawing/2014/main" id="{FBDE0574-18C8-824C-A12C-50E1F2E118E2}"/>
                </a:ext>
              </a:extLst>
            </p:cNvPr>
            <p:cNvCxnSpPr>
              <a:cxnSpLocks/>
              <a:stCxn id="179" idx="1"/>
              <a:endCxn id="174" idx="3"/>
            </p:cNvCxnSpPr>
            <p:nvPr/>
          </p:nvCxnSpPr>
          <p:spPr>
            <a:xfrm rot="10800000" flipV="1">
              <a:off x="1289563" y="4820462"/>
              <a:ext cx="25454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삼각형 185">
              <a:extLst>
                <a:ext uri="{FF2B5EF4-FFF2-40B4-BE49-F238E27FC236}">
                  <a16:creationId xmlns:a16="http://schemas.microsoft.com/office/drawing/2014/main" id="{9FB2878A-0098-554E-B391-9CDE855D1BF2}"/>
                </a:ext>
              </a:extLst>
            </p:cNvPr>
            <p:cNvSpPr/>
            <p:nvPr/>
          </p:nvSpPr>
          <p:spPr>
            <a:xfrm rot="10800000">
              <a:off x="1250341" y="4315608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6E8613A0-84E0-6448-9ABC-C00A3B4BBA70}"/>
                </a:ext>
              </a:extLst>
            </p:cNvPr>
            <p:cNvSpPr txBox="1"/>
            <p:nvPr/>
          </p:nvSpPr>
          <p:spPr>
            <a:xfrm>
              <a:off x="1299406" y="407172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88" name="꺾인 연결선[E] 187">
              <a:extLst>
                <a:ext uri="{FF2B5EF4-FFF2-40B4-BE49-F238E27FC236}">
                  <a16:creationId xmlns:a16="http://schemas.microsoft.com/office/drawing/2014/main" id="{C8E8270C-E9D8-864A-B90A-65621BB984C3}"/>
                </a:ext>
              </a:extLst>
            </p:cNvPr>
            <p:cNvCxnSpPr>
              <a:cxnSpLocks/>
              <a:stCxn id="187" idx="1"/>
              <a:endCxn id="186" idx="3"/>
            </p:cNvCxnSpPr>
            <p:nvPr/>
          </p:nvCxnSpPr>
          <p:spPr>
            <a:xfrm rot="10800000" flipV="1">
              <a:off x="1273952" y="4194838"/>
              <a:ext cx="25454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꺾인 연결선[E] 22">
            <a:extLst>
              <a:ext uri="{FF2B5EF4-FFF2-40B4-BE49-F238E27FC236}">
                <a16:creationId xmlns:a16="http://schemas.microsoft.com/office/drawing/2014/main" id="{63873076-97E1-4442-AA81-627226B6437E}"/>
              </a:ext>
            </a:extLst>
          </p:cNvPr>
          <p:cNvCxnSpPr>
            <a:stCxn id="27" idx="3"/>
            <a:endCxn id="330" idx="4"/>
          </p:cNvCxnSpPr>
          <p:nvPr/>
        </p:nvCxnSpPr>
        <p:spPr>
          <a:xfrm>
            <a:off x="3543399" y="341486"/>
            <a:ext cx="1086780" cy="11710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7016CB3A-318E-204A-B81F-15B7D9AA2238}"/>
              </a:ext>
            </a:extLst>
          </p:cNvPr>
          <p:cNvSpPr/>
          <p:nvPr/>
        </p:nvSpPr>
        <p:spPr>
          <a:xfrm>
            <a:off x="4857117" y="868661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full_ts_cri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cxnSp>
        <p:nvCxnSpPr>
          <p:cNvPr id="40" name="꺾인 연결선[E] 39">
            <a:extLst>
              <a:ext uri="{FF2B5EF4-FFF2-40B4-BE49-F238E27FC236}">
                <a16:creationId xmlns:a16="http://schemas.microsoft.com/office/drawing/2014/main" id="{9CE9A3A5-7434-F54E-AFCB-BCF9FD2519A9}"/>
              </a:ext>
            </a:extLst>
          </p:cNvPr>
          <p:cNvCxnSpPr>
            <a:stCxn id="189" idx="2"/>
            <a:endCxn id="331" idx="4"/>
          </p:cNvCxnSpPr>
          <p:nvPr/>
        </p:nvCxnSpPr>
        <p:spPr>
          <a:xfrm rot="5400000">
            <a:off x="5143153" y="1098923"/>
            <a:ext cx="341002" cy="4900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EBA57B63-DC61-1543-A996-6CBA6106A003}"/>
              </a:ext>
            </a:extLst>
          </p:cNvPr>
          <p:cNvCxnSpPr>
            <a:cxnSpLocks/>
            <a:stCxn id="328" idx="0"/>
            <a:endCxn id="202" idx="2"/>
          </p:cNvCxnSpPr>
          <p:nvPr/>
        </p:nvCxnSpPr>
        <p:spPr>
          <a:xfrm rot="5400000">
            <a:off x="4604082" y="2057168"/>
            <a:ext cx="286993" cy="2245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F01B5EA5-0B12-6348-96E0-2F3FB9E5B89A}"/>
              </a:ext>
            </a:extLst>
          </p:cNvPr>
          <p:cNvGrpSpPr/>
          <p:nvPr/>
        </p:nvGrpSpPr>
        <p:grpSpPr>
          <a:xfrm rot="16200000">
            <a:off x="4258294" y="2407149"/>
            <a:ext cx="536009" cy="339976"/>
            <a:chOff x="3570898" y="3755771"/>
            <a:chExt cx="536009" cy="339976"/>
          </a:xfrm>
        </p:grpSpPr>
        <p:sp>
          <p:nvSpPr>
            <p:cNvPr id="201" name="달 200">
              <a:extLst>
                <a:ext uri="{FF2B5EF4-FFF2-40B4-BE49-F238E27FC236}">
                  <a16:creationId xmlns:a16="http://schemas.microsoft.com/office/drawing/2014/main" id="{15AA049F-8F7C-CE46-B992-42B06859B45F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39F54A59-166E-C74B-B2D3-A07A014BE313}"/>
                </a:ext>
              </a:extLst>
            </p:cNvPr>
            <p:cNvSpPr/>
            <p:nvPr/>
          </p:nvSpPr>
          <p:spPr>
            <a:xfrm rot="10800000">
              <a:off x="4040134" y="400213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05AECE16-E8D4-344F-9D6C-A762B35235D8}"/>
                </a:ext>
              </a:extLst>
            </p:cNvPr>
            <p:cNvSpPr/>
            <p:nvPr/>
          </p:nvSpPr>
          <p:spPr>
            <a:xfrm rot="10800000">
              <a:off x="4038173" y="379519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9CD78146-CEBC-8B4B-B9BC-D67A1884B487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C39904CB-942A-2C4D-8967-28678537BE4B}"/>
              </a:ext>
            </a:extLst>
          </p:cNvPr>
          <p:cNvCxnSpPr>
            <a:cxnSpLocks/>
            <a:stCxn id="26" idx="3"/>
            <a:endCxn id="203" idx="2"/>
          </p:cNvCxnSpPr>
          <p:nvPr/>
        </p:nvCxnSpPr>
        <p:spPr>
          <a:xfrm>
            <a:off x="3527024" y="1502815"/>
            <a:ext cx="901329" cy="8120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4197733C-6D4B-214F-8258-40D3BF3B55BE}"/>
              </a:ext>
            </a:extLst>
          </p:cNvPr>
          <p:cNvCxnSpPr>
            <a:cxnSpLocks/>
            <a:stCxn id="28" idx="3"/>
            <a:endCxn id="217" idx="2"/>
          </p:cNvCxnSpPr>
          <p:nvPr/>
        </p:nvCxnSpPr>
        <p:spPr>
          <a:xfrm>
            <a:off x="3543398" y="1034915"/>
            <a:ext cx="714681" cy="38030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02C4653A-BF16-A54C-ABD6-E7397A6D7A73}"/>
              </a:ext>
            </a:extLst>
          </p:cNvPr>
          <p:cNvGrpSpPr/>
          <p:nvPr/>
        </p:nvGrpSpPr>
        <p:grpSpPr>
          <a:xfrm rot="10800000">
            <a:off x="4186228" y="5821105"/>
            <a:ext cx="321703" cy="529936"/>
            <a:chOff x="8048377" y="3244496"/>
            <a:chExt cx="321703" cy="529936"/>
          </a:xfrm>
        </p:grpSpPr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1925AE39-4E60-144C-8B71-8A9D460E3F90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54522353-0316-3945-86A4-81838A574041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08" name="그룹 207">
              <a:extLst>
                <a:ext uri="{FF2B5EF4-FFF2-40B4-BE49-F238E27FC236}">
                  <a16:creationId xmlns:a16="http://schemas.microsoft.com/office/drawing/2014/main" id="{F4C307BB-0929-C24D-8BBA-35A433270D88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10" name="타원 209">
                <a:extLst>
                  <a:ext uri="{FF2B5EF4-FFF2-40B4-BE49-F238E27FC236}">
                    <a16:creationId xmlns:a16="http://schemas.microsoft.com/office/drawing/2014/main" id="{DCA355E5-09B6-484D-AD3B-B18786A0043C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11" name="사다리꼴[T] 210">
                <a:extLst>
                  <a:ext uri="{FF2B5EF4-FFF2-40B4-BE49-F238E27FC236}">
                    <a16:creationId xmlns:a16="http://schemas.microsoft.com/office/drawing/2014/main" id="{1CD544A8-04B3-E14A-A400-8A7280E8CB3E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212" name="그룹 211">
            <a:extLst>
              <a:ext uri="{FF2B5EF4-FFF2-40B4-BE49-F238E27FC236}">
                <a16:creationId xmlns:a16="http://schemas.microsoft.com/office/drawing/2014/main" id="{6EBC0750-A9C0-FD41-B405-1D24CD9AD109}"/>
              </a:ext>
            </a:extLst>
          </p:cNvPr>
          <p:cNvGrpSpPr/>
          <p:nvPr/>
        </p:nvGrpSpPr>
        <p:grpSpPr>
          <a:xfrm rot="16200000">
            <a:off x="4159876" y="4878114"/>
            <a:ext cx="374904" cy="291600"/>
            <a:chOff x="4747737" y="4069123"/>
            <a:chExt cx="374904" cy="290333"/>
          </a:xfrm>
        </p:grpSpPr>
        <p:grpSp>
          <p:nvGrpSpPr>
            <p:cNvPr id="213" name="그룹 212">
              <a:extLst>
                <a:ext uri="{FF2B5EF4-FFF2-40B4-BE49-F238E27FC236}">
                  <a16:creationId xmlns:a16="http://schemas.microsoft.com/office/drawing/2014/main" id="{1A029E86-5EBE-5844-A190-C08552A4109B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215" name="지연 214">
                <a:extLst>
                  <a:ext uri="{FF2B5EF4-FFF2-40B4-BE49-F238E27FC236}">
                    <a16:creationId xmlns:a16="http://schemas.microsoft.com/office/drawing/2014/main" id="{81B9AF6B-FD43-294A-9108-FE4ACC20C464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17" name="타원 216">
                <a:extLst>
                  <a:ext uri="{FF2B5EF4-FFF2-40B4-BE49-F238E27FC236}">
                    <a16:creationId xmlns:a16="http://schemas.microsoft.com/office/drawing/2014/main" id="{37EFCD37-B4AE-A344-A63E-245B777AF4E4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19" name="타원 218">
                <a:extLst>
                  <a:ext uri="{FF2B5EF4-FFF2-40B4-BE49-F238E27FC236}">
                    <a16:creationId xmlns:a16="http://schemas.microsoft.com/office/drawing/2014/main" id="{82BC3EE9-CB3E-DC40-96F0-AF7AB3CEA8B3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05F24ACF-7F6B-154F-B55D-F58A7FE66100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9DD18600-1530-C148-BD9A-22CC854D7AA5}"/>
              </a:ext>
            </a:extLst>
          </p:cNvPr>
          <p:cNvCxnSpPr>
            <a:stCxn id="201" idx="1"/>
            <a:endCxn id="219" idx="2"/>
          </p:cNvCxnSpPr>
          <p:nvPr/>
        </p:nvCxnSpPr>
        <p:spPr>
          <a:xfrm rot="5400000">
            <a:off x="3485110" y="3798385"/>
            <a:ext cx="1994432" cy="87946"/>
          </a:xfrm>
          <a:prstGeom prst="bentConnector3">
            <a:avLst>
              <a:gd name="adj1" fmla="val 846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[E] 64">
            <a:extLst>
              <a:ext uri="{FF2B5EF4-FFF2-40B4-BE49-F238E27FC236}">
                <a16:creationId xmlns:a16="http://schemas.microsoft.com/office/drawing/2014/main" id="{059CE926-A79B-474B-A9C6-80D155D9F184}"/>
              </a:ext>
            </a:extLst>
          </p:cNvPr>
          <p:cNvCxnSpPr>
            <a:stCxn id="215" idx="3"/>
            <a:endCxn id="211" idx="3"/>
          </p:cNvCxnSpPr>
          <p:nvPr/>
        </p:nvCxnSpPr>
        <p:spPr>
          <a:xfrm rot="5400000">
            <a:off x="4020357" y="5533101"/>
            <a:ext cx="648706" cy="52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[E] 85">
            <a:extLst>
              <a:ext uri="{FF2B5EF4-FFF2-40B4-BE49-F238E27FC236}">
                <a16:creationId xmlns:a16="http://schemas.microsoft.com/office/drawing/2014/main" id="{DCCFBA0E-A688-A84D-864C-3CA0671F75F2}"/>
              </a:ext>
            </a:extLst>
          </p:cNvPr>
          <p:cNvCxnSpPr>
            <a:stCxn id="211" idx="0"/>
            <a:endCxn id="22" idx="3"/>
          </p:cNvCxnSpPr>
          <p:nvPr/>
        </p:nvCxnSpPr>
        <p:spPr>
          <a:xfrm rot="10800000" flipV="1">
            <a:off x="3259686" y="6086073"/>
            <a:ext cx="926542" cy="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556CD4F9-C8D3-A541-B378-E8E4D2410AC4}"/>
              </a:ext>
            </a:extLst>
          </p:cNvPr>
          <p:cNvGrpSpPr/>
          <p:nvPr/>
        </p:nvGrpSpPr>
        <p:grpSpPr>
          <a:xfrm rot="10800000">
            <a:off x="3261039" y="4421294"/>
            <a:ext cx="321703" cy="529936"/>
            <a:chOff x="8048377" y="3244496"/>
            <a:chExt cx="321703" cy="529936"/>
          </a:xfrm>
        </p:grpSpPr>
        <p:sp>
          <p:nvSpPr>
            <p:cNvPr id="225" name="타원 224">
              <a:extLst>
                <a:ext uri="{FF2B5EF4-FFF2-40B4-BE49-F238E27FC236}">
                  <a16:creationId xmlns:a16="http://schemas.microsoft.com/office/drawing/2014/main" id="{3A4F298A-116B-044A-884E-ED016C8F3A78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6" name="타원 225">
              <a:extLst>
                <a:ext uri="{FF2B5EF4-FFF2-40B4-BE49-F238E27FC236}">
                  <a16:creationId xmlns:a16="http://schemas.microsoft.com/office/drawing/2014/main" id="{EF0CAA86-A7C7-494E-BAEB-1ABE2AFA2A4B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68B8A62D-4E4D-5843-A618-FC8EFF46A7BA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28" name="타원 227">
                <a:extLst>
                  <a:ext uri="{FF2B5EF4-FFF2-40B4-BE49-F238E27FC236}">
                    <a16:creationId xmlns:a16="http://schemas.microsoft.com/office/drawing/2014/main" id="{B40FFD37-822A-3040-831E-CA07CFF93DD4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29" name="사다리꼴[T] 228">
                <a:extLst>
                  <a:ext uri="{FF2B5EF4-FFF2-40B4-BE49-F238E27FC236}">
                    <a16:creationId xmlns:a16="http://schemas.microsoft.com/office/drawing/2014/main" id="{57ACC738-665E-914C-8B1A-8B3C65EC7E0C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89" name="꺾인 연결선[E] 88">
            <a:extLst>
              <a:ext uri="{FF2B5EF4-FFF2-40B4-BE49-F238E27FC236}">
                <a16:creationId xmlns:a16="http://schemas.microsoft.com/office/drawing/2014/main" id="{0BB39FD8-9D20-AA4E-A6DC-400925B25A8A}"/>
              </a:ext>
            </a:extLst>
          </p:cNvPr>
          <p:cNvCxnSpPr>
            <a:stCxn id="28" idx="3"/>
            <a:endCxn id="225" idx="4"/>
          </p:cNvCxnSpPr>
          <p:nvPr/>
        </p:nvCxnSpPr>
        <p:spPr>
          <a:xfrm>
            <a:off x="3543398" y="1034915"/>
            <a:ext cx="39344" cy="3521797"/>
          </a:xfrm>
          <a:prstGeom prst="bentConnector3">
            <a:avLst>
              <a:gd name="adj1" fmla="val 6972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9B1962CE-0BF7-9449-810C-C8C7FCB6C6F6}"/>
              </a:ext>
            </a:extLst>
          </p:cNvPr>
          <p:cNvCxnSpPr>
            <a:stCxn id="201" idx="1"/>
            <a:endCxn id="229" idx="3"/>
          </p:cNvCxnSpPr>
          <p:nvPr/>
        </p:nvCxnSpPr>
        <p:spPr>
          <a:xfrm rot="5400000">
            <a:off x="3164042" y="3098003"/>
            <a:ext cx="1615119" cy="1109396"/>
          </a:xfrm>
          <a:prstGeom prst="bentConnector3">
            <a:avLst>
              <a:gd name="adj1" fmla="val 616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C9B858A0-0C6A-4E4E-BF1C-9251029A3AED}"/>
              </a:ext>
            </a:extLst>
          </p:cNvPr>
          <p:cNvSpPr/>
          <p:nvPr/>
        </p:nvSpPr>
        <p:spPr>
          <a:xfrm>
            <a:off x="3795623" y="4682251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76863121-C3D9-F144-B97F-6AA73C3C8EA3}"/>
              </a:ext>
            </a:extLst>
          </p:cNvPr>
          <p:cNvCxnSpPr>
            <a:cxnSpLocks/>
            <a:stCxn id="232" idx="1"/>
            <a:endCxn id="226" idx="4"/>
          </p:cNvCxnSpPr>
          <p:nvPr/>
        </p:nvCxnSpPr>
        <p:spPr>
          <a:xfrm rot="10800000">
            <a:off x="3582171" y="4808401"/>
            <a:ext cx="213452" cy="241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BEAEBBA2-7D29-DC4D-BCF8-494C970DB581}"/>
              </a:ext>
            </a:extLst>
          </p:cNvPr>
          <p:cNvGrpSpPr/>
          <p:nvPr/>
        </p:nvGrpSpPr>
        <p:grpSpPr>
          <a:xfrm>
            <a:off x="2201947" y="1281415"/>
            <a:ext cx="2089199" cy="373800"/>
            <a:chOff x="1967680" y="1032034"/>
            <a:chExt cx="2089199" cy="37380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5BB2FF9-8616-DF47-BA06-D244C4471CBD}"/>
                </a:ext>
              </a:extLst>
            </p:cNvPr>
            <p:cNvSpPr/>
            <p:nvPr/>
          </p:nvSpPr>
          <p:spPr>
            <a:xfrm>
              <a:off x="1967680" y="1101034"/>
              <a:ext cx="13250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i_status_raw</a:t>
              </a:r>
              <a:r>
                <a:rPr kumimoji="1" lang="en-US" altLang="ko-Kore-KR" sz="1100" dirty="0"/>
                <a:t>[1:0]</a:t>
              </a:r>
              <a:endParaRPr kumimoji="1" lang="ko-Kore-KR" altLang="en-US" sz="1100" dirty="0"/>
            </a:p>
          </p:txBody>
        </p:sp>
        <p:sp>
          <p:nvSpPr>
            <p:cNvPr id="239" name="삼각형 238">
              <a:extLst>
                <a:ext uri="{FF2B5EF4-FFF2-40B4-BE49-F238E27FC236}">
                  <a16:creationId xmlns:a16="http://schemas.microsoft.com/office/drawing/2014/main" id="{1618F8EE-0A69-2940-87EA-853402C4BC95}"/>
                </a:ext>
              </a:extLst>
            </p:cNvPr>
            <p:cNvSpPr/>
            <p:nvPr/>
          </p:nvSpPr>
          <p:spPr>
            <a:xfrm rot="16200000">
              <a:off x="3243545" y="1129407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6D050F70-8752-7540-BD8E-57D8E55C716E}"/>
                </a:ext>
              </a:extLst>
            </p:cNvPr>
            <p:cNvSpPr txBox="1"/>
            <p:nvPr/>
          </p:nvSpPr>
          <p:spPr>
            <a:xfrm>
              <a:off x="3451335" y="1032034"/>
              <a:ext cx="60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47" name="꺾인 연결선[E] 246">
              <a:extLst>
                <a:ext uri="{FF2B5EF4-FFF2-40B4-BE49-F238E27FC236}">
                  <a16:creationId xmlns:a16="http://schemas.microsoft.com/office/drawing/2014/main" id="{4EF6F75C-49A8-A340-8675-A772BA7662FF}"/>
                </a:ext>
              </a:extLst>
            </p:cNvPr>
            <p:cNvCxnSpPr>
              <a:cxnSpLocks/>
              <a:stCxn id="242" idx="1"/>
              <a:endCxn id="239" idx="3"/>
            </p:cNvCxnSpPr>
            <p:nvPr/>
          </p:nvCxnSpPr>
          <p:spPr>
            <a:xfrm rot="10800000">
              <a:off x="3291465" y="1153715"/>
              <a:ext cx="159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080DB750-F80E-5D44-9492-4D1E51A8E373}"/>
              </a:ext>
            </a:extLst>
          </p:cNvPr>
          <p:cNvGrpSpPr/>
          <p:nvPr/>
        </p:nvGrpSpPr>
        <p:grpSpPr>
          <a:xfrm>
            <a:off x="2201946" y="828177"/>
            <a:ext cx="2103962" cy="359138"/>
            <a:chOff x="1967679" y="661923"/>
            <a:chExt cx="2103962" cy="35913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69AF848-D87E-7441-826A-0770CAA282AA}"/>
                </a:ext>
              </a:extLst>
            </p:cNvPr>
            <p:cNvSpPr/>
            <p:nvPr/>
          </p:nvSpPr>
          <p:spPr>
            <a:xfrm>
              <a:off x="1967679" y="716261"/>
              <a:ext cx="1341452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input_pending</a:t>
              </a:r>
              <a:r>
                <a:rPr kumimoji="1" lang="en-US" altLang="ko-Kore-KR" sz="1100" dirty="0"/>
                <a:t>[0:0]</a:t>
              </a:r>
              <a:endParaRPr kumimoji="1" lang="ko-Kore-KR" altLang="en-US" sz="1100" dirty="0"/>
            </a:p>
          </p:txBody>
        </p:sp>
        <p:sp>
          <p:nvSpPr>
            <p:cNvPr id="253" name="삼각형 252">
              <a:extLst>
                <a:ext uri="{FF2B5EF4-FFF2-40B4-BE49-F238E27FC236}">
                  <a16:creationId xmlns:a16="http://schemas.microsoft.com/office/drawing/2014/main" id="{2A714902-A7AA-4046-8E77-15DBF4BD4406}"/>
                </a:ext>
              </a:extLst>
            </p:cNvPr>
            <p:cNvSpPr/>
            <p:nvPr/>
          </p:nvSpPr>
          <p:spPr>
            <a:xfrm rot="16200000">
              <a:off x="3258307" y="75929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8C1CA0F0-535E-884D-BFA8-7F88C2095371}"/>
                </a:ext>
              </a:extLst>
            </p:cNvPr>
            <p:cNvSpPr txBox="1"/>
            <p:nvPr/>
          </p:nvSpPr>
          <p:spPr>
            <a:xfrm>
              <a:off x="3466097" y="661923"/>
              <a:ext cx="60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5" name="꺾인 연결선[E] 254">
              <a:extLst>
                <a:ext uri="{FF2B5EF4-FFF2-40B4-BE49-F238E27FC236}">
                  <a16:creationId xmlns:a16="http://schemas.microsoft.com/office/drawing/2014/main" id="{3442AD92-43E8-E34B-B4DD-33169D4DEEFF}"/>
                </a:ext>
              </a:extLst>
            </p:cNvPr>
            <p:cNvCxnSpPr>
              <a:cxnSpLocks/>
              <a:stCxn id="254" idx="1"/>
              <a:endCxn id="253" idx="3"/>
            </p:cNvCxnSpPr>
            <p:nvPr/>
          </p:nvCxnSpPr>
          <p:spPr>
            <a:xfrm rot="10800000">
              <a:off x="3306227" y="783604"/>
              <a:ext cx="159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0E3A4FB4-BEBF-1146-8AE0-2AD15C0E85B7}"/>
              </a:ext>
            </a:extLst>
          </p:cNvPr>
          <p:cNvGrpSpPr/>
          <p:nvPr/>
        </p:nvGrpSpPr>
        <p:grpSpPr>
          <a:xfrm rot="5400000">
            <a:off x="2428680" y="2531169"/>
            <a:ext cx="826513" cy="544317"/>
            <a:chOff x="2883373" y="5392849"/>
            <a:chExt cx="962915" cy="724984"/>
          </a:xfrm>
        </p:grpSpPr>
        <p:sp>
          <p:nvSpPr>
            <p:cNvPr id="257" name="사다리꼴[T] 256">
              <a:extLst>
                <a:ext uri="{FF2B5EF4-FFF2-40B4-BE49-F238E27FC236}">
                  <a16:creationId xmlns:a16="http://schemas.microsoft.com/office/drawing/2014/main" id="{599C3514-BBAA-994F-A8BD-68ED78769100}"/>
                </a:ext>
              </a:extLst>
            </p:cNvPr>
            <p:cNvSpPr/>
            <p:nvPr/>
          </p:nvSpPr>
          <p:spPr>
            <a:xfrm>
              <a:off x="2883373" y="5392849"/>
              <a:ext cx="962915" cy="688700"/>
            </a:xfrm>
            <a:prstGeom prst="trapezoid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EQUAL?</a:t>
              </a:r>
              <a:endParaRPr kumimoji="1" lang="ko-Kore-KR" altLang="en-US" sz="1300" dirty="0"/>
            </a:p>
          </p:txBody>
        </p:sp>
        <p:sp>
          <p:nvSpPr>
            <p:cNvPr id="258" name="삼각형 257">
              <a:extLst>
                <a:ext uri="{FF2B5EF4-FFF2-40B4-BE49-F238E27FC236}">
                  <a16:creationId xmlns:a16="http://schemas.microsoft.com/office/drawing/2014/main" id="{48CF02F0-766E-F346-A0EB-AFBA8B1FAD3F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33363D77-7D4E-3443-8C8E-F4E0EAD7C90A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273" name="타원 272">
              <a:extLst>
                <a:ext uri="{FF2B5EF4-FFF2-40B4-BE49-F238E27FC236}">
                  <a16:creationId xmlns:a16="http://schemas.microsoft.com/office/drawing/2014/main" id="{AAB7A359-DE91-0E43-A811-C5891C34580F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DA0A37CC-A3F7-6C47-A8FC-0BA1AE535C13}"/>
              </a:ext>
            </a:extLst>
          </p:cNvPr>
          <p:cNvSpPr/>
          <p:nvPr/>
        </p:nvSpPr>
        <p:spPr>
          <a:xfrm>
            <a:off x="2056912" y="3257209"/>
            <a:ext cx="702527" cy="25712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2=“read”</a:t>
            </a:r>
            <a:endParaRPr kumimoji="1" lang="ko-Kore-KR" altLang="en-US" sz="1100" dirty="0"/>
          </a:p>
        </p:txBody>
      </p:sp>
      <p:cxnSp>
        <p:nvCxnSpPr>
          <p:cNvPr id="112" name="꺾인 연결선[E] 111">
            <a:extLst>
              <a:ext uri="{FF2B5EF4-FFF2-40B4-BE49-F238E27FC236}">
                <a16:creationId xmlns:a16="http://schemas.microsoft.com/office/drawing/2014/main" id="{ACE6F607-78E0-8247-9C0A-3FC2E59DD234}"/>
              </a:ext>
            </a:extLst>
          </p:cNvPr>
          <p:cNvCxnSpPr>
            <a:stCxn id="6" idx="3"/>
            <a:endCxn id="273" idx="4"/>
          </p:cNvCxnSpPr>
          <p:nvPr/>
        </p:nvCxnSpPr>
        <p:spPr>
          <a:xfrm>
            <a:off x="1040470" y="1253077"/>
            <a:ext cx="1562131" cy="1323127"/>
          </a:xfrm>
          <a:prstGeom prst="bentConnector3">
            <a:avLst>
              <a:gd name="adj1" fmla="val 3839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꺾인 연결선[E] 113">
            <a:extLst>
              <a:ext uri="{FF2B5EF4-FFF2-40B4-BE49-F238E27FC236}">
                <a16:creationId xmlns:a16="http://schemas.microsoft.com/office/drawing/2014/main" id="{6E096626-5089-3F4C-AEB1-2CABCE908338}"/>
              </a:ext>
            </a:extLst>
          </p:cNvPr>
          <p:cNvCxnSpPr>
            <a:stCxn id="275" idx="0"/>
            <a:endCxn id="260" idx="5"/>
          </p:cNvCxnSpPr>
          <p:nvPr/>
        </p:nvCxnSpPr>
        <p:spPr>
          <a:xfrm rot="5400000" flipH="1" flipV="1">
            <a:off x="2420678" y="3067581"/>
            <a:ext cx="177126" cy="2021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77" name="그룹 276">
            <a:extLst>
              <a:ext uri="{FF2B5EF4-FFF2-40B4-BE49-F238E27FC236}">
                <a16:creationId xmlns:a16="http://schemas.microsoft.com/office/drawing/2014/main" id="{761D1E4F-89B0-2D4C-B73B-D98C5C160D22}"/>
              </a:ext>
            </a:extLst>
          </p:cNvPr>
          <p:cNvGrpSpPr/>
          <p:nvPr/>
        </p:nvGrpSpPr>
        <p:grpSpPr>
          <a:xfrm rot="10800000">
            <a:off x="2227589" y="4546409"/>
            <a:ext cx="321703" cy="529936"/>
            <a:chOff x="8048377" y="3244496"/>
            <a:chExt cx="321703" cy="529936"/>
          </a:xfrm>
        </p:grpSpPr>
        <p:sp>
          <p:nvSpPr>
            <p:cNvPr id="278" name="타원 277">
              <a:extLst>
                <a:ext uri="{FF2B5EF4-FFF2-40B4-BE49-F238E27FC236}">
                  <a16:creationId xmlns:a16="http://schemas.microsoft.com/office/drawing/2014/main" id="{E746635F-6682-E34D-AC85-A2D8D1051728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9" name="타원 278">
              <a:extLst>
                <a:ext uri="{FF2B5EF4-FFF2-40B4-BE49-F238E27FC236}">
                  <a16:creationId xmlns:a16="http://schemas.microsoft.com/office/drawing/2014/main" id="{B86D0404-D86F-AD45-BF48-4B7B3E593BF4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80" name="그룹 279">
              <a:extLst>
                <a:ext uri="{FF2B5EF4-FFF2-40B4-BE49-F238E27FC236}">
                  <a16:creationId xmlns:a16="http://schemas.microsoft.com/office/drawing/2014/main" id="{2BA7B381-63B6-694F-9396-868547043390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81" name="타원 280">
                <a:extLst>
                  <a:ext uri="{FF2B5EF4-FFF2-40B4-BE49-F238E27FC236}">
                    <a16:creationId xmlns:a16="http://schemas.microsoft.com/office/drawing/2014/main" id="{92028483-764B-174C-8D8C-4783FA3BF1A1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82" name="사다리꼴[T] 281">
                <a:extLst>
                  <a:ext uri="{FF2B5EF4-FFF2-40B4-BE49-F238E27FC236}">
                    <a16:creationId xmlns:a16="http://schemas.microsoft.com/office/drawing/2014/main" id="{BD8DFA24-207E-6D44-A444-223EA99F1779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A4A1EFC2-3179-C744-BF0F-CB4BD68CF666}"/>
              </a:ext>
            </a:extLst>
          </p:cNvPr>
          <p:cNvSpPr/>
          <p:nvPr/>
        </p:nvSpPr>
        <p:spPr>
          <a:xfrm>
            <a:off x="2829896" y="4807506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cxnSp>
        <p:nvCxnSpPr>
          <p:cNvPr id="122" name="꺾인 연결선[E] 121">
            <a:extLst>
              <a:ext uri="{FF2B5EF4-FFF2-40B4-BE49-F238E27FC236}">
                <a16:creationId xmlns:a16="http://schemas.microsoft.com/office/drawing/2014/main" id="{919DAB15-5510-B64A-AA11-CA96612E431A}"/>
              </a:ext>
            </a:extLst>
          </p:cNvPr>
          <p:cNvCxnSpPr>
            <a:stCxn id="282" idx="0"/>
            <a:endCxn id="28" idx="1"/>
          </p:cNvCxnSpPr>
          <p:nvPr/>
        </p:nvCxnSpPr>
        <p:spPr>
          <a:xfrm rot="10800000">
            <a:off x="2201947" y="1034916"/>
            <a:ext cx="25643" cy="3776463"/>
          </a:xfrm>
          <a:prstGeom prst="bentConnector3">
            <a:avLst>
              <a:gd name="adj1" fmla="val 8390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꺾인 연결선[E] 125">
            <a:extLst>
              <a:ext uri="{FF2B5EF4-FFF2-40B4-BE49-F238E27FC236}">
                <a16:creationId xmlns:a16="http://schemas.microsoft.com/office/drawing/2014/main" id="{FA09987B-A824-C446-8D35-C331040BAE41}"/>
              </a:ext>
            </a:extLst>
          </p:cNvPr>
          <p:cNvCxnSpPr>
            <a:stCxn id="257" idx="0"/>
            <a:endCxn id="282" idx="3"/>
          </p:cNvCxnSpPr>
          <p:nvPr/>
        </p:nvCxnSpPr>
        <p:spPr>
          <a:xfrm flipH="1">
            <a:off x="2383453" y="2803328"/>
            <a:ext cx="730642" cy="1782048"/>
          </a:xfrm>
          <a:prstGeom prst="bentConnector4">
            <a:avLst>
              <a:gd name="adj1" fmla="val -29998"/>
              <a:gd name="adj2" fmla="val 592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70C3C253-1164-4D43-9119-52A3C9B516D2}"/>
              </a:ext>
            </a:extLst>
          </p:cNvPr>
          <p:cNvGrpSpPr/>
          <p:nvPr/>
        </p:nvGrpSpPr>
        <p:grpSpPr>
          <a:xfrm>
            <a:off x="1666951" y="74141"/>
            <a:ext cx="321703" cy="529936"/>
            <a:chOff x="8048377" y="3244496"/>
            <a:chExt cx="321703" cy="529936"/>
          </a:xfrm>
          <a:solidFill>
            <a:schemeClr val="accent2"/>
          </a:solidFill>
        </p:grpSpPr>
        <p:sp>
          <p:nvSpPr>
            <p:cNvPr id="291" name="타원 290">
              <a:extLst>
                <a:ext uri="{FF2B5EF4-FFF2-40B4-BE49-F238E27FC236}">
                  <a16:creationId xmlns:a16="http://schemas.microsoft.com/office/drawing/2014/main" id="{09DF7731-ED0E-C348-9CA3-10DE9F5105CD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3" name="타원 292">
              <a:extLst>
                <a:ext uri="{FF2B5EF4-FFF2-40B4-BE49-F238E27FC236}">
                  <a16:creationId xmlns:a16="http://schemas.microsoft.com/office/drawing/2014/main" id="{7B9E6A7B-34F4-4F41-803A-842FBA64EA6E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94" name="그룹 293">
              <a:extLst>
                <a:ext uri="{FF2B5EF4-FFF2-40B4-BE49-F238E27FC236}">
                  <a16:creationId xmlns:a16="http://schemas.microsoft.com/office/drawing/2014/main" id="{EC2436C3-041C-A044-A44E-B86FB27536CB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  <a:grpFill/>
          </p:grpSpPr>
          <p:sp>
            <p:nvSpPr>
              <p:cNvPr id="296" name="타원 295">
                <a:extLst>
                  <a:ext uri="{FF2B5EF4-FFF2-40B4-BE49-F238E27FC236}">
                    <a16:creationId xmlns:a16="http://schemas.microsoft.com/office/drawing/2014/main" id="{A2171EE7-E53E-4042-9FFC-881D40FF7B19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98" name="사다리꼴[T] 297">
                <a:extLst>
                  <a:ext uri="{FF2B5EF4-FFF2-40B4-BE49-F238E27FC236}">
                    <a16:creationId xmlns:a16="http://schemas.microsoft.com/office/drawing/2014/main" id="{E3D20D2B-C0DE-C342-96A8-2EB7E63E9224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28" name="꺾인 연결선[E] 127">
            <a:extLst>
              <a:ext uri="{FF2B5EF4-FFF2-40B4-BE49-F238E27FC236}">
                <a16:creationId xmlns:a16="http://schemas.microsoft.com/office/drawing/2014/main" id="{A2662E07-0EAB-3841-BB3C-190388462C01}"/>
              </a:ext>
            </a:extLst>
          </p:cNvPr>
          <p:cNvCxnSpPr>
            <a:stCxn id="298" idx="0"/>
            <a:endCxn id="27" idx="1"/>
          </p:cNvCxnSpPr>
          <p:nvPr/>
        </p:nvCxnSpPr>
        <p:spPr>
          <a:xfrm>
            <a:off x="1988655" y="339109"/>
            <a:ext cx="213292" cy="237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A85DBE85-D8A3-F947-B645-19A7E8969463}"/>
              </a:ext>
            </a:extLst>
          </p:cNvPr>
          <p:cNvCxnSpPr>
            <a:stCxn id="257" idx="0"/>
            <a:endCxn id="298" idx="3"/>
          </p:cNvCxnSpPr>
          <p:nvPr/>
        </p:nvCxnSpPr>
        <p:spPr>
          <a:xfrm flipH="1" flipV="1">
            <a:off x="1832791" y="565111"/>
            <a:ext cx="1281304" cy="2238217"/>
          </a:xfrm>
          <a:prstGeom prst="bentConnector4">
            <a:avLst>
              <a:gd name="adj1" fmla="val -17251"/>
              <a:gd name="adj2" fmla="val 22228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꺾인 연결선[E] 139">
            <a:extLst>
              <a:ext uri="{FF2B5EF4-FFF2-40B4-BE49-F238E27FC236}">
                <a16:creationId xmlns:a16="http://schemas.microsoft.com/office/drawing/2014/main" id="{FB124591-77FF-9548-AEFD-5E5DB1FAAB95}"/>
              </a:ext>
            </a:extLst>
          </p:cNvPr>
          <p:cNvCxnSpPr>
            <a:stCxn id="27" idx="2"/>
            <a:endCxn id="291" idx="4"/>
          </p:cNvCxnSpPr>
          <p:nvPr/>
        </p:nvCxnSpPr>
        <p:spPr>
          <a:xfrm rot="5400000" flipH="1">
            <a:off x="2257200" y="-121587"/>
            <a:ext cx="25226" cy="1205721"/>
          </a:xfrm>
          <a:prstGeom prst="bentConnector4">
            <a:avLst>
              <a:gd name="adj1" fmla="val -864941"/>
              <a:gd name="adj2" fmla="val 11948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ADC17440-4A47-1748-BD91-C294834B7B96}"/>
              </a:ext>
            </a:extLst>
          </p:cNvPr>
          <p:cNvCxnSpPr>
            <a:stCxn id="14" idx="1"/>
            <a:endCxn id="293" idx="4"/>
          </p:cNvCxnSpPr>
          <p:nvPr/>
        </p:nvCxnSpPr>
        <p:spPr>
          <a:xfrm rot="10800000" flipH="1">
            <a:off x="283555" y="216972"/>
            <a:ext cx="1383968" cy="3629254"/>
          </a:xfrm>
          <a:prstGeom prst="bentConnector3">
            <a:avLst>
              <a:gd name="adj1" fmla="val -16518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EE225255-D2AF-D04A-81EE-B8C9995478F6}"/>
              </a:ext>
            </a:extLst>
          </p:cNvPr>
          <p:cNvGrpSpPr/>
          <p:nvPr/>
        </p:nvGrpSpPr>
        <p:grpSpPr>
          <a:xfrm>
            <a:off x="2201947" y="126159"/>
            <a:ext cx="2112197" cy="367727"/>
            <a:chOff x="1967680" y="276182"/>
            <a:chExt cx="2112197" cy="36772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EC9C265-E833-684F-B767-1C08F58EAEAA}"/>
                </a:ext>
              </a:extLst>
            </p:cNvPr>
            <p:cNvSpPr/>
            <p:nvPr/>
          </p:nvSpPr>
          <p:spPr>
            <a:xfrm>
              <a:off x="1967680" y="339109"/>
              <a:ext cx="1341452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input_timeout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299" name="삼각형 298">
              <a:extLst>
                <a:ext uri="{FF2B5EF4-FFF2-40B4-BE49-F238E27FC236}">
                  <a16:creationId xmlns:a16="http://schemas.microsoft.com/office/drawing/2014/main" id="{BF780740-AE35-1D4B-984B-00DF556BBBC1}"/>
                </a:ext>
              </a:extLst>
            </p:cNvPr>
            <p:cNvSpPr/>
            <p:nvPr/>
          </p:nvSpPr>
          <p:spPr>
            <a:xfrm rot="16200000">
              <a:off x="3266543" y="373555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5BF486FF-95EC-E345-AC8E-61EA84AF91D8}"/>
                </a:ext>
              </a:extLst>
            </p:cNvPr>
            <p:cNvSpPr txBox="1"/>
            <p:nvPr/>
          </p:nvSpPr>
          <p:spPr>
            <a:xfrm>
              <a:off x="3474333" y="276182"/>
              <a:ext cx="60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02" name="꺾인 연결선[E] 301">
              <a:extLst>
                <a:ext uri="{FF2B5EF4-FFF2-40B4-BE49-F238E27FC236}">
                  <a16:creationId xmlns:a16="http://schemas.microsoft.com/office/drawing/2014/main" id="{A1AECD60-1F6A-0A42-845F-93BEE82436BC}"/>
                </a:ext>
              </a:extLst>
            </p:cNvPr>
            <p:cNvCxnSpPr>
              <a:cxnSpLocks/>
              <a:stCxn id="300" idx="1"/>
              <a:endCxn id="299" idx="3"/>
            </p:cNvCxnSpPr>
            <p:nvPr/>
          </p:nvCxnSpPr>
          <p:spPr>
            <a:xfrm rot="10800000">
              <a:off x="3314463" y="397863"/>
              <a:ext cx="159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2C065891-7DDB-804C-96D7-5B26672AE7D1}"/>
              </a:ext>
            </a:extLst>
          </p:cNvPr>
          <p:cNvSpPr/>
          <p:nvPr/>
        </p:nvSpPr>
        <p:spPr>
          <a:xfrm>
            <a:off x="4746760" y="5678673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3E40803E-D903-6844-A8F4-F6E383BC1661}"/>
              </a:ext>
            </a:extLst>
          </p:cNvPr>
          <p:cNvSpPr/>
          <p:nvPr/>
        </p:nvSpPr>
        <p:spPr>
          <a:xfrm>
            <a:off x="4748883" y="6231372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cxnSp>
        <p:nvCxnSpPr>
          <p:cNvPr id="164" name="꺾인 연결선[E] 163">
            <a:extLst>
              <a:ext uri="{FF2B5EF4-FFF2-40B4-BE49-F238E27FC236}">
                <a16:creationId xmlns:a16="http://schemas.microsoft.com/office/drawing/2014/main" id="{3EAA0282-A263-E54F-914E-141E8567BE6A}"/>
              </a:ext>
            </a:extLst>
          </p:cNvPr>
          <p:cNvCxnSpPr>
            <a:stCxn id="314" idx="1"/>
            <a:endCxn id="206" idx="4"/>
          </p:cNvCxnSpPr>
          <p:nvPr/>
        </p:nvCxnSpPr>
        <p:spPr>
          <a:xfrm rot="10800000" flipV="1">
            <a:off x="4507932" y="5807237"/>
            <a:ext cx="238829" cy="1492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꺾인 연결선[E] 167">
            <a:extLst>
              <a:ext uri="{FF2B5EF4-FFF2-40B4-BE49-F238E27FC236}">
                <a16:creationId xmlns:a16="http://schemas.microsoft.com/office/drawing/2014/main" id="{BC67BBC2-FB53-D040-9D59-E3CCA110A23E}"/>
              </a:ext>
            </a:extLst>
          </p:cNvPr>
          <p:cNvCxnSpPr>
            <a:stCxn id="315" idx="1"/>
            <a:endCxn id="207" idx="4"/>
          </p:cNvCxnSpPr>
          <p:nvPr/>
        </p:nvCxnSpPr>
        <p:spPr>
          <a:xfrm rot="10800000">
            <a:off x="4507361" y="6208212"/>
            <a:ext cx="241523" cy="1517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삼각형 321">
            <a:extLst>
              <a:ext uri="{FF2B5EF4-FFF2-40B4-BE49-F238E27FC236}">
                <a16:creationId xmlns:a16="http://schemas.microsoft.com/office/drawing/2014/main" id="{73A66070-6ADD-9F47-87ED-CA24FEC29ECA}"/>
              </a:ext>
            </a:extLst>
          </p:cNvPr>
          <p:cNvSpPr/>
          <p:nvPr/>
        </p:nvSpPr>
        <p:spPr>
          <a:xfrm rot="10800000">
            <a:off x="6087499" y="518919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83C916DC-B6C2-B240-A0A1-6E2DF02D2408}"/>
              </a:ext>
            </a:extLst>
          </p:cNvPr>
          <p:cNvSpPr txBox="1"/>
          <p:nvPr/>
        </p:nvSpPr>
        <p:spPr>
          <a:xfrm>
            <a:off x="5423530" y="294354"/>
            <a:ext cx="610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rtio_clk</a:t>
            </a:r>
            <a:endParaRPr kumimoji="1" lang="ko-Kore-KR" altLang="en-US" sz="1000" b="1" dirty="0"/>
          </a:p>
        </p:txBody>
      </p:sp>
      <p:cxnSp>
        <p:nvCxnSpPr>
          <p:cNvPr id="332" name="꺾인 연결선[E] 331">
            <a:extLst>
              <a:ext uri="{FF2B5EF4-FFF2-40B4-BE49-F238E27FC236}">
                <a16:creationId xmlns:a16="http://schemas.microsoft.com/office/drawing/2014/main" id="{806129EE-F1DD-CE48-BF94-668C264D0D6E}"/>
              </a:ext>
            </a:extLst>
          </p:cNvPr>
          <p:cNvCxnSpPr>
            <a:cxnSpLocks/>
            <a:stCxn id="323" idx="3"/>
            <a:endCxn id="322" idx="3"/>
          </p:cNvCxnSpPr>
          <p:nvPr/>
        </p:nvCxnSpPr>
        <p:spPr>
          <a:xfrm>
            <a:off x="6034515" y="417465"/>
            <a:ext cx="76595" cy="1014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직선 연결선[R] 332">
            <a:extLst>
              <a:ext uri="{FF2B5EF4-FFF2-40B4-BE49-F238E27FC236}">
                <a16:creationId xmlns:a16="http://schemas.microsoft.com/office/drawing/2014/main" id="{FDB4826C-8CBD-E744-9887-5191A9570C53}"/>
              </a:ext>
            </a:extLst>
          </p:cNvPr>
          <p:cNvCxnSpPr/>
          <p:nvPr/>
        </p:nvCxnSpPr>
        <p:spPr>
          <a:xfrm flipH="1">
            <a:off x="5322776" y="1285160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TextBox 333">
            <a:extLst>
              <a:ext uri="{FF2B5EF4-FFF2-40B4-BE49-F238E27FC236}">
                <a16:creationId xmlns:a16="http://schemas.microsoft.com/office/drawing/2014/main" id="{3E6DD41A-6889-D04A-8793-505D9BAE74AD}"/>
              </a:ext>
            </a:extLst>
          </p:cNvPr>
          <p:cNvSpPr txBox="1"/>
          <p:nvPr/>
        </p:nvSpPr>
        <p:spPr>
          <a:xfrm>
            <a:off x="5245411" y="135041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35" name="직선 연결선[R] 334">
            <a:extLst>
              <a:ext uri="{FF2B5EF4-FFF2-40B4-BE49-F238E27FC236}">
                <a16:creationId xmlns:a16="http://schemas.microsoft.com/office/drawing/2014/main" id="{2C91D1A7-F00A-B64C-8B05-BB3165AFDDB4}"/>
              </a:ext>
            </a:extLst>
          </p:cNvPr>
          <p:cNvCxnSpPr/>
          <p:nvPr/>
        </p:nvCxnSpPr>
        <p:spPr>
          <a:xfrm flipH="1">
            <a:off x="4583544" y="123436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>
            <a:extLst>
              <a:ext uri="{FF2B5EF4-FFF2-40B4-BE49-F238E27FC236}">
                <a16:creationId xmlns:a16="http://schemas.microsoft.com/office/drawing/2014/main" id="{B74E32A5-8585-7B4D-ABC4-8D4763200859}"/>
              </a:ext>
            </a:extLst>
          </p:cNvPr>
          <p:cNvSpPr txBox="1"/>
          <p:nvPr/>
        </p:nvSpPr>
        <p:spPr>
          <a:xfrm>
            <a:off x="4345638" y="11879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37" name="직선 연결선[R] 336">
            <a:extLst>
              <a:ext uri="{FF2B5EF4-FFF2-40B4-BE49-F238E27FC236}">
                <a16:creationId xmlns:a16="http://schemas.microsoft.com/office/drawing/2014/main" id="{D983023D-D8DD-0648-A07F-335EC93DE54A}"/>
              </a:ext>
            </a:extLst>
          </p:cNvPr>
          <p:cNvCxnSpPr/>
          <p:nvPr/>
        </p:nvCxnSpPr>
        <p:spPr>
          <a:xfrm flipH="1">
            <a:off x="4381273" y="2050736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90B15E96-577C-8F49-A272-D0BF2C53B0C2}"/>
              </a:ext>
            </a:extLst>
          </p:cNvPr>
          <p:cNvSpPr txBox="1"/>
          <p:nvPr/>
        </p:nvSpPr>
        <p:spPr>
          <a:xfrm>
            <a:off x="4227079" y="200508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3A722CDE-18A8-9D4B-9452-9AB4D5D6D1F9}"/>
              </a:ext>
            </a:extLst>
          </p:cNvPr>
          <p:cNvSpPr txBox="1"/>
          <p:nvPr/>
        </p:nvSpPr>
        <p:spPr>
          <a:xfrm>
            <a:off x="4842258" y="2025862"/>
            <a:ext cx="16337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full_ts_cri</a:t>
            </a:r>
            <a:r>
              <a:rPr kumimoji="1" lang="en-US" altLang="ko-Kore-KR" sz="1000" dirty="0"/>
              <a:t> &lt; </a:t>
            </a:r>
            <a:r>
              <a:rPr kumimoji="1" lang="en-US" altLang="ko-Kore-KR" sz="1000" dirty="0" err="1"/>
              <a:t>input_timeout</a:t>
            </a:r>
            <a:r>
              <a:rPr kumimoji="1" lang="en-US" altLang="ko-Kore-KR" sz="1000" dirty="0"/>
              <a:t>?</a:t>
            </a:r>
            <a:endParaRPr kumimoji="1" lang="ko-Kore-KR" altLang="en-US" sz="1000" dirty="0"/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B1F370A5-72FA-FB43-A112-0D92835E488F}"/>
              </a:ext>
            </a:extLst>
          </p:cNvPr>
          <p:cNvSpPr txBox="1"/>
          <p:nvPr/>
        </p:nvSpPr>
        <p:spPr>
          <a:xfrm>
            <a:off x="4844404" y="2268534"/>
            <a:ext cx="1141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i_status_raw</a:t>
            </a:r>
            <a:r>
              <a:rPr kumimoji="1" lang="en-US" altLang="ko-Kore-KR" sz="1000" dirty="0"/>
              <a:t> != 0?</a:t>
            </a:r>
            <a:endParaRPr kumimoji="1" lang="ko-Kore-KR" altLang="en-US" sz="1000" dirty="0"/>
          </a:p>
        </p:txBody>
      </p:sp>
      <p:cxnSp>
        <p:nvCxnSpPr>
          <p:cNvPr id="310" name="직선 화살표 연결선 309">
            <a:extLst>
              <a:ext uri="{FF2B5EF4-FFF2-40B4-BE49-F238E27FC236}">
                <a16:creationId xmlns:a16="http://schemas.microsoft.com/office/drawing/2014/main" id="{94C2AF00-C16B-8843-8B52-67DE450F2468}"/>
              </a:ext>
            </a:extLst>
          </p:cNvPr>
          <p:cNvCxnSpPr>
            <a:cxnSpLocks/>
            <a:stCxn id="229" idx="0"/>
            <a:endCxn id="278" idx="4"/>
          </p:cNvCxnSpPr>
          <p:nvPr/>
        </p:nvCxnSpPr>
        <p:spPr>
          <a:xfrm flipH="1" flipV="1">
            <a:off x="2549292" y="4681827"/>
            <a:ext cx="711747" cy="4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직선 화살표 연결선 316">
            <a:extLst>
              <a:ext uri="{FF2B5EF4-FFF2-40B4-BE49-F238E27FC236}">
                <a16:creationId xmlns:a16="http://schemas.microsoft.com/office/drawing/2014/main" id="{74CC2233-DA33-F34A-B2B3-E3379BAB71DF}"/>
              </a:ext>
            </a:extLst>
          </p:cNvPr>
          <p:cNvCxnSpPr>
            <a:stCxn id="283" idx="1"/>
            <a:endCxn id="279" idx="4"/>
          </p:cNvCxnSpPr>
          <p:nvPr/>
        </p:nvCxnSpPr>
        <p:spPr>
          <a:xfrm flipH="1" flipV="1">
            <a:off x="2548721" y="4933515"/>
            <a:ext cx="281175" cy="2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직선 연결선[R] 340">
            <a:extLst>
              <a:ext uri="{FF2B5EF4-FFF2-40B4-BE49-F238E27FC236}">
                <a16:creationId xmlns:a16="http://schemas.microsoft.com/office/drawing/2014/main" id="{5D54852C-3832-8A48-A0E0-AB4B46E01340}"/>
              </a:ext>
            </a:extLst>
          </p:cNvPr>
          <p:cNvCxnSpPr/>
          <p:nvPr/>
        </p:nvCxnSpPr>
        <p:spPr>
          <a:xfrm flipH="1">
            <a:off x="2428639" y="252568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TextBox 341">
            <a:extLst>
              <a:ext uri="{FF2B5EF4-FFF2-40B4-BE49-F238E27FC236}">
                <a16:creationId xmlns:a16="http://schemas.microsoft.com/office/drawing/2014/main" id="{782EAFB3-30A7-4F44-9FD9-2C2D11937206}"/>
              </a:ext>
            </a:extLst>
          </p:cNvPr>
          <p:cNvSpPr txBox="1"/>
          <p:nvPr/>
        </p:nvSpPr>
        <p:spPr>
          <a:xfrm>
            <a:off x="2351274" y="234091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43" name="직선 연결선[R] 342">
            <a:extLst>
              <a:ext uri="{FF2B5EF4-FFF2-40B4-BE49-F238E27FC236}">
                <a16:creationId xmlns:a16="http://schemas.microsoft.com/office/drawing/2014/main" id="{FD853797-1854-BF4E-9158-7F9C396D4125}"/>
              </a:ext>
            </a:extLst>
          </p:cNvPr>
          <p:cNvCxnSpPr/>
          <p:nvPr/>
        </p:nvCxnSpPr>
        <p:spPr>
          <a:xfrm flipH="1">
            <a:off x="2426723" y="301745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TextBox 343">
            <a:extLst>
              <a:ext uri="{FF2B5EF4-FFF2-40B4-BE49-F238E27FC236}">
                <a16:creationId xmlns:a16="http://schemas.microsoft.com/office/drawing/2014/main" id="{EB37128F-407F-C049-BA5C-737CB3FF0FBB}"/>
              </a:ext>
            </a:extLst>
          </p:cNvPr>
          <p:cNvSpPr txBox="1"/>
          <p:nvPr/>
        </p:nvSpPr>
        <p:spPr>
          <a:xfrm>
            <a:off x="2348726" y="283154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45" name="직선 연결선[R] 344">
            <a:extLst>
              <a:ext uri="{FF2B5EF4-FFF2-40B4-BE49-F238E27FC236}">
                <a16:creationId xmlns:a16="http://schemas.microsoft.com/office/drawing/2014/main" id="{50ABFA31-BA1A-F044-87E9-3780BA2F6E8D}"/>
              </a:ext>
            </a:extLst>
          </p:cNvPr>
          <p:cNvCxnSpPr/>
          <p:nvPr/>
        </p:nvCxnSpPr>
        <p:spPr>
          <a:xfrm flipH="1">
            <a:off x="1479469" y="40340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TextBox 345">
            <a:extLst>
              <a:ext uri="{FF2B5EF4-FFF2-40B4-BE49-F238E27FC236}">
                <a16:creationId xmlns:a16="http://schemas.microsoft.com/office/drawing/2014/main" id="{95035B3A-FDE9-0946-B27D-24667C7E1628}"/>
              </a:ext>
            </a:extLst>
          </p:cNvPr>
          <p:cNvSpPr txBox="1"/>
          <p:nvPr/>
        </p:nvSpPr>
        <p:spPr>
          <a:xfrm>
            <a:off x="1366384" y="44722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47" name="직선 연결선[R] 346">
            <a:extLst>
              <a:ext uri="{FF2B5EF4-FFF2-40B4-BE49-F238E27FC236}">
                <a16:creationId xmlns:a16="http://schemas.microsoft.com/office/drawing/2014/main" id="{EB7A6AAD-DBD4-C84C-80AF-BEB0ADF06390}"/>
              </a:ext>
            </a:extLst>
          </p:cNvPr>
          <p:cNvCxnSpPr/>
          <p:nvPr/>
        </p:nvCxnSpPr>
        <p:spPr>
          <a:xfrm flipH="1">
            <a:off x="1493927" y="13253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TextBox 347">
            <a:extLst>
              <a:ext uri="{FF2B5EF4-FFF2-40B4-BE49-F238E27FC236}">
                <a16:creationId xmlns:a16="http://schemas.microsoft.com/office/drawing/2014/main" id="{EF538186-98CB-7B40-9E15-FBB3BC029B88}"/>
              </a:ext>
            </a:extLst>
          </p:cNvPr>
          <p:cNvSpPr txBox="1"/>
          <p:nvPr/>
        </p:nvSpPr>
        <p:spPr>
          <a:xfrm>
            <a:off x="1366554" y="19779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9114689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날짜 개체 틀 18">
            <a:extLst>
              <a:ext uri="{FF2B5EF4-FFF2-40B4-BE49-F238E27FC236}">
                <a16:creationId xmlns:a16="http://schemas.microsoft.com/office/drawing/2014/main" id="{F2099EEB-DA4C-AB42-891D-B7769CFD0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0" name="바닥글 개체 틀 19">
            <a:extLst>
              <a:ext uri="{FF2B5EF4-FFF2-40B4-BE49-F238E27FC236}">
                <a16:creationId xmlns:a16="http://schemas.microsoft.com/office/drawing/2014/main" id="{8251810C-2DFF-E54E-8A0D-4C304AE1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1854" y="6576930"/>
            <a:ext cx="4114800" cy="365125"/>
          </a:xfrm>
        </p:spPr>
        <p:txBody>
          <a:bodyPr/>
          <a:lstStyle/>
          <a:p>
            <a:r>
              <a:rPr kumimoji="1" lang="en-US" altLang="ko-Kore-KR" dirty="0" err="1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253E4C2F-1529-3B42-A1E3-7E729521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82</a:t>
            </a:fld>
            <a:endParaRPr kumimoji="1" lang="ko-Kore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BC4B70A-0128-DB4C-8BD1-AC2739E9208D}"/>
              </a:ext>
            </a:extLst>
          </p:cNvPr>
          <p:cNvGrpSpPr/>
          <p:nvPr/>
        </p:nvGrpSpPr>
        <p:grpSpPr>
          <a:xfrm>
            <a:off x="6524419" y="97836"/>
            <a:ext cx="5555760" cy="5820914"/>
            <a:chOff x="9067937" y="250624"/>
            <a:chExt cx="5555760" cy="582091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F7B2486-FCBB-D841-8DF8-A0BF24F7C040}"/>
                </a:ext>
              </a:extLst>
            </p:cNvPr>
            <p:cNvSpPr/>
            <p:nvPr/>
          </p:nvSpPr>
          <p:spPr>
            <a:xfrm>
              <a:off x="9067937" y="250624"/>
              <a:ext cx="5555760" cy="58209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output_port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1CF2FD5-E8A6-1745-8B94-493C46B1974B}"/>
                </a:ext>
              </a:extLst>
            </p:cNvPr>
            <p:cNvSpPr/>
            <p:nvPr/>
          </p:nvSpPr>
          <p:spPr>
            <a:xfrm>
              <a:off x="9208933" y="650219"/>
              <a:ext cx="2027935" cy="3057050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</a:t>
              </a:r>
              <a:r>
                <a:rPr kumimoji="1" lang="en-US" altLang="ko-Kore-KR" dirty="0">
                  <a:solidFill>
                    <a:schemeClr val="tx1"/>
                  </a:solidFill>
                </a:rPr>
                <a:t>=</a:t>
              </a:r>
              <a:r>
                <a:rPr kumimoji="1" lang="en-US" altLang="ko-Kore-KR" dirty="0" err="1">
                  <a:solidFill>
                    <a:schemeClr val="tx1"/>
                  </a:solidFill>
                </a:rPr>
                <a:t>AsyncFIFO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1BE5190-BA37-314F-9BB2-99C9315EF7D9}"/>
                </a:ext>
              </a:extLst>
            </p:cNvPr>
            <p:cNvGrpSpPr/>
            <p:nvPr/>
          </p:nvGrpSpPr>
          <p:grpSpPr>
            <a:xfrm>
              <a:off x="9372960" y="1017784"/>
              <a:ext cx="1737931" cy="2511475"/>
              <a:chOff x="8559640" y="1017947"/>
              <a:chExt cx="1737931" cy="2511475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79D3BDF-2BC2-C94D-8208-B9022E5F97E2}"/>
                  </a:ext>
                </a:extLst>
              </p:cNvPr>
              <p:cNvSpPr/>
              <p:nvPr/>
            </p:nvSpPr>
            <p:spPr>
              <a:xfrm>
                <a:off x="8559640" y="1017947"/>
                <a:ext cx="1737931" cy="251147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_</a:t>
                </a:r>
                <a:r>
                  <a:rPr kumimoji="1" lang="en-US" altLang="ko-Kore-KR" dirty="0" err="1">
                    <a:solidFill>
                      <a:schemeClr val="tx1"/>
                    </a:solidFill>
                  </a:rPr>
                  <a:t>FIFOInterface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F0EE571-F70B-B448-85C8-803CE9903492}"/>
                  </a:ext>
                </a:extLst>
              </p:cNvPr>
              <p:cNvSpPr/>
              <p:nvPr/>
            </p:nvSpPr>
            <p:spPr>
              <a:xfrm>
                <a:off x="8703156" y="1410463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we</a:t>
                </a:r>
                <a:endParaRPr kumimoji="1" lang="ko-Kore-KR" altLang="en-US" sz="1100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609FB28-2640-9649-9647-E5BF7F26816B}"/>
                  </a:ext>
                </a:extLst>
              </p:cNvPr>
              <p:cNvSpPr/>
              <p:nvPr/>
            </p:nvSpPr>
            <p:spPr>
              <a:xfrm>
                <a:off x="8703156" y="1750447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writable</a:t>
                </a:r>
                <a:endParaRPr kumimoji="1" lang="ko-Kore-KR" altLang="en-US" sz="1100" dirty="0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140D5DD2-2837-FE44-ABAF-6D4093C23B04}"/>
                  </a:ext>
                </a:extLst>
              </p:cNvPr>
              <p:cNvSpPr/>
              <p:nvPr/>
            </p:nvSpPr>
            <p:spPr>
              <a:xfrm>
                <a:off x="8703156" y="2092440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</a:t>
                </a:r>
                <a:endParaRPr kumimoji="1" lang="ko-Kore-KR" altLang="en-US" sz="1100" dirty="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F35EA193-6FBC-E34E-AA89-089ABAEFFC3D}"/>
                  </a:ext>
                </a:extLst>
              </p:cNvPr>
              <p:cNvSpPr/>
              <p:nvPr/>
            </p:nvSpPr>
            <p:spPr>
              <a:xfrm>
                <a:off x="8703155" y="2428215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readable</a:t>
                </a:r>
                <a:endParaRPr kumimoji="1" lang="ko-Kore-KR" altLang="en-US" sz="1100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C21C862-0541-3F46-94E2-2F98EBFDE9E6}"/>
                  </a:ext>
                </a:extLst>
              </p:cNvPr>
              <p:cNvSpPr/>
              <p:nvPr/>
            </p:nvSpPr>
            <p:spPr>
              <a:xfrm>
                <a:off x="8703156" y="2758069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din[64:0]</a:t>
                </a:r>
                <a:endParaRPr kumimoji="1" lang="ko-Kore-KR" altLang="en-US" sz="1100" dirty="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AD61D2D4-ACF1-0A44-A48A-471596AF87F8}"/>
                  </a:ext>
                </a:extLst>
              </p:cNvPr>
              <p:cNvSpPr/>
              <p:nvPr/>
            </p:nvSpPr>
            <p:spPr>
              <a:xfrm>
                <a:off x="8703156" y="3094818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dout</a:t>
                </a:r>
                <a:r>
                  <a:rPr kumimoji="1" lang="en-US" altLang="ko-Kore-KR" sz="1100" dirty="0"/>
                  <a:t>[64:0]</a:t>
                </a:r>
                <a:endParaRPr kumimoji="1" lang="ko-Kore-KR" altLang="en-US" sz="1100" dirty="0"/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F1F905A-1651-2043-B00D-1FA68E874997}"/>
              </a:ext>
            </a:extLst>
          </p:cNvPr>
          <p:cNvGrpSpPr/>
          <p:nvPr/>
        </p:nvGrpSpPr>
        <p:grpSpPr>
          <a:xfrm>
            <a:off x="10238139" y="180818"/>
            <a:ext cx="1737931" cy="986060"/>
            <a:chOff x="7141829" y="1027839"/>
            <a:chExt cx="1737931" cy="98606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29A8BD7-950F-C548-B226-A74E3E6A7E44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fifo_in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72CBAEE-167B-E94A-BFCB-4B9D381556F7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9175483-1960-E747-B0CA-C41B86E03B0B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7B8605-2CF4-E049-9170-D59944E3EEFD}"/>
              </a:ext>
            </a:extLst>
          </p:cNvPr>
          <p:cNvGrpSpPr/>
          <p:nvPr/>
        </p:nvGrpSpPr>
        <p:grpSpPr>
          <a:xfrm>
            <a:off x="10238138" y="1244363"/>
            <a:ext cx="1737931" cy="986060"/>
            <a:chOff x="7141829" y="1027839"/>
            <a:chExt cx="1737931" cy="98606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21171DA-C27E-854C-8EE5-91388412FD6B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fifo_out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9903A32-DA89-7245-B5C9-E1DA3004FDF4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FF183EF-02CE-F744-8156-BE38BA1346DA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80B4B39-DF29-2446-97A5-0A7F59EDA336}"/>
              </a:ext>
            </a:extLst>
          </p:cNvPr>
          <p:cNvSpPr/>
          <p:nvPr/>
        </p:nvSpPr>
        <p:spPr>
          <a:xfrm>
            <a:off x="10532440" y="557546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counter_rtio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1130C9A-6416-5943-9199-D48425FF046B}"/>
              </a:ext>
            </a:extLst>
          </p:cNvPr>
          <p:cNvGrpSpPr/>
          <p:nvPr/>
        </p:nvGrpSpPr>
        <p:grpSpPr>
          <a:xfrm>
            <a:off x="9783292" y="2844308"/>
            <a:ext cx="2189016" cy="1624900"/>
            <a:chOff x="4952812" y="2861461"/>
            <a:chExt cx="2189016" cy="162490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59A7AAB-AABE-7641-9D8B-326D57CD51B5}"/>
                </a:ext>
              </a:extLst>
            </p:cNvPr>
            <p:cNvSpPr/>
            <p:nvPr/>
          </p:nvSpPr>
          <p:spPr>
            <a:xfrm>
              <a:off x="4952812" y="2861461"/>
              <a:ext cx="2189016" cy="1624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IInterface</a:t>
              </a:r>
              <a:r>
                <a:rPr kumimoji="1" lang="en-US" altLang="ko-Kore-KR" sz="1100" dirty="0">
                  <a:solidFill>
                    <a:schemeClr val="tx1"/>
                  </a:solidFill>
                </a:rPr>
                <a:t> = </a:t>
              </a:r>
              <a:r>
                <a:rPr kumimoji="1" lang="en-US" altLang="ko-Kore-KR" sz="1100" dirty="0" err="1">
                  <a:solidFill>
                    <a:schemeClr val="tx1"/>
                  </a:solidFill>
                </a:rPr>
                <a:t>i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2AEFDA1-7928-5444-B4B9-3DA9A3569FBF}"/>
                </a:ext>
              </a:extLst>
            </p:cNvPr>
            <p:cNvSpPr/>
            <p:nvPr/>
          </p:nvSpPr>
          <p:spPr>
            <a:xfrm>
              <a:off x="4992146" y="3144851"/>
              <a:ext cx="456452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stb</a:t>
              </a:r>
              <a:endParaRPr kumimoji="1" lang="ko-Kore-KR" altLang="en-US" sz="1100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F6EAEC-F9BD-9E4B-B389-F114A4B9A399}"/>
                </a:ext>
              </a:extLst>
            </p:cNvPr>
            <p:cNvSpPr/>
            <p:nvPr/>
          </p:nvSpPr>
          <p:spPr>
            <a:xfrm>
              <a:off x="4992145" y="3467998"/>
              <a:ext cx="1221135" cy="32314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</a:t>
              </a:r>
            </a:p>
            <a:p>
              <a:pPr algn="ctr"/>
              <a:r>
                <a:rPr kumimoji="1" lang="en-US" altLang="ko-Kore-KR" sz="1100" dirty="0"/>
                <a:t>stamped</a:t>
              </a:r>
              <a:endParaRPr kumimoji="1" lang="ko-Kore-KR" altLang="en-US" sz="11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8868910-2140-2B4C-A63A-FFFD93CB6087}"/>
                </a:ext>
              </a:extLst>
            </p:cNvPr>
            <p:cNvSpPr/>
            <p:nvPr/>
          </p:nvSpPr>
          <p:spPr>
            <a:xfrm>
              <a:off x="4992146" y="383090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</a:t>
              </a:r>
              <a:r>
                <a:rPr kumimoji="1" lang="en-US" altLang="ko-KR" sz="1100" dirty="0"/>
                <a:t>0</a:t>
              </a:r>
              <a:r>
                <a:rPr kumimoji="1" lang="en-US" altLang="ko-Kore-KR" sz="1100" dirty="0"/>
                <a:t>:0]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E0EB4D5-ACA4-DE41-9FC9-51E5307B9033}"/>
                </a:ext>
              </a:extLst>
            </p:cNvPr>
            <p:cNvSpPr/>
            <p:nvPr/>
          </p:nvSpPr>
          <p:spPr>
            <a:xfrm>
              <a:off x="4992146" y="415253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</a:p>
          </p:txBody>
        </p:sp>
        <p:sp>
          <p:nvSpPr>
            <p:cNvPr id="71" name="삼각형 70">
              <a:extLst>
                <a:ext uri="{FF2B5EF4-FFF2-40B4-BE49-F238E27FC236}">
                  <a16:creationId xmlns:a16="http://schemas.microsoft.com/office/drawing/2014/main" id="{9E627AD0-7C3C-024E-8673-74AD16B0D9B9}"/>
                </a:ext>
              </a:extLst>
            </p:cNvPr>
            <p:cNvSpPr/>
            <p:nvPr/>
          </p:nvSpPr>
          <p:spPr>
            <a:xfrm rot="16200000">
              <a:off x="5793351" y="404675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B115B3D-087B-BE44-9497-E1D17582A7EA}"/>
                </a:ext>
              </a:extLst>
            </p:cNvPr>
            <p:cNvSpPr txBox="1"/>
            <p:nvPr/>
          </p:nvSpPr>
          <p:spPr>
            <a:xfrm>
              <a:off x="6037140" y="394938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12F00D63-F14F-CB4B-AF54-2C7811960404}"/>
                </a:ext>
              </a:extLst>
            </p:cNvPr>
            <p:cNvCxnSpPr>
              <a:cxnSpLocks/>
              <a:stCxn id="72" idx="1"/>
              <a:endCxn id="71" idx="3"/>
            </p:cNvCxnSpPr>
            <p:nvPr/>
          </p:nvCxnSpPr>
          <p:spPr>
            <a:xfrm rot="10800000">
              <a:off x="5841270" y="4071067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AFD0BE9B-EED1-D34E-8EF8-B49738639E0D}"/>
                </a:ext>
              </a:extLst>
            </p:cNvPr>
            <p:cNvSpPr/>
            <p:nvPr/>
          </p:nvSpPr>
          <p:spPr>
            <a:xfrm rot="16200000">
              <a:off x="5398039" y="335593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349DB74-71B6-4848-9B34-9F3FEF2F9C97}"/>
                </a:ext>
              </a:extLst>
            </p:cNvPr>
            <p:cNvSpPr txBox="1"/>
            <p:nvPr/>
          </p:nvSpPr>
          <p:spPr>
            <a:xfrm>
              <a:off x="5641828" y="325855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6" name="꺾인 연결선[E] 75">
              <a:extLst>
                <a:ext uri="{FF2B5EF4-FFF2-40B4-BE49-F238E27FC236}">
                  <a16:creationId xmlns:a16="http://schemas.microsoft.com/office/drawing/2014/main" id="{D35358B8-7C17-0046-B38C-293F0A15EBDB}"/>
                </a:ext>
              </a:extLst>
            </p:cNvPr>
            <p:cNvCxnSpPr>
              <a:cxnSpLocks/>
              <a:stCxn id="75" idx="1"/>
              <a:endCxn id="74" idx="3"/>
            </p:cNvCxnSpPr>
            <p:nvPr/>
          </p:nvCxnSpPr>
          <p:spPr>
            <a:xfrm rot="10800000">
              <a:off x="5445958" y="338023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삼각형 76">
              <a:extLst>
                <a:ext uri="{FF2B5EF4-FFF2-40B4-BE49-F238E27FC236}">
                  <a16:creationId xmlns:a16="http://schemas.microsoft.com/office/drawing/2014/main" id="{DD14ED02-34A6-6442-91D5-D6A34048DF37}"/>
                </a:ext>
              </a:extLst>
            </p:cNvPr>
            <p:cNvSpPr/>
            <p:nvPr/>
          </p:nvSpPr>
          <p:spPr>
            <a:xfrm rot="16200000">
              <a:off x="5791022" y="433751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C33410B-D694-A748-BD83-0024A950984B}"/>
                </a:ext>
              </a:extLst>
            </p:cNvPr>
            <p:cNvSpPr txBox="1"/>
            <p:nvPr/>
          </p:nvSpPr>
          <p:spPr>
            <a:xfrm>
              <a:off x="6034811" y="424013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9" name="꺾인 연결선[E] 78">
              <a:extLst>
                <a:ext uri="{FF2B5EF4-FFF2-40B4-BE49-F238E27FC236}">
                  <a16:creationId xmlns:a16="http://schemas.microsoft.com/office/drawing/2014/main" id="{44C6F4A3-E723-9A48-99B8-E53CA483B4A2}"/>
                </a:ext>
              </a:extLst>
            </p:cNvPr>
            <p:cNvCxnSpPr>
              <a:cxnSpLocks/>
              <a:stCxn id="78" idx="1"/>
              <a:endCxn id="77" idx="3"/>
            </p:cNvCxnSpPr>
            <p:nvPr/>
          </p:nvCxnSpPr>
          <p:spPr>
            <a:xfrm rot="10800000">
              <a:off x="5838941" y="4361820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773A114-7C7B-0A4E-9C40-A97E7A2C19ED}"/>
              </a:ext>
            </a:extLst>
          </p:cNvPr>
          <p:cNvSpPr/>
          <p:nvPr/>
        </p:nvSpPr>
        <p:spPr>
          <a:xfrm>
            <a:off x="10533158" y="523369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overflow_io</a:t>
            </a:r>
            <a:endParaRPr kumimoji="1" lang="ko-Kore-KR" altLang="en-US" sz="11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906854-146C-CA4E-B561-BC1296CF1638}"/>
              </a:ext>
            </a:extLst>
          </p:cNvPr>
          <p:cNvGrpSpPr/>
          <p:nvPr/>
        </p:nvGrpSpPr>
        <p:grpSpPr>
          <a:xfrm>
            <a:off x="10919052" y="2295140"/>
            <a:ext cx="1053256" cy="508881"/>
            <a:chOff x="4818490" y="5658288"/>
            <a:chExt cx="1320622" cy="527692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16459C1-DD6F-A648-84CF-CE823071D921}"/>
                </a:ext>
              </a:extLst>
            </p:cNvPr>
            <p:cNvSpPr/>
            <p:nvPr/>
          </p:nvSpPr>
          <p:spPr>
            <a:xfrm>
              <a:off x="4818490" y="5658288"/>
              <a:ext cx="1320622" cy="527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BlindTransfer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C23A481-3EAE-DB46-8A63-1A7927882130}"/>
                </a:ext>
              </a:extLst>
            </p:cNvPr>
            <p:cNvSpPr/>
            <p:nvPr/>
          </p:nvSpPr>
          <p:spPr>
            <a:xfrm>
              <a:off x="5023557" y="5877577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i</a:t>
              </a:r>
              <a:endParaRPr kumimoji="1" lang="ko-Kore-KR" altLang="en-US" sz="1100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B02EE17-9CE1-8347-9875-37444138E176}"/>
                </a:ext>
              </a:extLst>
            </p:cNvPr>
            <p:cNvSpPr/>
            <p:nvPr/>
          </p:nvSpPr>
          <p:spPr>
            <a:xfrm>
              <a:off x="5561687" y="5880068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</a:t>
              </a:r>
              <a:endParaRPr kumimoji="1" lang="ko-Kore-KR" altLang="en-US" sz="1100" dirty="0"/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2467E58-0D00-EE48-90D5-8B17B021A6E4}"/>
              </a:ext>
            </a:extLst>
          </p:cNvPr>
          <p:cNvSpPr/>
          <p:nvPr/>
        </p:nvSpPr>
        <p:spPr>
          <a:xfrm>
            <a:off x="6595179" y="448338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i_datas</a:t>
            </a:r>
            <a:r>
              <a:rPr kumimoji="1" lang="en-US" altLang="ko-Kore-KR" sz="1100" dirty="0"/>
              <a:t>[31:0]</a:t>
            </a:r>
            <a:endParaRPr kumimoji="1" lang="ko-Kore-KR" altLang="en-US" sz="11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7D34EB7-3F41-D046-A6A8-DA9C69B47336}"/>
              </a:ext>
            </a:extLst>
          </p:cNvPr>
          <p:cNvSpPr/>
          <p:nvPr/>
        </p:nvSpPr>
        <p:spPr>
          <a:xfrm>
            <a:off x="6595179" y="5184667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i_timestamp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FAB36D8-66AD-5448-8DD9-F8E41003793A}"/>
              </a:ext>
            </a:extLst>
          </p:cNvPr>
          <p:cNvSpPr/>
          <p:nvPr/>
        </p:nvSpPr>
        <p:spPr>
          <a:xfrm>
            <a:off x="6595179" y="4831597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i_statuses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6D0AF8-B6E5-3842-BE29-A4521FBDEB7B}"/>
              </a:ext>
            </a:extLst>
          </p:cNvPr>
          <p:cNvSpPr/>
          <p:nvPr/>
        </p:nvSpPr>
        <p:spPr>
          <a:xfrm>
            <a:off x="6598722" y="558855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selected</a:t>
            </a:r>
            <a:endParaRPr kumimoji="1" lang="ko-Kore-KR" altLang="en-US" sz="1100" dirty="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6AFD222A-4C27-E745-A348-AF7E14CA73BB}"/>
              </a:ext>
            </a:extLst>
          </p:cNvPr>
          <p:cNvSpPr/>
          <p:nvPr/>
        </p:nvSpPr>
        <p:spPr>
          <a:xfrm>
            <a:off x="10531052" y="489157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overflow_trigger</a:t>
            </a:r>
            <a:endParaRPr kumimoji="1" lang="ko-Kore-KR" altLang="en-US" sz="1100" dirty="0"/>
          </a:p>
        </p:txBody>
      </p: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F5B58380-79D1-9345-B66B-BC7B1FF1D465}"/>
              </a:ext>
            </a:extLst>
          </p:cNvPr>
          <p:cNvGrpSpPr/>
          <p:nvPr/>
        </p:nvGrpSpPr>
        <p:grpSpPr>
          <a:xfrm>
            <a:off x="8164157" y="5592369"/>
            <a:ext cx="2411849" cy="381894"/>
            <a:chOff x="6430002" y="4433804"/>
            <a:chExt cx="2411849" cy="38189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B56564F-0A71-6047-AADD-AF03ED732AF0}"/>
                </a:ext>
              </a:extLst>
            </p:cNvPr>
            <p:cNvSpPr/>
            <p:nvPr/>
          </p:nvSpPr>
          <p:spPr>
            <a:xfrm>
              <a:off x="6430002" y="4433804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overflow</a:t>
              </a:r>
              <a:endParaRPr kumimoji="1" lang="ko-Kore-KR" altLang="en-US" sz="1100" dirty="0"/>
            </a:p>
          </p:txBody>
        </p:sp>
        <p:sp>
          <p:nvSpPr>
            <p:cNvPr id="249" name="삼각형 248">
              <a:extLst>
                <a:ext uri="{FF2B5EF4-FFF2-40B4-BE49-F238E27FC236}">
                  <a16:creationId xmlns:a16="http://schemas.microsoft.com/office/drawing/2014/main" id="{B03B678E-A534-8843-929B-DD66728BA214}"/>
                </a:ext>
              </a:extLst>
            </p:cNvPr>
            <p:cNvSpPr/>
            <p:nvPr/>
          </p:nvSpPr>
          <p:spPr>
            <a:xfrm rot="16200000">
              <a:off x="7785723" y="466685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A43B036-B8E0-E440-B4E4-CDA16697209A}"/>
                </a:ext>
              </a:extLst>
            </p:cNvPr>
            <p:cNvSpPr txBox="1"/>
            <p:nvPr/>
          </p:nvSpPr>
          <p:spPr>
            <a:xfrm>
              <a:off x="8029512" y="456947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1" name="꺾인 연결선[E] 250">
              <a:extLst>
                <a:ext uri="{FF2B5EF4-FFF2-40B4-BE49-F238E27FC236}">
                  <a16:creationId xmlns:a16="http://schemas.microsoft.com/office/drawing/2014/main" id="{B7B5723D-F7EC-E84A-ABB5-CF9FB73E7A37}"/>
                </a:ext>
              </a:extLst>
            </p:cNvPr>
            <p:cNvCxnSpPr>
              <a:cxnSpLocks/>
              <a:stCxn id="250" idx="1"/>
              <a:endCxn id="249" idx="3"/>
            </p:cNvCxnSpPr>
            <p:nvPr/>
          </p:nvCxnSpPr>
          <p:spPr>
            <a:xfrm rot="10800000">
              <a:off x="7833642" y="469115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590D0AB-AC3F-514D-8022-96A9DBEC127B}"/>
              </a:ext>
            </a:extLst>
          </p:cNvPr>
          <p:cNvGrpSpPr/>
          <p:nvPr/>
        </p:nvGrpSpPr>
        <p:grpSpPr>
          <a:xfrm>
            <a:off x="2502783" y="5933719"/>
            <a:ext cx="1761962" cy="378558"/>
            <a:chOff x="1967680" y="4426913"/>
            <a:chExt cx="1761962" cy="37855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CBE51FF-ED9F-9748-8D76-63538A8BAB7A}"/>
                </a:ext>
              </a:extLst>
            </p:cNvPr>
            <p:cNvSpPr/>
            <p:nvPr/>
          </p:nvSpPr>
          <p:spPr>
            <a:xfrm>
              <a:off x="1967680" y="4426913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i_ack</a:t>
              </a:r>
              <a:endParaRPr kumimoji="1" lang="ko-Kore-KR" altLang="en-US" sz="1100" dirty="0"/>
            </a:p>
          </p:txBody>
        </p:sp>
        <p:sp>
          <p:nvSpPr>
            <p:cNvPr id="197" name="삼각형 196">
              <a:extLst>
                <a:ext uri="{FF2B5EF4-FFF2-40B4-BE49-F238E27FC236}">
                  <a16:creationId xmlns:a16="http://schemas.microsoft.com/office/drawing/2014/main" id="{3CB5D818-DDFE-E749-9288-EE79C19397EE}"/>
                </a:ext>
              </a:extLst>
            </p:cNvPr>
            <p:cNvSpPr/>
            <p:nvPr/>
          </p:nvSpPr>
          <p:spPr>
            <a:xfrm rot="16200000">
              <a:off x="2673514" y="465662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03998228-F08F-6B40-8CEC-6D7E9B39E20A}"/>
                </a:ext>
              </a:extLst>
            </p:cNvPr>
            <p:cNvSpPr txBox="1"/>
            <p:nvPr/>
          </p:nvSpPr>
          <p:spPr>
            <a:xfrm>
              <a:off x="2917303" y="455925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99" name="꺾인 연결선[E] 198">
              <a:extLst>
                <a:ext uri="{FF2B5EF4-FFF2-40B4-BE49-F238E27FC236}">
                  <a16:creationId xmlns:a16="http://schemas.microsoft.com/office/drawing/2014/main" id="{E7CEB8D4-1AF3-0E43-960A-8ED12D4FC6C1}"/>
                </a:ext>
              </a:extLst>
            </p:cNvPr>
            <p:cNvCxnSpPr>
              <a:cxnSpLocks/>
              <a:stCxn id="198" idx="1"/>
              <a:endCxn id="197" idx="3"/>
            </p:cNvCxnSpPr>
            <p:nvPr/>
          </p:nvCxnSpPr>
          <p:spPr>
            <a:xfrm rot="10800000">
              <a:off x="2721433" y="4680931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FA7D7FB4-DA8D-4141-838E-CAA5223A0D57}"/>
              </a:ext>
            </a:extLst>
          </p:cNvPr>
          <p:cNvSpPr/>
          <p:nvPr/>
        </p:nvSpPr>
        <p:spPr>
          <a:xfrm>
            <a:off x="2225311" y="1874604"/>
            <a:ext cx="659648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sel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CA1B313C-D0DB-C744-8652-2A48CA23C177}"/>
              </a:ext>
            </a:extLst>
          </p:cNvPr>
          <p:cNvGrpSpPr/>
          <p:nvPr/>
        </p:nvGrpSpPr>
        <p:grpSpPr>
          <a:xfrm>
            <a:off x="4689728" y="110388"/>
            <a:ext cx="1737931" cy="1108504"/>
            <a:chOff x="7141829" y="1027839"/>
            <a:chExt cx="1737931" cy="1108504"/>
          </a:xfrm>
        </p:grpSpPr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982996EC-F6FE-024B-A882-C0C65B86FB4D}"/>
                </a:ext>
              </a:extLst>
            </p:cNvPr>
            <p:cNvSpPr/>
            <p:nvPr/>
          </p:nvSpPr>
          <p:spPr>
            <a:xfrm>
              <a:off x="7141829" y="1027839"/>
              <a:ext cx="1737931" cy="110850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TSC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748FD4CE-9C79-1A48-94AA-166B99397574}"/>
                </a:ext>
              </a:extLst>
            </p:cNvPr>
            <p:cNvSpPr/>
            <p:nvPr/>
          </p:nvSpPr>
          <p:spPr>
            <a:xfrm>
              <a:off x="7309218" y="1440106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coarse_ts</a:t>
              </a:r>
              <a:r>
                <a:rPr kumimoji="1" lang="en-US" altLang="ko-Kore-KR" sz="1100" dirty="0"/>
                <a:t>[60:0]</a:t>
              </a:r>
              <a:endParaRPr kumimoji="1" lang="ko-Kore-KR" altLang="en-US" sz="1100" dirty="0"/>
            </a:p>
          </p:txBody>
        </p:sp>
      </p:grp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A3077C04-52CB-0D41-89BE-01F610C5A22A}"/>
              </a:ext>
            </a:extLst>
          </p:cNvPr>
          <p:cNvGrpSpPr/>
          <p:nvPr/>
        </p:nvGrpSpPr>
        <p:grpSpPr>
          <a:xfrm rot="10800000">
            <a:off x="4480030" y="1481640"/>
            <a:ext cx="759666" cy="544317"/>
            <a:chOff x="2883371" y="5392849"/>
            <a:chExt cx="962915" cy="724984"/>
          </a:xfrm>
        </p:grpSpPr>
        <p:sp>
          <p:nvSpPr>
            <p:cNvPr id="328" name="사다리꼴[T] 327">
              <a:extLst>
                <a:ext uri="{FF2B5EF4-FFF2-40B4-BE49-F238E27FC236}">
                  <a16:creationId xmlns:a16="http://schemas.microsoft.com/office/drawing/2014/main" id="{7AE9AB5F-E0F5-DF4D-83AD-8C21AE75A8EA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SLT</a:t>
              </a:r>
              <a:endParaRPr kumimoji="1" lang="ko-Kore-KR" altLang="en-US" sz="1300" dirty="0"/>
            </a:p>
          </p:txBody>
        </p:sp>
        <p:sp>
          <p:nvSpPr>
            <p:cNvPr id="329" name="삼각형 328">
              <a:extLst>
                <a:ext uri="{FF2B5EF4-FFF2-40B4-BE49-F238E27FC236}">
                  <a16:creationId xmlns:a16="http://schemas.microsoft.com/office/drawing/2014/main" id="{BF31B34C-6EC6-5A4E-9DE7-F961188A97A1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330" name="타원 329">
              <a:extLst>
                <a:ext uri="{FF2B5EF4-FFF2-40B4-BE49-F238E27FC236}">
                  <a16:creationId xmlns:a16="http://schemas.microsoft.com/office/drawing/2014/main" id="{DEF88BF8-0C00-3646-83DD-8D45A590A1A0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331" name="타원 330">
              <a:extLst>
                <a:ext uri="{FF2B5EF4-FFF2-40B4-BE49-F238E27FC236}">
                  <a16:creationId xmlns:a16="http://schemas.microsoft.com/office/drawing/2014/main" id="{020E09C4-3823-7840-93E2-FECBB92DDFD8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62CDF78-3B46-424B-B03D-4558937CD396}"/>
              </a:ext>
            </a:extLst>
          </p:cNvPr>
          <p:cNvGrpSpPr/>
          <p:nvPr/>
        </p:nvGrpSpPr>
        <p:grpSpPr>
          <a:xfrm>
            <a:off x="111821" y="636130"/>
            <a:ext cx="2409470" cy="5585739"/>
            <a:chOff x="111821" y="636130"/>
            <a:chExt cx="2409470" cy="5585739"/>
          </a:xfrm>
        </p:grpSpPr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05FC78D6-D806-314A-A8F2-6BCF513C2E13}"/>
                </a:ext>
              </a:extLst>
            </p:cNvPr>
            <p:cNvGrpSpPr/>
            <p:nvPr/>
          </p:nvGrpSpPr>
          <p:grpSpPr>
            <a:xfrm>
              <a:off x="111821" y="636130"/>
              <a:ext cx="2409470" cy="5585739"/>
              <a:chOff x="111821" y="636130"/>
              <a:chExt cx="2409470" cy="5585739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7A696ABB-3405-374B-85FC-5C91C6D87559}"/>
                  </a:ext>
                </a:extLst>
              </p:cNvPr>
              <p:cNvGrpSpPr/>
              <p:nvPr/>
            </p:nvGrpSpPr>
            <p:grpSpPr>
              <a:xfrm>
                <a:off x="111821" y="636130"/>
                <a:ext cx="1815833" cy="5585739"/>
                <a:chOff x="1285713" y="843936"/>
                <a:chExt cx="1815833" cy="5585739"/>
              </a:xfrm>
            </p:grpSpPr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D13DDF4E-8005-5C4B-8BEE-FE64ACCB288A}"/>
                    </a:ext>
                  </a:extLst>
                </p:cNvPr>
                <p:cNvSpPr/>
                <p:nvPr/>
              </p:nvSpPr>
              <p:spPr>
                <a:xfrm>
                  <a:off x="1285713" y="843936"/>
                  <a:ext cx="1815833" cy="55857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cri (interface)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3738024B-3BE2-2841-91DB-B22DFF0000FD}"/>
                    </a:ext>
                  </a:extLst>
                </p:cNvPr>
                <p:cNvSpPr/>
                <p:nvPr/>
              </p:nvSpPr>
              <p:spPr>
                <a:xfrm>
                  <a:off x="1457459" y="1308483"/>
                  <a:ext cx="75690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cmd</a:t>
                  </a:r>
                  <a:r>
                    <a:rPr kumimoji="1" lang="en-US" altLang="ko-Kore-KR" sz="1100" dirty="0"/>
                    <a:t>[1:0]</a:t>
                  </a:r>
                  <a:endParaRPr kumimoji="1" lang="ko-Kore-KR" altLang="en-US" sz="1100" dirty="0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D398768D-0600-5345-B466-E97742D5ABB4}"/>
                    </a:ext>
                  </a:extLst>
                </p:cNvPr>
                <p:cNvSpPr/>
                <p:nvPr/>
              </p:nvSpPr>
              <p:spPr>
                <a:xfrm>
                  <a:off x="1457454" y="1632629"/>
                  <a:ext cx="1075676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chan_sel</a:t>
                  </a:r>
                  <a:r>
                    <a:rPr kumimoji="1" lang="en-US" altLang="ko-Kore-KR" sz="1100" dirty="0"/>
                    <a:t>[23:0]</a:t>
                  </a:r>
                  <a:endParaRPr kumimoji="1" lang="ko-Kore-KR" altLang="en-US" sz="1100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321D4DD2-5BC2-A14E-83ED-4673EF562430}"/>
                    </a:ext>
                  </a:extLst>
                </p:cNvPr>
                <p:cNvSpPr/>
                <p:nvPr/>
              </p:nvSpPr>
              <p:spPr>
                <a:xfrm>
                  <a:off x="1457454" y="195875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3E88F591-5126-394D-BF21-428AF3F968A2}"/>
                    </a:ext>
                  </a:extLst>
                </p:cNvPr>
                <p:cNvSpPr/>
                <p:nvPr/>
              </p:nvSpPr>
              <p:spPr>
                <a:xfrm>
                  <a:off x="1457453" y="2284163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o_data</a:t>
                  </a:r>
                  <a:r>
                    <a:rPr kumimoji="1" lang="en-US" altLang="ko-Kore-KR" sz="1100" dirty="0"/>
                    <a:t>[511:0]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D79EE1A8-6274-AF48-90FC-B1CF2109448D}"/>
                    </a:ext>
                  </a:extLst>
                </p:cNvPr>
                <p:cNvSpPr/>
                <p:nvPr/>
              </p:nvSpPr>
              <p:spPr>
                <a:xfrm>
                  <a:off x="1457453" y="261100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o_address</a:t>
                  </a:r>
                  <a:r>
                    <a:rPr kumimoji="1" lang="en-US" altLang="ko-Kore-KR" sz="1100" dirty="0"/>
                    <a:t>[7:0]</a:t>
                  </a:r>
                  <a:endParaRPr kumimoji="1" lang="ko-Kore-KR" altLang="en-US" sz="1100" dirty="0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B603353B-56F4-8C4B-A5AB-644496A04F7E}"/>
                    </a:ext>
                  </a:extLst>
                </p:cNvPr>
                <p:cNvSpPr/>
                <p:nvPr/>
              </p:nvSpPr>
              <p:spPr>
                <a:xfrm>
                  <a:off x="1457452" y="2935295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o_status</a:t>
                  </a:r>
                  <a:r>
                    <a:rPr kumimoji="1" lang="en-US" altLang="ko-Kore-KR" sz="1100" dirty="0"/>
                    <a:t>[2:0]</a:t>
                  </a:r>
                  <a:endParaRPr kumimoji="1" lang="ko-Kore-KR" altLang="en-US" sz="1100" dirty="0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90E0C21C-7434-3D43-80EC-72237A69AB7A}"/>
                    </a:ext>
                  </a:extLst>
                </p:cNvPr>
                <p:cNvSpPr/>
                <p:nvPr/>
              </p:nvSpPr>
              <p:spPr>
                <a:xfrm>
                  <a:off x="1457454" y="3256305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o_buffer_space_valid</a:t>
                  </a:r>
                  <a:endParaRPr kumimoji="1" lang="ko-Kore-KR" altLang="en-US" sz="1100" dirty="0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4D5E83FF-447C-C540-91D6-7229A6A989B7}"/>
                    </a:ext>
                  </a:extLst>
                </p:cNvPr>
                <p:cNvSpPr/>
                <p:nvPr/>
              </p:nvSpPr>
              <p:spPr>
                <a:xfrm>
                  <a:off x="1457452" y="3578970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</a:t>
                  </a:r>
                  <a:r>
                    <a:rPr kumimoji="1" lang="en-US" altLang="ko-Kore-KR" sz="1100" dirty="0"/>
                    <a:t>[15:0]</a:t>
                  </a:r>
                  <a:endParaRPr kumimoji="1" lang="ko-Kore-KR" altLang="en-US" sz="1100" dirty="0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5D1F9DC1-1366-8F45-B627-48DBED31D053}"/>
                    </a:ext>
                  </a:extLst>
                </p:cNvPr>
                <p:cNvSpPr/>
                <p:nvPr/>
              </p:nvSpPr>
              <p:spPr>
                <a:xfrm>
                  <a:off x="1457447" y="3901632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i_timeout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CC2CF9A5-CAAA-3A48-B4B8-88D063F13AF4}"/>
                    </a:ext>
                  </a:extLst>
                </p:cNvPr>
                <p:cNvSpPr/>
                <p:nvPr/>
              </p:nvSpPr>
              <p:spPr>
                <a:xfrm>
                  <a:off x="1457447" y="4515418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i_data</a:t>
                  </a:r>
                  <a:r>
                    <a:rPr kumimoji="1" lang="en-US" altLang="ko-Kore-KR" sz="1100" dirty="0"/>
                    <a:t>[31:0]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38470328-43ED-A841-A46D-437214C7EABD}"/>
                    </a:ext>
                  </a:extLst>
                </p:cNvPr>
                <p:cNvSpPr/>
                <p:nvPr/>
              </p:nvSpPr>
              <p:spPr>
                <a:xfrm>
                  <a:off x="1457447" y="5149089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690F6DB0-CF9E-C940-982D-1F294FA170FF}"/>
                    </a:ext>
                  </a:extLst>
                </p:cNvPr>
                <p:cNvSpPr/>
                <p:nvPr/>
              </p:nvSpPr>
              <p:spPr>
                <a:xfrm>
                  <a:off x="1457447" y="5716523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i_status</a:t>
                  </a:r>
                  <a:r>
                    <a:rPr kumimoji="1" lang="en-US" altLang="ko-Kore-KR" sz="1100" dirty="0"/>
                    <a:t>[3:0]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236" name="삼각형 235">
                <a:extLst>
                  <a:ext uri="{FF2B5EF4-FFF2-40B4-BE49-F238E27FC236}">
                    <a16:creationId xmlns:a16="http://schemas.microsoft.com/office/drawing/2014/main" id="{271E27EB-589F-B341-9089-09A305751648}"/>
                  </a:ext>
                </a:extLst>
              </p:cNvPr>
              <p:cNvSpPr/>
              <p:nvPr/>
            </p:nvSpPr>
            <p:spPr>
              <a:xfrm rot="16200000">
                <a:off x="1735073" y="5738428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9DE8B35D-3F0E-394F-9A4B-DE0AB035C5C7}"/>
                  </a:ext>
                </a:extLst>
              </p:cNvPr>
              <p:cNvSpPr txBox="1"/>
              <p:nvPr/>
            </p:nvSpPr>
            <p:spPr>
              <a:xfrm>
                <a:off x="1905050" y="5641055"/>
                <a:ext cx="61624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38" name="꺾인 연결선[E] 237">
                <a:extLst>
                  <a:ext uri="{FF2B5EF4-FFF2-40B4-BE49-F238E27FC236}">
                    <a16:creationId xmlns:a16="http://schemas.microsoft.com/office/drawing/2014/main" id="{46C5D523-F8B4-1E48-988F-FDA419A78A32}"/>
                  </a:ext>
                </a:extLst>
              </p:cNvPr>
              <p:cNvCxnSpPr>
                <a:cxnSpLocks/>
                <a:stCxn id="237" idx="1"/>
                <a:endCxn id="236" idx="3"/>
              </p:cNvCxnSpPr>
              <p:nvPr/>
            </p:nvCxnSpPr>
            <p:spPr>
              <a:xfrm rot="10800000">
                <a:off x="1782992" y="5762736"/>
                <a:ext cx="122058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4" name="삼각형 173">
              <a:extLst>
                <a:ext uri="{FF2B5EF4-FFF2-40B4-BE49-F238E27FC236}">
                  <a16:creationId xmlns:a16="http://schemas.microsoft.com/office/drawing/2014/main" id="{70FE785E-F316-8446-81B8-2C7AD203EBAA}"/>
                </a:ext>
              </a:extLst>
            </p:cNvPr>
            <p:cNvSpPr/>
            <p:nvPr/>
          </p:nvSpPr>
          <p:spPr>
            <a:xfrm rot="10800000">
              <a:off x="1265952" y="494123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03C61664-8624-5849-8423-DA39BB540102}"/>
                </a:ext>
              </a:extLst>
            </p:cNvPr>
            <p:cNvSpPr txBox="1"/>
            <p:nvPr/>
          </p:nvSpPr>
          <p:spPr>
            <a:xfrm>
              <a:off x="1315017" y="4697351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81" name="꺾인 연결선[E] 180">
              <a:extLst>
                <a:ext uri="{FF2B5EF4-FFF2-40B4-BE49-F238E27FC236}">
                  <a16:creationId xmlns:a16="http://schemas.microsoft.com/office/drawing/2014/main" id="{FBDE0574-18C8-824C-A12C-50E1F2E118E2}"/>
                </a:ext>
              </a:extLst>
            </p:cNvPr>
            <p:cNvCxnSpPr>
              <a:cxnSpLocks/>
              <a:stCxn id="179" idx="1"/>
              <a:endCxn id="174" idx="3"/>
            </p:cNvCxnSpPr>
            <p:nvPr/>
          </p:nvCxnSpPr>
          <p:spPr>
            <a:xfrm rot="10800000" flipV="1">
              <a:off x="1289563" y="4820462"/>
              <a:ext cx="25454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삼각형 185">
              <a:extLst>
                <a:ext uri="{FF2B5EF4-FFF2-40B4-BE49-F238E27FC236}">
                  <a16:creationId xmlns:a16="http://schemas.microsoft.com/office/drawing/2014/main" id="{9FB2878A-0098-554E-B391-9CDE855D1BF2}"/>
                </a:ext>
              </a:extLst>
            </p:cNvPr>
            <p:cNvSpPr/>
            <p:nvPr/>
          </p:nvSpPr>
          <p:spPr>
            <a:xfrm rot="10800000">
              <a:off x="1250341" y="4315608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6E8613A0-84E0-6448-9ABC-C00A3B4BBA70}"/>
                </a:ext>
              </a:extLst>
            </p:cNvPr>
            <p:cNvSpPr txBox="1"/>
            <p:nvPr/>
          </p:nvSpPr>
          <p:spPr>
            <a:xfrm>
              <a:off x="1299406" y="407172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88" name="꺾인 연결선[E] 187">
              <a:extLst>
                <a:ext uri="{FF2B5EF4-FFF2-40B4-BE49-F238E27FC236}">
                  <a16:creationId xmlns:a16="http://schemas.microsoft.com/office/drawing/2014/main" id="{C8E8270C-E9D8-864A-B90A-65621BB984C3}"/>
                </a:ext>
              </a:extLst>
            </p:cNvPr>
            <p:cNvCxnSpPr>
              <a:cxnSpLocks/>
              <a:stCxn id="187" idx="1"/>
              <a:endCxn id="186" idx="3"/>
            </p:cNvCxnSpPr>
            <p:nvPr/>
          </p:nvCxnSpPr>
          <p:spPr>
            <a:xfrm rot="10800000" flipV="1">
              <a:off x="1273952" y="4194838"/>
              <a:ext cx="25454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꺾인 연결선[E] 22">
            <a:extLst>
              <a:ext uri="{FF2B5EF4-FFF2-40B4-BE49-F238E27FC236}">
                <a16:creationId xmlns:a16="http://schemas.microsoft.com/office/drawing/2014/main" id="{63873076-97E1-4442-AA81-627226B6437E}"/>
              </a:ext>
            </a:extLst>
          </p:cNvPr>
          <p:cNvCxnSpPr>
            <a:stCxn id="27" idx="3"/>
            <a:endCxn id="330" idx="4"/>
          </p:cNvCxnSpPr>
          <p:nvPr/>
        </p:nvCxnSpPr>
        <p:spPr>
          <a:xfrm>
            <a:off x="3543399" y="341486"/>
            <a:ext cx="1086780" cy="11710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7016CB3A-318E-204A-B81F-15B7D9AA2238}"/>
              </a:ext>
            </a:extLst>
          </p:cNvPr>
          <p:cNvSpPr/>
          <p:nvPr/>
        </p:nvSpPr>
        <p:spPr>
          <a:xfrm>
            <a:off x="4857117" y="868661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full_ts_cri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cxnSp>
        <p:nvCxnSpPr>
          <p:cNvPr id="40" name="꺾인 연결선[E] 39">
            <a:extLst>
              <a:ext uri="{FF2B5EF4-FFF2-40B4-BE49-F238E27FC236}">
                <a16:creationId xmlns:a16="http://schemas.microsoft.com/office/drawing/2014/main" id="{9CE9A3A5-7434-F54E-AFCB-BCF9FD2519A9}"/>
              </a:ext>
            </a:extLst>
          </p:cNvPr>
          <p:cNvCxnSpPr>
            <a:stCxn id="189" idx="2"/>
            <a:endCxn id="331" idx="4"/>
          </p:cNvCxnSpPr>
          <p:nvPr/>
        </p:nvCxnSpPr>
        <p:spPr>
          <a:xfrm rot="5400000">
            <a:off x="5143153" y="1098923"/>
            <a:ext cx="341002" cy="4900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EBA57B63-DC61-1543-A996-6CBA6106A003}"/>
              </a:ext>
            </a:extLst>
          </p:cNvPr>
          <p:cNvCxnSpPr>
            <a:cxnSpLocks/>
            <a:stCxn id="328" idx="0"/>
            <a:endCxn id="202" idx="2"/>
          </p:cNvCxnSpPr>
          <p:nvPr/>
        </p:nvCxnSpPr>
        <p:spPr>
          <a:xfrm rot="5400000">
            <a:off x="4604082" y="2057168"/>
            <a:ext cx="286993" cy="2245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F01B5EA5-0B12-6348-96E0-2F3FB9E5B89A}"/>
              </a:ext>
            </a:extLst>
          </p:cNvPr>
          <p:cNvGrpSpPr/>
          <p:nvPr/>
        </p:nvGrpSpPr>
        <p:grpSpPr>
          <a:xfrm rot="16200000">
            <a:off x="4258294" y="2407149"/>
            <a:ext cx="536009" cy="339976"/>
            <a:chOff x="3570898" y="3755771"/>
            <a:chExt cx="536009" cy="339976"/>
          </a:xfrm>
        </p:grpSpPr>
        <p:sp>
          <p:nvSpPr>
            <p:cNvPr id="201" name="달 200">
              <a:extLst>
                <a:ext uri="{FF2B5EF4-FFF2-40B4-BE49-F238E27FC236}">
                  <a16:creationId xmlns:a16="http://schemas.microsoft.com/office/drawing/2014/main" id="{15AA049F-8F7C-CE46-B992-42B06859B45F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39F54A59-166E-C74B-B2D3-A07A014BE313}"/>
                </a:ext>
              </a:extLst>
            </p:cNvPr>
            <p:cNvSpPr/>
            <p:nvPr/>
          </p:nvSpPr>
          <p:spPr>
            <a:xfrm rot="10800000">
              <a:off x="4040134" y="400213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05AECE16-E8D4-344F-9D6C-A762B35235D8}"/>
                </a:ext>
              </a:extLst>
            </p:cNvPr>
            <p:cNvSpPr/>
            <p:nvPr/>
          </p:nvSpPr>
          <p:spPr>
            <a:xfrm rot="10800000">
              <a:off x="4038173" y="379519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9CD78146-CEBC-8B4B-B9BC-D67A1884B487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C39904CB-942A-2C4D-8967-28678537BE4B}"/>
              </a:ext>
            </a:extLst>
          </p:cNvPr>
          <p:cNvCxnSpPr>
            <a:cxnSpLocks/>
            <a:stCxn id="26" idx="3"/>
            <a:endCxn id="203" idx="2"/>
          </p:cNvCxnSpPr>
          <p:nvPr/>
        </p:nvCxnSpPr>
        <p:spPr>
          <a:xfrm>
            <a:off x="3527024" y="1502815"/>
            <a:ext cx="901329" cy="8120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4197733C-6D4B-214F-8258-40D3BF3B55BE}"/>
              </a:ext>
            </a:extLst>
          </p:cNvPr>
          <p:cNvCxnSpPr>
            <a:cxnSpLocks/>
            <a:stCxn id="28" idx="3"/>
            <a:endCxn id="217" idx="2"/>
          </p:cNvCxnSpPr>
          <p:nvPr/>
        </p:nvCxnSpPr>
        <p:spPr>
          <a:xfrm>
            <a:off x="3543398" y="1034915"/>
            <a:ext cx="714681" cy="38030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02C4653A-BF16-A54C-ABD6-E7397A6D7A73}"/>
              </a:ext>
            </a:extLst>
          </p:cNvPr>
          <p:cNvGrpSpPr/>
          <p:nvPr/>
        </p:nvGrpSpPr>
        <p:grpSpPr>
          <a:xfrm rot="10800000">
            <a:off x="4186228" y="5821105"/>
            <a:ext cx="321703" cy="529936"/>
            <a:chOff x="8048377" y="3244496"/>
            <a:chExt cx="321703" cy="529936"/>
          </a:xfrm>
        </p:grpSpPr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1925AE39-4E60-144C-8B71-8A9D460E3F90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54522353-0316-3945-86A4-81838A574041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08" name="그룹 207">
              <a:extLst>
                <a:ext uri="{FF2B5EF4-FFF2-40B4-BE49-F238E27FC236}">
                  <a16:creationId xmlns:a16="http://schemas.microsoft.com/office/drawing/2014/main" id="{F4C307BB-0929-C24D-8BBA-35A433270D88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10" name="타원 209">
                <a:extLst>
                  <a:ext uri="{FF2B5EF4-FFF2-40B4-BE49-F238E27FC236}">
                    <a16:creationId xmlns:a16="http://schemas.microsoft.com/office/drawing/2014/main" id="{DCA355E5-09B6-484D-AD3B-B18786A0043C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11" name="사다리꼴[T] 210">
                <a:extLst>
                  <a:ext uri="{FF2B5EF4-FFF2-40B4-BE49-F238E27FC236}">
                    <a16:creationId xmlns:a16="http://schemas.microsoft.com/office/drawing/2014/main" id="{1CD544A8-04B3-E14A-A400-8A7280E8CB3E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212" name="그룹 211">
            <a:extLst>
              <a:ext uri="{FF2B5EF4-FFF2-40B4-BE49-F238E27FC236}">
                <a16:creationId xmlns:a16="http://schemas.microsoft.com/office/drawing/2014/main" id="{6EBC0750-A9C0-FD41-B405-1D24CD9AD109}"/>
              </a:ext>
            </a:extLst>
          </p:cNvPr>
          <p:cNvGrpSpPr/>
          <p:nvPr/>
        </p:nvGrpSpPr>
        <p:grpSpPr>
          <a:xfrm rot="16200000">
            <a:off x="4159876" y="4878114"/>
            <a:ext cx="374904" cy="291600"/>
            <a:chOff x="4747737" y="4069123"/>
            <a:chExt cx="374904" cy="290333"/>
          </a:xfrm>
        </p:grpSpPr>
        <p:grpSp>
          <p:nvGrpSpPr>
            <p:cNvPr id="213" name="그룹 212">
              <a:extLst>
                <a:ext uri="{FF2B5EF4-FFF2-40B4-BE49-F238E27FC236}">
                  <a16:creationId xmlns:a16="http://schemas.microsoft.com/office/drawing/2014/main" id="{1A029E86-5EBE-5844-A190-C08552A4109B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215" name="지연 214">
                <a:extLst>
                  <a:ext uri="{FF2B5EF4-FFF2-40B4-BE49-F238E27FC236}">
                    <a16:creationId xmlns:a16="http://schemas.microsoft.com/office/drawing/2014/main" id="{81B9AF6B-FD43-294A-9108-FE4ACC20C464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17" name="타원 216">
                <a:extLst>
                  <a:ext uri="{FF2B5EF4-FFF2-40B4-BE49-F238E27FC236}">
                    <a16:creationId xmlns:a16="http://schemas.microsoft.com/office/drawing/2014/main" id="{37EFCD37-B4AE-A344-A63E-245B777AF4E4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19" name="타원 218">
                <a:extLst>
                  <a:ext uri="{FF2B5EF4-FFF2-40B4-BE49-F238E27FC236}">
                    <a16:creationId xmlns:a16="http://schemas.microsoft.com/office/drawing/2014/main" id="{82BC3EE9-CB3E-DC40-96F0-AF7AB3CEA8B3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05F24ACF-7F6B-154F-B55D-F58A7FE66100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9DD18600-1530-C148-BD9A-22CC854D7AA5}"/>
              </a:ext>
            </a:extLst>
          </p:cNvPr>
          <p:cNvCxnSpPr>
            <a:stCxn id="201" idx="1"/>
            <a:endCxn id="219" idx="2"/>
          </p:cNvCxnSpPr>
          <p:nvPr/>
        </p:nvCxnSpPr>
        <p:spPr>
          <a:xfrm rot="5400000">
            <a:off x="3485110" y="3798385"/>
            <a:ext cx="1994432" cy="87946"/>
          </a:xfrm>
          <a:prstGeom prst="bentConnector3">
            <a:avLst>
              <a:gd name="adj1" fmla="val 846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[E] 64">
            <a:extLst>
              <a:ext uri="{FF2B5EF4-FFF2-40B4-BE49-F238E27FC236}">
                <a16:creationId xmlns:a16="http://schemas.microsoft.com/office/drawing/2014/main" id="{059CE926-A79B-474B-A9C6-80D155D9F184}"/>
              </a:ext>
            </a:extLst>
          </p:cNvPr>
          <p:cNvCxnSpPr>
            <a:stCxn id="215" idx="3"/>
            <a:endCxn id="211" idx="3"/>
          </p:cNvCxnSpPr>
          <p:nvPr/>
        </p:nvCxnSpPr>
        <p:spPr>
          <a:xfrm rot="5400000">
            <a:off x="4020357" y="5533101"/>
            <a:ext cx="648706" cy="52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[E] 85">
            <a:extLst>
              <a:ext uri="{FF2B5EF4-FFF2-40B4-BE49-F238E27FC236}">
                <a16:creationId xmlns:a16="http://schemas.microsoft.com/office/drawing/2014/main" id="{DCCFBA0E-A688-A84D-864C-3CA0671F75F2}"/>
              </a:ext>
            </a:extLst>
          </p:cNvPr>
          <p:cNvCxnSpPr>
            <a:stCxn id="211" idx="0"/>
            <a:endCxn id="22" idx="3"/>
          </p:cNvCxnSpPr>
          <p:nvPr/>
        </p:nvCxnSpPr>
        <p:spPr>
          <a:xfrm rot="10800000" flipV="1">
            <a:off x="3259686" y="6086073"/>
            <a:ext cx="926542" cy="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556CD4F9-C8D3-A541-B378-E8E4D2410AC4}"/>
              </a:ext>
            </a:extLst>
          </p:cNvPr>
          <p:cNvGrpSpPr/>
          <p:nvPr/>
        </p:nvGrpSpPr>
        <p:grpSpPr>
          <a:xfrm rot="10800000">
            <a:off x="3261039" y="4421294"/>
            <a:ext cx="321703" cy="529936"/>
            <a:chOff x="8048377" y="3244496"/>
            <a:chExt cx="321703" cy="529936"/>
          </a:xfrm>
        </p:grpSpPr>
        <p:sp>
          <p:nvSpPr>
            <p:cNvPr id="225" name="타원 224">
              <a:extLst>
                <a:ext uri="{FF2B5EF4-FFF2-40B4-BE49-F238E27FC236}">
                  <a16:creationId xmlns:a16="http://schemas.microsoft.com/office/drawing/2014/main" id="{3A4F298A-116B-044A-884E-ED016C8F3A78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6" name="타원 225">
              <a:extLst>
                <a:ext uri="{FF2B5EF4-FFF2-40B4-BE49-F238E27FC236}">
                  <a16:creationId xmlns:a16="http://schemas.microsoft.com/office/drawing/2014/main" id="{EF0CAA86-A7C7-494E-BAEB-1ABE2AFA2A4B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68B8A62D-4E4D-5843-A618-FC8EFF46A7BA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28" name="타원 227">
                <a:extLst>
                  <a:ext uri="{FF2B5EF4-FFF2-40B4-BE49-F238E27FC236}">
                    <a16:creationId xmlns:a16="http://schemas.microsoft.com/office/drawing/2014/main" id="{B40FFD37-822A-3040-831E-CA07CFF93DD4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29" name="사다리꼴[T] 228">
                <a:extLst>
                  <a:ext uri="{FF2B5EF4-FFF2-40B4-BE49-F238E27FC236}">
                    <a16:creationId xmlns:a16="http://schemas.microsoft.com/office/drawing/2014/main" id="{57ACC738-665E-914C-8B1A-8B3C65EC7E0C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89" name="꺾인 연결선[E] 88">
            <a:extLst>
              <a:ext uri="{FF2B5EF4-FFF2-40B4-BE49-F238E27FC236}">
                <a16:creationId xmlns:a16="http://schemas.microsoft.com/office/drawing/2014/main" id="{0BB39FD8-9D20-AA4E-A6DC-400925B25A8A}"/>
              </a:ext>
            </a:extLst>
          </p:cNvPr>
          <p:cNvCxnSpPr>
            <a:stCxn id="28" idx="3"/>
            <a:endCxn id="225" idx="4"/>
          </p:cNvCxnSpPr>
          <p:nvPr/>
        </p:nvCxnSpPr>
        <p:spPr>
          <a:xfrm>
            <a:off x="3543398" y="1034915"/>
            <a:ext cx="39344" cy="3521797"/>
          </a:xfrm>
          <a:prstGeom prst="bentConnector3">
            <a:avLst>
              <a:gd name="adj1" fmla="val 6972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9B1962CE-0BF7-9449-810C-C8C7FCB6C6F6}"/>
              </a:ext>
            </a:extLst>
          </p:cNvPr>
          <p:cNvCxnSpPr>
            <a:stCxn id="201" idx="1"/>
            <a:endCxn id="229" idx="3"/>
          </p:cNvCxnSpPr>
          <p:nvPr/>
        </p:nvCxnSpPr>
        <p:spPr>
          <a:xfrm rot="5400000">
            <a:off x="3164042" y="3098003"/>
            <a:ext cx="1615119" cy="1109396"/>
          </a:xfrm>
          <a:prstGeom prst="bentConnector3">
            <a:avLst>
              <a:gd name="adj1" fmla="val 616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C9B858A0-0C6A-4E4E-BF1C-9251029A3AED}"/>
              </a:ext>
            </a:extLst>
          </p:cNvPr>
          <p:cNvSpPr/>
          <p:nvPr/>
        </p:nvSpPr>
        <p:spPr>
          <a:xfrm>
            <a:off x="3795623" y="4682251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76863121-C3D9-F144-B97F-6AA73C3C8EA3}"/>
              </a:ext>
            </a:extLst>
          </p:cNvPr>
          <p:cNvCxnSpPr>
            <a:cxnSpLocks/>
            <a:stCxn id="232" idx="1"/>
            <a:endCxn id="226" idx="4"/>
          </p:cNvCxnSpPr>
          <p:nvPr/>
        </p:nvCxnSpPr>
        <p:spPr>
          <a:xfrm rot="10800000">
            <a:off x="3582171" y="4808401"/>
            <a:ext cx="213452" cy="241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BEAEBBA2-7D29-DC4D-BCF8-494C970DB581}"/>
              </a:ext>
            </a:extLst>
          </p:cNvPr>
          <p:cNvGrpSpPr/>
          <p:nvPr/>
        </p:nvGrpSpPr>
        <p:grpSpPr>
          <a:xfrm>
            <a:off x="2201947" y="1281415"/>
            <a:ext cx="2089199" cy="373800"/>
            <a:chOff x="1967680" y="1032034"/>
            <a:chExt cx="2089199" cy="37380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5BB2FF9-8616-DF47-BA06-D244C4471CBD}"/>
                </a:ext>
              </a:extLst>
            </p:cNvPr>
            <p:cNvSpPr/>
            <p:nvPr/>
          </p:nvSpPr>
          <p:spPr>
            <a:xfrm>
              <a:off x="1967680" y="1101034"/>
              <a:ext cx="13250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i_status_raw</a:t>
              </a:r>
              <a:r>
                <a:rPr kumimoji="1" lang="en-US" altLang="ko-Kore-KR" sz="1100" dirty="0"/>
                <a:t>[1:0]</a:t>
              </a:r>
              <a:endParaRPr kumimoji="1" lang="ko-Kore-KR" altLang="en-US" sz="1100" dirty="0"/>
            </a:p>
          </p:txBody>
        </p:sp>
        <p:sp>
          <p:nvSpPr>
            <p:cNvPr id="239" name="삼각형 238">
              <a:extLst>
                <a:ext uri="{FF2B5EF4-FFF2-40B4-BE49-F238E27FC236}">
                  <a16:creationId xmlns:a16="http://schemas.microsoft.com/office/drawing/2014/main" id="{1618F8EE-0A69-2940-87EA-853402C4BC95}"/>
                </a:ext>
              </a:extLst>
            </p:cNvPr>
            <p:cNvSpPr/>
            <p:nvPr/>
          </p:nvSpPr>
          <p:spPr>
            <a:xfrm rot="16200000">
              <a:off x="3243545" y="1129407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6D050F70-8752-7540-BD8E-57D8E55C716E}"/>
                </a:ext>
              </a:extLst>
            </p:cNvPr>
            <p:cNvSpPr txBox="1"/>
            <p:nvPr/>
          </p:nvSpPr>
          <p:spPr>
            <a:xfrm>
              <a:off x="3451335" y="1032034"/>
              <a:ext cx="60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47" name="꺾인 연결선[E] 246">
              <a:extLst>
                <a:ext uri="{FF2B5EF4-FFF2-40B4-BE49-F238E27FC236}">
                  <a16:creationId xmlns:a16="http://schemas.microsoft.com/office/drawing/2014/main" id="{4EF6F75C-49A8-A340-8675-A772BA7662FF}"/>
                </a:ext>
              </a:extLst>
            </p:cNvPr>
            <p:cNvCxnSpPr>
              <a:cxnSpLocks/>
              <a:stCxn id="242" idx="1"/>
              <a:endCxn id="239" idx="3"/>
            </p:cNvCxnSpPr>
            <p:nvPr/>
          </p:nvCxnSpPr>
          <p:spPr>
            <a:xfrm rot="10800000">
              <a:off x="3291465" y="1153715"/>
              <a:ext cx="159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080DB750-F80E-5D44-9492-4D1E51A8E373}"/>
              </a:ext>
            </a:extLst>
          </p:cNvPr>
          <p:cNvGrpSpPr/>
          <p:nvPr/>
        </p:nvGrpSpPr>
        <p:grpSpPr>
          <a:xfrm>
            <a:off x="2201946" y="828177"/>
            <a:ext cx="2103962" cy="359138"/>
            <a:chOff x="1967679" y="661923"/>
            <a:chExt cx="2103962" cy="35913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69AF848-D87E-7441-826A-0770CAA282AA}"/>
                </a:ext>
              </a:extLst>
            </p:cNvPr>
            <p:cNvSpPr/>
            <p:nvPr/>
          </p:nvSpPr>
          <p:spPr>
            <a:xfrm>
              <a:off x="1967679" y="716261"/>
              <a:ext cx="1341452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input_pending</a:t>
              </a:r>
              <a:r>
                <a:rPr kumimoji="1" lang="en-US" altLang="ko-Kore-KR" sz="1100" dirty="0"/>
                <a:t>[0:0]</a:t>
              </a:r>
              <a:endParaRPr kumimoji="1" lang="ko-Kore-KR" altLang="en-US" sz="1100" dirty="0"/>
            </a:p>
          </p:txBody>
        </p:sp>
        <p:sp>
          <p:nvSpPr>
            <p:cNvPr id="253" name="삼각형 252">
              <a:extLst>
                <a:ext uri="{FF2B5EF4-FFF2-40B4-BE49-F238E27FC236}">
                  <a16:creationId xmlns:a16="http://schemas.microsoft.com/office/drawing/2014/main" id="{2A714902-A7AA-4046-8E77-15DBF4BD4406}"/>
                </a:ext>
              </a:extLst>
            </p:cNvPr>
            <p:cNvSpPr/>
            <p:nvPr/>
          </p:nvSpPr>
          <p:spPr>
            <a:xfrm rot="16200000">
              <a:off x="3258307" y="75929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8C1CA0F0-535E-884D-BFA8-7F88C2095371}"/>
                </a:ext>
              </a:extLst>
            </p:cNvPr>
            <p:cNvSpPr txBox="1"/>
            <p:nvPr/>
          </p:nvSpPr>
          <p:spPr>
            <a:xfrm>
              <a:off x="3466097" y="661923"/>
              <a:ext cx="60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5" name="꺾인 연결선[E] 254">
              <a:extLst>
                <a:ext uri="{FF2B5EF4-FFF2-40B4-BE49-F238E27FC236}">
                  <a16:creationId xmlns:a16="http://schemas.microsoft.com/office/drawing/2014/main" id="{3442AD92-43E8-E34B-B4DD-33169D4DEEFF}"/>
                </a:ext>
              </a:extLst>
            </p:cNvPr>
            <p:cNvCxnSpPr>
              <a:cxnSpLocks/>
              <a:stCxn id="254" idx="1"/>
              <a:endCxn id="253" idx="3"/>
            </p:cNvCxnSpPr>
            <p:nvPr/>
          </p:nvCxnSpPr>
          <p:spPr>
            <a:xfrm rot="10800000">
              <a:off x="3306227" y="783604"/>
              <a:ext cx="159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0E3A4FB4-BEBF-1146-8AE0-2AD15C0E85B7}"/>
              </a:ext>
            </a:extLst>
          </p:cNvPr>
          <p:cNvGrpSpPr/>
          <p:nvPr/>
        </p:nvGrpSpPr>
        <p:grpSpPr>
          <a:xfrm rot="5400000">
            <a:off x="2428680" y="2531169"/>
            <a:ext cx="826513" cy="544317"/>
            <a:chOff x="2883373" y="5392849"/>
            <a:chExt cx="962915" cy="724984"/>
          </a:xfrm>
        </p:grpSpPr>
        <p:sp>
          <p:nvSpPr>
            <p:cNvPr id="257" name="사다리꼴[T] 256">
              <a:extLst>
                <a:ext uri="{FF2B5EF4-FFF2-40B4-BE49-F238E27FC236}">
                  <a16:creationId xmlns:a16="http://schemas.microsoft.com/office/drawing/2014/main" id="{599C3514-BBAA-994F-A8BD-68ED78769100}"/>
                </a:ext>
              </a:extLst>
            </p:cNvPr>
            <p:cNvSpPr/>
            <p:nvPr/>
          </p:nvSpPr>
          <p:spPr>
            <a:xfrm>
              <a:off x="2883373" y="5392849"/>
              <a:ext cx="962915" cy="688700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EQUAL?</a:t>
              </a:r>
              <a:endParaRPr kumimoji="1" lang="ko-Kore-KR" altLang="en-US" sz="1300" dirty="0"/>
            </a:p>
          </p:txBody>
        </p:sp>
        <p:sp>
          <p:nvSpPr>
            <p:cNvPr id="258" name="삼각형 257">
              <a:extLst>
                <a:ext uri="{FF2B5EF4-FFF2-40B4-BE49-F238E27FC236}">
                  <a16:creationId xmlns:a16="http://schemas.microsoft.com/office/drawing/2014/main" id="{48CF02F0-766E-F346-A0EB-AFBA8B1FAD3F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33363D77-7D4E-3443-8C8E-F4E0EAD7C90A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273" name="타원 272">
              <a:extLst>
                <a:ext uri="{FF2B5EF4-FFF2-40B4-BE49-F238E27FC236}">
                  <a16:creationId xmlns:a16="http://schemas.microsoft.com/office/drawing/2014/main" id="{AAB7A359-DE91-0E43-A811-C5891C34580F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DA0A37CC-A3F7-6C47-A8FC-0BA1AE535C13}"/>
              </a:ext>
            </a:extLst>
          </p:cNvPr>
          <p:cNvSpPr/>
          <p:nvPr/>
        </p:nvSpPr>
        <p:spPr>
          <a:xfrm>
            <a:off x="2056912" y="3257209"/>
            <a:ext cx="7025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2=“read”</a:t>
            </a:r>
            <a:endParaRPr kumimoji="1" lang="ko-Kore-KR" altLang="en-US" sz="1100" dirty="0"/>
          </a:p>
        </p:txBody>
      </p:sp>
      <p:cxnSp>
        <p:nvCxnSpPr>
          <p:cNvPr id="112" name="꺾인 연결선[E] 111">
            <a:extLst>
              <a:ext uri="{FF2B5EF4-FFF2-40B4-BE49-F238E27FC236}">
                <a16:creationId xmlns:a16="http://schemas.microsoft.com/office/drawing/2014/main" id="{ACE6F607-78E0-8247-9C0A-3FC2E59DD234}"/>
              </a:ext>
            </a:extLst>
          </p:cNvPr>
          <p:cNvCxnSpPr>
            <a:stCxn id="6" idx="3"/>
            <a:endCxn id="273" idx="4"/>
          </p:cNvCxnSpPr>
          <p:nvPr/>
        </p:nvCxnSpPr>
        <p:spPr>
          <a:xfrm>
            <a:off x="1040470" y="1253077"/>
            <a:ext cx="1562131" cy="1323127"/>
          </a:xfrm>
          <a:prstGeom prst="bentConnector3">
            <a:avLst>
              <a:gd name="adj1" fmla="val 383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꺾인 연결선[E] 113">
            <a:extLst>
              <a:ext uri="{FF2B5EF4-FFF2-40B4-BE49-F238E27FC236}">
                <a16:creationId xmlns:a16="http://schemas.microsoft.com/office/drawing/2014/main" id="{6E096626-5089-3F4C-AEB1-2CABCE908338}"/>
              </a:ext>
            </a:extLst>
          </p:cNvPr>
          <p:cNvCxnSpPr>
            <a:stCxn id="275" idx="0"/>
            <a:endCxn id="260" idx="5"/>
          </p:cNvCxnSpPr>
          <p:nvPr/>
        </p:nvCxnSpPr>
        <p:spPr>
          <a:xfrm rot="5400000" flipH="1" flipV="1">
            <a:off x="2420678" y="3067581"/>
            <a:ext cx="177126" cy="2021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7" name="그룹 276">
            <a:extLst>
              <a:ext uri="{FF2B5EF4-FFF2-40B4-BE49-F238E27FC236}">
                <a16:creationId xmlns:a16="http://schemas.microsoft.com/office/drawing/2014/main" id="{761D1E4F-89B0-2D4C-B73B-D98C5C160D22}"/>
              </a:ext>
            </a:extLst>
          </p:cNvPr>
          <p:cNvGrpSpPr/>
          <p:nvPr/>
        </p:nvGrpSpPr>
        <p:grpSpPr>
          <a:xfrm rot="10800000">
            <a:off x="2227589" y="4546409"/>
            <a:ext cx="321703" cy="529936"/>
            <a:chOff x="8048377" y="3244496"/>
            <a:chExt cx="321703" cy="529936"/>
          </a:xfrm>
        </p:grpSpPr>
        <p:sp>
          <p:nvSpPr>
            <p:cNvPr id="278" name="타원 277">
              <a:extLst>
                <a:ext uri="{FF2B5EF4-FFF2-40B4-BE49-F238E27FC236}">
                  <a16:creationId xmlns:a16="http://schemas.microsoft.com/office/drawing/2014/main" id="{E746635F-6682-E34D-AC85-A2D8D1051728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9" name="타원 278">
              <a:extLst>
                <a:ext uri="{FF2B5EF4-FFF2-40B4-BE49-F238E27FC236}">
                  <a16:creationId xmlns:a16="http://schemas.microsoft.com/office/drawing/2014/main" id="{B86D0404-D86F-AD45-BF48-4B7B3E593BF4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80" name="그룹 279">
              <a:extLst>
                <a:ext uri="{FF2B5EF4-FFF2-40B4-BE49-F238E27FC236}">
                  <a16:creationId xmlns:a16="http://schemas.microsoft.com/office/drawing/2014/main" id="{2BA7B381-63B6-694F-9396-868547043390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81" name="타원 280">
                <a:extLst>
                  <a:ext uri="{FF2B5EF4-FFF2-40B4-BE49-F238E27FC236}">
                    <a16:creationId xmlns:a16="http://schemas.microsoft.com/office/drawing/2014/main" id="{92028483-764B-174C-8D8C-4783FA3BF1A1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82" name="사다리꼴[T] 281">
                <a:extLst>
                  <a:ext uri="{FF2B5EF4-FFF2-40B4-BE49-F238E27FC236}">
                    <a16:creationId xmlns:a16="http://schemas.microsoft.com/office/drawing/2014/main" id="{BD8DFA24-207E-6D44-A444-223EA99F1779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A4A1EFC2-3179-C744-BF0F-CB4BD68CF666}"/>
              </a:ext>
            </a:extLst>
          </p:cNvPr>
          <p:cNvSpPr/>
          <p:nvPr/>
        </p:nvSpPr>
        <p:spPr>
          <a:xfrm>
            <a:off x="2829896" y="4807506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cxnSp>
        <p:nvCxnSpPr>
          <p:cNvPr id="122" name="꺾인 연결선[E] 121">
            <a:extLst>
              <a:ext uri="{FF2B5EF4-FFF2-40B4-BE49-F238E27FC236}">
                <a16:creationId xmlns:a16="http://schemas.microsoft.com/office/drawing/2014/main" id="{919DAB15-5510-B64A-AA11-CA96612E431A}"/>
              </a:ext>
            </a:extLst>
          </p:cNvPr>
          <p:cNvCxnSpPr>
            <a:stCxn id="282" idx="0"/>
            <a:endCxn id="28" idx="1"/>
          </p:cNvCxnSpPr>
          <p:nvPr/>
        </p:nvCxnSpPr>
        <p:spPr>
          <a:xfrm rot="10800000">
            <a:off x="2201947" y="1034916"/>
            <a:ext cx="25643" cy="3776463"/>
          </a:xfrm>
          <a:prstGeom prst="bentConnector3">
            <a:avLst>
              <a:gd name="adj1" fmla="val 8390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꺾인 연결선[E] 125">
            <a:extLst>
              <a:ext uri="{FF2B5EF4-FFF2-40B4-BE49-F238E27FC236}">
                <a16:creationId xmlns:a16="http://schemas.microsoft.com/office/drawing/2014/main" id="{FA09987B-A824-C446-8D35-C331040BAE41}"/>
              </a:ext>
            </a:extLst>
          </p:cNvPr>
          <p:cNvCxnSpPr>
            <a:stCxn id="257" idx="0"/>
            <a:endCxn id="282" idx="3"/>
          </p:cNvCxnSpPr>
          <p:nvPr/>
        </p:nvCxnSpPr>
        <p:spPr>
          <a:xfrm flipH="1">
            <a:off x="2383453" y="2803328"/>
            <a:ext cx="730642" cy="1782048"/>
          </a:xfrm>
          <a:prstGeom prst="bentConnector4">
            <a:avLst>
              <a:gd name="adj1" fmla="val -29998"/>
              <a:gd name="adj2" fmla="val 592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70C3C253-1164-4D43-9119-52A3C9B516D2}"/>
              </a:ext>
            </a:extLst>
          </p:cNvPr>
          <p:cNvGrpSpPr/>
          <p:nvPr/>
        </p:nvGrpSpPr>
        <p:grpSpPr>
          <a:xfrm>
            <a:off x="1666951" y="74141"/>
            <a:ext cx="321703" cy="529936"/>
            <a:chOff x="8048377" y="3244496"/>
            <a:chExt cx="321703" cy="529936"/>
          </a:xfrm>
        </p:grpSpPr>
        <p:sp>
          <p:nvSpPr>
            <p:cNvPr id="291" name="타원 290">
              <a:extLst>
                <a:ext uri="{FF2B5EF4-FFF2-40B4-BE49-F238E27FC236}">
                  <a16:creationId xmlns:a16="http://schemas.microsoft.com/office/drawing/2014/main" id="{09DF7731-ED0E-C348-9CA3-10DE9F5105CD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3" name="타원 292">
              <a:extLst>
                <a:ext uri="{FF2B5EF4-FFF2-40B4-BE49-F238E27FC236}">
                  <a16:creationId xmlns:a16="http://schemas.microsoft.com/office/drawing/2014/main" id="{7B9E6A7B-34F4-4F41-803A-842FBA64EA6E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94" name="그룹 293">
              <a:extLst>
                <a:ext uri="{FF2B5EF4-FFF2-40B4-BE49-F238E27FC236}">
                  <a16:creationId xmlns:a16="http://schemas.microsoft.com/office/drawing/2014/main" id="{EC2436C3-041C-A044-A44E-B86FB27536CB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96" name="타원 295">
                <a:extLst>
                  <a:ext uri="{FF2B5EF4-FFF2-40B4-BE49-F238E27FC236}">
                    <a16:creationId xmlns:a16="http://schemas.microsoft.com/office/drawing/2014/main" id="{A2171EE7-E53E-4042-9FFC-881D40FF7B19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98" name="사다리꼴[T] 297">
                <a:extLst>
                  <a:ext uri="{FF2B5EF4-FFF2-40B4-BE49-F238E27FC236}">
                    <a16:creationId xmlns:a16="http://schemas.microsoft.com/office/drawing/2014/main" id="{E3D20D2B-C0DE-C342-96A8-2EB7E63E9224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28" name="꺾인 연결선[E] 127">
            <a:extLst>
              <a:ext uri="{FF2B5EF4-FFF2-40B4-BE49-F238E27FC236}">
                <a16:creationId xmlns:a16="http://schemas.microsoft.com/office/drawing/2014/main" id="{A2662E07-0EAB-3841-BB3C-190388462C01}"/>
              </a:ext>
            </a:extLst>
          </p:cNvPr>
          <p:cNvCxnSpPr>
            <a:stCxn id="298" idx="0"/>
            <a:endCxn id="27" idx="1"/>
          </p:cNvCxnSpPr>
          <p:nvPr/>
        </p:nvCxnSpPr>
        <p:spPr>
          <a:xfrm>
            <a:off x="1988655" y="339109"/>
            <a:ext cx="213292" cy="237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A85DBE85-D8A3-F947-B645-19A7E8969463}"/>
              </a:ext>
            </a:extLst>
          </p:cNvPr>
          <p:cNvCxnSpPr>
            <a:stCxn id="257" idx="0"/>
            <a:endCxn id="298" idx="3"/>
          </p:cNvCxnSpPr>
          <p:nvPr/>
        </p:nvCxnSpPr>
        <p:spPr>
          <a:xfrm flipH="1" flipV="1">
            <a:off x="1832791" y="565111"/>
            <a:ext cx="1281304" cy="2238217"/>
          </a:xfrm>
          <a:prstGeom prst="bentConnector4">
            <a:avLst>
              <a:gd name="adj1" fmla="val -17251"/>
              <a:gd name="adj2" fmla="val 222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꺾인 연결선[E] 139">
            <a:extLst>
              <a:ext uri="{FF2B5EF4-FFF2-40B4-BE49-F238E27FC236}">
                <a16:creationId xmlns:a16="http://schemas.microsoft.com/office/drawing/2014/main" id="{FB124591-77FF-9548-AEFD-5E5DB1FAAB95}"/>
              </a:ext>
            </a:extLst>
          </p:cNvPr>
          <p:cNvCxnSpPr>
            <a:stCxn id="27" idx="2"/>
            <a:endCxn id="291" idx="4"/>
          </p:cNvCxnSpPr>
          <p:nvPr/>
        </p:nvCxnSpPr>
        <p:spPr>
          <a:xfrm rot="5400000" flipH="1">
            <a:off x="2257200" y="-121587"/>
            <a:ext cx="25226" cy="1205721"/>
          </a:xfrm>
          <a:prstGeom prst="bentConnector4">
            <a:avLst>
              <a:gd name="adj1" fmla="val -864941"/>
              <a:gd name="adj2" fmla="val 1194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ADC17440-4A47-1748-BD91-C294834B7B96}"/>
              </a:ext>
            </a:extLst>
          </p:cNvPr>
          <p:cNvCxnSpPr>
            <a:stCxn id="14" idx="1"/>
            <a:endCxn id="293" idx="4"/>
          </p:cNvCxnSpPr>
          <p:nvPr/>
        </p:nvCxnSpPr>
        <p:spPr>
          <a:xfrm rot="10800000" flipH="1">
            <a:off x="283555" y="216972"/>
            <a:ext cx="1383968" cy="3629254"/>
          </a:xfrm>
          <a:prstGeom prst="bentConnector3">
            <a:avLst>
              <a:gd name="adj1" fmla="val -165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EE225255-D2AF-D04A-81EE-B8C9995478F6}"/>
              </a:ext>
            </a:extLst>
          </p:cNvPr>
          <p:cNvGrpSpPr/>
          <p:nvPr/>
        </p:nvGrpSpPr>
        <p:grpSpPr>
          <a:xfrm>
            <a:off x="2201947" y="126159"/>
            <a:ext cx="2112197" cy="367727"/>
            <a:chOff x="1967680" y="276182"/>
            <a:chExt cx="2112197" cy="36772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EC9C265-E833-684F-B767-1C08F58EAEAA}"/>
                </a:ext>
              </a:extLst>
            </p:cNvPr>
            <p:cNvSpPr/>
            <p:nvPr/>
          </p:nvSpPr>
          <p:spPr>
            <a:xfrm>
              <a:off x="1967680" y="339109"/>
              <a:ext cx="1341452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input_timeout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299" name="삼각형 298">
              <a:extLst>
                <a:ext uri="{FF2B5EF4-FFF2-40B4-BE49-F238E27FC236}">
                  <a16:creationId xmlns:a16="http://schemas.microsoft.com/office/drawing/2014/main" id="{BF780740-AE35-1D4B-984B-00DF556BBBC1}"/>
                </a:ext>
              </a:extLst>
            </p:cNvPr>
            <p:cNvSpPr/>
            <p:nvPr/>
          </p:nvSpPr>
          <p:spPr>
            <a:xfrm rot="16200000">
              <a:off x="3266543" y="373555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5BF486FF-95EC-E345-AC8E-61EA84AF91D8}"/>
                </a:ext>
              </a:extLst>
            </p:cNvPr>
            <p:cNvSpPr txBox="1"/>
            <p:nvPr/>
          </p:nvSpPr>
          <p:spPr>
            <a:xfrm>
              <a:off x="3474333" y="276182"/>
              <a:ext cx="60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02" name="꺾인 연결선[E] 301">
              <a:extLst>
                <a:ext uri="{FF2B5EF4-FFF2-40B4-BE49-F238E27FC236}">
                  <a16:creationId xmlns:a16="http://schemas.microsoft.com/office/drawing/2014/main" id="{A1AECD60-1F6A-0A42-845F-93BEE82436BC}"/>
                </a:ext>
              </a:extLst>
            </p:cNvPr>
            <p:cNvCxnSpPr>
              <a:cxnSpLocks/>
              <a:stCxn id="300" idx="1"/>
              <a:endCxn id="299" idx="3"/>
            </p:cNvCxnSpPr>
            <p:nvPr/>
          </p:nvCxnSpPr>
          <p:spPr>
            <a:xfrm rot="10800000">
              <a:off x="3314463" y="397863"/>
              <a:ext cx="159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2C065891-7DDB-804C-96D7-5B26672AE7D1}"/>
              </a:ext>
            </a:extLst>
          </p:cNvPr>
          <p:cNvSpPr/>
          <p:nvPr/>
        </p:nvSpPr>
        <p:spPr>
          <a:xfrm>
            <a:off x="4746760" y="5678673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3E40803E-D903-6844-A8F4-F6E383BC1661}"/>
              </a:ext>
            </a:extLst>
          </p:cNvPr>
          <p:cNvSpPr/>
          <p:nvPr/>
        </p:nvSpPr>
        <p:spPr>
          <a:xfrm>
            <a:off x="4748883" y="6231372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cxnSp>
        <p:nvCxnSpPr>
          <p:cNvPr id="164" name="꺾인 연결선[E] 163">
            <a:extLst>
              <a:ext uri="{FF2B5EF4-FFF2-40B4-BE49-F238E27FC236}">
                <a16:creationId xmlns:a16="http://schemas.microsoft.com/office/drawing/2014/main" id="{3EAA0282-A263-E54F-914E-141E8567BE6A}"/>
              </a:ext>
            </a:extLst>
          </p:cNvPr>
          <p:cNvCxnSpPr>
            <a:stCxn id="314" idx="1"/>
            <a:endCxn id="206" idx="4"/>
          </p:cNvCxnSpPr>
          <p:nvPr/>
        </p:nvCxnSpPr>
        <p:spPr>
          <a:xfrm rot="10800000" flipV="1">
            <a:off x="4507932" y="5807237"/>
            <a:ext cx="238829" cy="1492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꺾인 연결선[E] 167">
            <a:extLst>
              <a:ext uri="{FF2B5EF4-FFF2-40B4-BE49-F238E27FC236}">
                <a16:creationId xmlns:a16="http://schemas.microsoft.com/office/drawing/2014/main" id="{BC67BBC2-FB53-D040-9D59-E3CCA110A23E}"/>
              </a:ext>
            </a:extLst>
          </p:cNvPr>
          <p:cNvCxnSpPr>
            <a:stCxn id="315" idx="1"/>
            <a:endCxn id="207" idx="4"/>
          </p:cNvCxnSpPr>
          <p:nvPr/>
        </p:nvCxnSpPr>
        <p:spPr>
          <a:xfrm rot="10800000">
            <a:off x="4507361" y="6208212"/>
            <a:ext cx="241523" cy="1517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삼각형 321">
            <a:extLst>
              <a:ext uri="{FF2B5EF4-FFF2-40B4-BE49-F238E27FC236}">
                <a16:creationId xmlns:a16="http://schemas.microsoft.com/office/drawing/2014/main" id="{73A66070-6ADD-9F47-87ED-CA24FEC29ECA}"/>
              </a:ext>
            </a:extLst>
          </p:cNvPr>
          <p:cNvSpPr/>
          <p:nvPr/>
        </p:nvSpPr>
        <p:spPr>
          <a:xfrm rot="10800000">
            <a:off x="6087499" y="518919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83C916DC-B6C2-B240-A0A1-6E2DF02D2408}"/>
              </a:ext>
            </a:extLst>
          </p:cNvPr>
          <p:cNvSpPr txBox="1"/>
          <p:nvPr/>
        </p:nvSpPr>
        <p:spPr>
          <a:xfrm>
            <a:off x="5423530" y="294354"/>
            <a:ext cx="610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rtio_clk</a:t>
            </a:r>
            <a:endParaRPr kumimoji="1" lang="ko-Kore-KR" altLang="en-US" sz="1000" b="1" dirty="0"/>
          </a:p>
        </p:txBody>
      </p:sp>
      <p:cxnSp>
        <p:nvCxnSpPr>
          <p:cNvPr id="332" name="꺾인 연결선[E] 331">
            <a:extLst>
              <a:ext uri="{FF2B5EF4-FFF2-40B4-BE49-F238E27FC236}">
                <a16:creationId xmlns:a16="http://schemas.microsoft.com/office/drawing/2014/main" id="{806129EE-F1DD-CE48-BF94-668C264D0D6E}"/>
              </a:ext>
            </a:extLst>
          </p:cNvPr>
          <p:cNvCxnSpPr>
            <a:cxnSpLocks/>
            <a:stCxn id="323" idx="3"/>
            <a:endCxn id="322" idx="3"/>
          </p:cNvCxnSpPr>
          <p:nvPr/>
        </p:nvCxnSpPr>
        <p:spPr>
          <a:xfrm>
            <a:off x="6034515" y="417465"/>
            <a:ext cx="76595" cy="1014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직선 연결선[R] 332">
            <a:extLst>
              <a:ext uri="{FF2B5EF4-FFF2-40B4-BE49-F238E27FC236}">
                <a16:creationId xmlns:a16="http://schemas.microsoft.com/office/drawing/2014/main" id="{FDB4826C-8CBD-E744-9887-5191A9570C53}"/>
              </a:ext>
            </a:extLst>
          </p:cNvPr>
          <p:cNvCxnSpPr/>
          <p:nvPr/>
        </p:nvCxnSpPr>
        <p:spPr>
          <a:xfrm flipH="1">
            <a:off x="5322776" y="1285160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TextBox 333">
            <a:extLst>
              <a:ext uri="{FF2B5EF4-FFF2-40B4-BE49-F238E27FC236}">
                <a16:creationId xmlns:a16="http://schemas.microsoft.com/office/drawing/2014/main" id="{3E6DD41A-6889-D04A-8793-505D9BAE74AD}"/>
              </a:ext>
            </a:extLst>
          </p:cNvPr>
          <p:cNvSpPr txBox="1"/>
          <p:nvPr/>
        </p:nvSpPr>
        <p:spPr>
          <a:xfrm>
            <a:off x="5245411" y="135041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35" name="직선 연결선[R] 334">
            <a:extLst>
              <a:ext uri="{FF2B5EF4-FFF2-40B4-BE49-F238E27FC236}">
                <a16:creationId xmlns:a16="http://schemas.microsoft.com/office/drawing/2014/main" id="{2C91D1A7-F00A-B64C-8B05-BB3165AFDDB4}"/>
              </a:ext>
            </a:extLst>
          </p:cNvPr>
          <p:cNvCxnSpPr/>
          <p:nvPr/>
        </p:nvCxnSpPr>
        <p:spPr>
          <a:xfrm flipH="1">
            <a:off x="4583544" y="123436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>
            <a:extLst>
              <a:ext uri="{FF2B5EF4-FFF2-40B4-BE49-F238E27FC236}">
                <a16:creationId xmlns:a16="http://schemas.microsoft.com/office/drawing/2014/main" id="{B74E32A5-8585-7B4D-ABC4-8D4763200859}"/>
              </a:ext>
            </a:extLst>
          </p:cNvPr>
          <p:cNvSpPr txBox="1"/>
          <p:nvPr/>
        </p:nvSpPr>
        <p:spPr>
          <a:xfrm>
            <a:off x="4345638" y="11879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37" name="직선 연결선[R] 336">
            <a:extLst>
              <a:ext uri="{FF2B5EF4-FFF2-40B4-BE49-F238E27FC236}">
                <a16:creationId xmlns:a16="http://schemas.microsoft.com/office/drawing/2014/main" id="{D983023D-D8DD-0648-A07F-335EC93DE54A}"/>
              </a:ext>
            </a:extLst>
          </p:cNvPr>
          <p:cNvCxnSpPr/>
          <p:nvPr/>
        </p:nvCxnSpPr>
        <p:spPr>
          <a:xfrm flipH="1">
            <a:off x="4381273" y="2050736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90B15E96-577C-8F49-A272-D0BF2C53B0C2}"/>
              </a:ext>
            </a:extLst>
          </p:cNvPr>
          <p:cNvSpPr txBox="1"/>
          <p:nvPr/>
        </p:nvSpPr>
        <p:spPr>
          <a:xfrm>
            <a:off x="4227079" y="200508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3A722CDE-18A8-9D4B-9452-9AB4D5D6D1F9}"/>
              </a:ext>
            </a:extLst>
          </p:cNvPr>
          <p:cNvSpPr txBox="1"/>
          <p:nvPr/>
        </p:nvSpPr>
        <p:spPr>
          <a:xfrm>
            <a:off x="4842258" y="2025862"/>
            <a:ext cx="16337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full_ts_cri</a:t>
            </a:r>
            <a:r>
              <a:rPr kumimoji="1" lang="en-US" altLang="ko-Kore-KR" sz="1000" dirty="0"/>
              <a:t> &lt; </a:t>
            </a:r>
            <a:r>
              <a:rPr kumimoji="1" lang="en-US" altLang="ko-Kore-KR" sz="1000" dirty="0" err="1"/>
              <a:t>input_timeout</a:t>
            </a:r>
            <a:r>
              <a:rPr kumimoji="1" lang="en-US" altLang="ko-Kore-KR" sz="1000" dirty="0"/>
              <a:t>?</a:t>
            </a:r>
            <a:endParaRPr kumimoji="1" lang="ko-Kore-KR" altLang="en-US" sz="1000" dirty="0"/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B1F370A5-72FA-FB43-A112-0D92835E488F}"/>
              </a:ext>
            </a:extLst>
          </p:cNvPr>
          <p:cNvSpPr txBox="1"/>
          <p:nvPr/>
        </p:nvSpPr>
        <p:spPr>
          <a:xfrm>
            <a:off x="4844404" y="2268534"/>
            <a:ext cx="1141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i_status_raw</a:t>
            </a:r>
            <a:r>
              <a:rPr kumimoji="1" lang="en-US" altLang="ko-Kore-KR" sz="1000" dirty="0"/>
              <a:t> != 0?</a:t>
            </a:r>
            <a:endParaRPr kumimoji="1" lang="ko-Kore-KR" altLang="en-US" sz="1000" dirty="0"/>
          </a:p>
        </p:txBody>
      </p:sp>
      <p:cxnSp>
        <p:nvCxnSpPr>
          <p:cNvPr id="310" name="직선 화살표 연결선 309">
            <a:extLst>
              <a:ext uri="{FF2B5EF4-FFF2-40B4-BE49-F238E27FC236}">
                <a16:creationId xmlns:a16="http://schemas.microsoft.com/office/drawing/2014/main" id="{94C2AF00-C16B-8843-8B52-67DE450F2468}"/>
              </a:ext>
            </a:extLst>
          </p:cNvPr>
          <p:cNvCxnSpPr>
            <a:cxnSpLocks/>
            <a:stCxn id="229" idx="0"/>
            <a:endCxn id="278" idx="4"/>
          </p:cNvCxnSpPr>
          <p:nvPr/>
        </p:nvCxnSpPr>
        <p:spPr>
          <a:xfrm flipH="1" flipV="1">
            <a:off x="2549292" y="4681827"/>
            <a:ext cx="711747" cy="4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직선 화살표 연결선 316">
            <a:extLst>
              <a:ext uri="{FF2B5EF4-FFF2-40B4-BE49-F238E27FC236}">
                <a16:creationId xmlns:a16="http://schemas.microsoft.com/office/drawing/2014/main" id="{74CC2233-DA33-F34A-B2B3-E3379BAB71DF}"/>
              </a:ext>
            </a:extLst>
          </p:cNvPr>
          <p:cNvCxnSpPr>
            <a:stCxn id="283" idx="1"/>
            <a:endCxn id="279" idx="4"/>
          </p:cNvCxnSpPr>
          <p:nvPr/>
        </p:nvCxnSpPr>
        <p:spPr>
          <a:xfrm flipH="1" flipV="1">
            <a:off x="2548721" y="4933515"/>
            <a:ext cx="281175" cy="2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직선 연결선[R] 340">
            <a:extLst>
              <a:ext uri="{FF2B5EF4-FFF2-40B4-BE49-F238E27FC236}">
                <a16:creationId xmlns:a16="http://schemas.microsoft.com/office/drawing/2014/main" id="{5D54852C-3832-8A48-A0E0-AB4B46E01340}"/>
              </a:ext>
            </a:extLst>
          </p:cNvPr>
          <p:cNvCxnSpPr/>
          <p:nvPr/>
        </p:nvCxnSpPr>
        <p:spPr>
          <a:xfrm flipH="1">
            <a:off x="2428639" y="252568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TextBox 341">
            <a:extLst>
              <a:ext uri="{FF2B5EF4-FFF2-40B4-BE49-F238E27FC236}">
                <a16:creationId xmlns:a16="http://schemas.microsoft.com/office/drawing/2014/main" id="{782EAFB3-30A7-4F44-9FD9-2C2D11937206}"/>
              </a:ext>
            </a:extLst>
          </p:cNvPr>
          <p:cNvSpPr txBox="1"/>
          <p:nvPr/>
        </p:nvSpPr>
        <p:spPr>
          <a:xfrm>
            <a:off x="2351274" y="234091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43" name="직선 연결선[R] 342">
            <a:extLst>
              <a:ext uri="{FF2B5EF4-FFF2-40B4-BE49-F238E27FC236}">
                <a16:creationId xmlns:a16="http://schemas.microsoft.com/office/drawing/2014/main" id="{FD853797-1854-BF4E-9158-7F9C396D4125}"/>
              </a:ext>
            </a:extLst>
          </p:cNvPr>
          <p:cNvCxnSpPr/>
          <p:nvPr/>
        </p:nvCxnSpPr>
        <p:spPr>
          <a:xfrm flipH="1">
            <a:off x="2426723" y="301745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TextBox 343">
            <a:extLst>
              <a:ext uri="{FF2B5EF4-FFF2-40B4-BE49-F238E27FC236}">
                <a16:creationId xmlns:a16="http://schemas.microsoft.com/office/drawing/2014/main" id="{EB37128F-407F-C049-BA5C-737CB3FF0FBB}"/>
              </a:ext>
            </a:extLst>
          </p:cNvPr>
          <p:cNvSpPr txBox="1"/>
          <p:nvPr/>
        </p:nvSpPr>
        <p:spPr>
          <a:xfrm>
            <a:off x="2348726" y="283154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45" name="직선 연결선[R] 344">
            <a:extLst>
              <a:ext uri="{FF2B5EF4-FFF2-40B4-BE49-F238E27FC236}">
                <a16:creationId xmlns:a16="http://schemas.microsoft.com/office/drawing/2014/main" id="{50ABFA31-BA1A-F044-87E9-3780BA2F6E8D}"/>
              </a:ext>
            </a:extLst>
          </p:cNvPr>
          <p:cNvCxnSpPr/>
          <p:nvPr/>
        </p:nvCxnSpPr>
        <p:spPr>
          <a:xfrm flipH="1">
            <a:off x="1479469" y="40340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TextBox 345">
            <a:extLst>
              <a:ext uri="{FF2B5EF4-FFF2-40B4-BE49-F238E27FC236}">
                <a16:creationId xmlns:a16="http://schemas.microsoft.com/office/drawing/2014/main" id="{95035B3A-FDE9-0946-B27D-24667C7E1628}"/>
              </a:ext>
            </a:extLst>
          </p:cNvPr>
          <p:cNvSpPr txBox="1"/>
          <p:nvPr/>
        </p:nvSpPr>
        <p:spPr>
          <a:xfrm>
            <a:off x="1366384" y="44722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47" name="직선 연결선[R] 346">
            <a:extLst>
              <a:ext uri="{FF2B5EF4-FFF2-40B4-BE49-F238E27FC236}">
                <a16:creationId xmlns:a16="http://schemas.microsoft.com/office/drawing/2014/main" id="{EB7A6AAD-DBD4-C84C-80AF-BEB0ADF06390}"/>
              </a:ext>
            </a:extLst>
          </p:cNvPr>
          <p:cNvCxnSpPr/>
          <p:nvPr/>
        </p:nvCxnSpPr>
        <p:spPr>
          <a:xfrm flipH="1">
            <a:off x="1493927" y="13253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TextBox 347">
            <a:extLst>
              <a:ext uri="{FF2B5EF4-FFF2-40B4-BE49-F238E27FC236}">
                <a16:creationId xmlns:a16="http://schemas.microsoft.com/office/drawing/2014/main" id="{EF538186-98CB-7B40-9E15-FBB3BC029B88}"/>
              </a:ext>
            </a:extLst>
          </p:cNvPr>
          <p:cNvSpPr txBox="1"/>
          <p:nvPr/>
        </p:nvSpPr>
        <p:spPr>
          <a:xfrm>
            <a:off x="1366554" y="19779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sp>
        <p:nvSpPr>
          <p:cNvPr id="349" name="제목 1">
            <a:extLst>
              <a:ext uri="{FF2B5EF4-FFF2-40B4-BE49-F238E27FC236}">
                <a16:creationId xmlns:a16="http://schemas.microsoft.com/office/drawing/2014/main" id="{6B72F968-0216-0D46-B2B5-424318BB3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9586" y="-59981"/>
            <a:ext cx="4529713" cy="421323"/>
          </a:xfrm>
        </p:spPr>
        <p:txBody>
          <a:bodyPr>
            <a:normAutofit/>
          </a:bodyPr>
          <a:lstStyle/>
          <a:p>
            <a:r>
              <a:rPr kumimoji="1" lang="en-US" altLang="ko-Kore-KR" sz="1100" dirty="0"/>
              <a:t>spi2.SPIMaster</a:t>
            </a:r>
            <a:endParaRPr kumimoji="1" lang="ko-Kore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8242051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75EAF8-50F7-B446-8B22-9BBE03C57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DAE361-DCDD-C443-9639-804BD60BB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61C33-0329-0843-A676-CD1BEA7DF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83</a:t>
            </a:fld>
            <a:endParaRPr kumimoji="1" lang="ko-Kore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699CE5C-984A-E74D-B0A4-8D98662D0980}"/>
              </a:ext>
            </a:extLst>
          </p:cNvPr>
          <p:cNvGrpSpPr/>
          <p:nvPr/>
        </p:nvGrpSpPr>
        <p:grpSpPr>
          <a:xfrm>
            <a:off x="6453426" y="5214864"/>
            <a:ext cx="1619825" cy="417646"/>
            <a:chOff x="4871001" y="1734830"/>
            <a:chExt cx="2869071" cy="417646"/>
          </a:xfrm>
        </p:grpSpPr>
        <p:cxnSp>
          <p:nvCxnSpPr>
            <p:cNvPr id="8" name="꺾인 연결선[E] 7">
              <a:extLst>
                <a:ext uri="{FF2B5EF4-FFF2-40B4-BE49-F238E27FC236}">
                  <a16:creationId xmlns:a16="http://schemas.microsoft.com/office/drawing/2014/main" id="{6C0EE048-2F9C-FB40-8EF5-1F18BAAA0136}"/>
                </a:ext>
              </a:extLst>
            </p:cNvPr>
            <p:cNvCxnSpPr>
              <a:cxnSpLocks/>
              <a:stCxn id="9" idx="2"/>
              <a:endCxn id="171" idx="3"/>
            </p:cNvCxnSpPr>
            <p:nvPr/>
          </p:nvCxnSpPr>
          <p:spPr>
            <a:xfrm rot="16200000" flipH="1">
              <a:off x="6283758" y="696162"/>
              <a:ext cx="156036" cy="275659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6AD04C-0D05-C540-A3EB-18AA2E5B014B}"/>
                </a:ext>
              </a:extLst>
            </p:cNvPr>
            <p:cNvSpPr txBox="1"/>
            <p:nvPr/>
          </p:nvSpPr>
          <p:spPr>
            <a:xfrm>
              <a:off x="4871001" y="1734830"/>
              <a:ext cx="2249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 err="1"/>
                <a:t>i</a:t>
              </a:r>
              <a:endParaRPr kumimoji="1" lang="ko-Kore-KR" altLang="en-US" sz="1100" dirty="0"/>
            </a:p>
          </p:txBody>
        </p:sp>
      </p:grp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4AE0AD55-83A1-B849-85BB-8127B4F6AF61}"/>
              </a:ext>
            </a:extLst>
          </p:cNvPr>
          <p:cNvCxnSpPr>
            <a:cxnSpLocks/>
            <a:stCxn id="212" idx="3"/>
            <a:endCxn id="192" idx="3"/>
          </p:cNvCxnSpPr>
          <p:nvPr/>
        </p:nvCxnSpPr>
        <p:spPr>
          <a:xfrm rot="16200000" flipH="1">
            <a:off x="3888440" y="4429440"/>
            <a:ext cx="3706896" cy="20849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EDC5F197-74CB-1D44-9A8D-5F74495F7C04}"/>
              </a:ext>
            </a:extLst>
          </p:cNvPr>
          <p:cNvCxnSpPr>
            <a:cxnSpLocks/>
            <a:stCxn id="52" idx="2"/>
            <a:endCxn id="80" idx="2"/>
          </p:cNvCxnSpPr>
          <p:nvPr/>
        </p:nvCxnSpPr>
        <p:spPr>
          <a:xfrm rot="16200000" flipH="1">
            <a:off x="2099701" y="2010492"/>
            <a:ext cx="873679" cy="14551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[E] 29">
            <a:extLst>
              <a:ext uri="{FF2B5EF4-FFF2-40B4-BE49-F238E27FC236}">
                <a16:creationId xmlns:a16="http://schemas.microsoft.com/office/drawing/2014/main" id="{88FD8464-CCF6-CD4B-8656-822556C5DD9C}"/>
              </a:ext>
            </a:extLst>
          </p:cNvPr>
          <p:cNvCxnSpPr>
            <a:cxnSpLocks/>
            <a:stCxn id="92" idx="1"/>
            <a:endCxn id="158" idx="3"/>
          </p:cNvCxnSpPr>
          <p:nvPr/>
        </p:nvCxnSpPr>
        <p:spPr>
          <a:xfrm>
            <a:off x="4453833" y="4657421"/>
            <a:ext cx="3750058" cy="1456643"/>
          </a:xfrm>
          <a:prstGeom prst="bentConnector3">
            <a:avLst>
              <a:gd name="adj1" fmla="val 187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2D2B5EF8-2E90-714C-BB1C-6E241F002DD9}"/>
              </a:ext>
            </a:extLst>
          </p:cNvPr>
          <p:cNvCxnSpPr>
            <a:cxnSpLocks/>
            <a:stCxn id="54" idx="3"/>
            <a:endCxn id="91" idx="2"/>
          </p:cNvCxnSpPr>
          <p:nvPr/>
        </p:nvCxnSpPr>
        <p:spPr>
          <a:xfrm>
            <a:off x="3015943" y="4430283"/>
            <a:ext cx="863561" cy="626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5A47D1E-DB8E-3E4C-B4CA-4CA94CA589CC}"/>
              </a:ext>
            </a:extLst>
          </p:cNvPr>
          <p:cNvSpPr/>
          <p:nvPr/>
        </p:nvSpPr>
        <p:spPr>
          <a:xfrm>
            <a:off x="7220946" y="6387135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blind</a:t>
            </a:r>
            <a:endParaRPr kumimoji="1" lang="ko-Kore-KR" altLang="en-US" sz="11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2ACCD4D-E5B6-E249-BE2A-87AF8F9157C7}"/>
              </a:ext>
            </a:extLst>
          </p:cNvPr>
          <p:cNvSpPr/>
          <p:nvPr/>
        </p:nvSpPr>
        <p:spPr>
          <a:xfrm>
            <a:off x="1371747" y="5748282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multiregimpl1_regs0</a:t>
            </a:r>
            <a:endParaRPr kumimoji="1" lang="ko-Kore-KR" altLang="en-US" sz="11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9E6CF81-0229-854D-B691-0D4C4B6A83FB}"/>
              </a:ext>
            </a:extLst>
          </p:cNvPr>
          <p:cNvSpPr/>
          <p:nvPr/>
        </p:nvSpPr>
        <p:spPr>
          <a:xfrm>
            <a:off x="4381661" y="875098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multiregimpl0_regs0</a:t>
            </a:r>
            <a:endParaRPr kumimoji="1" lang="ko-Kore-KR" altLang="en-US" sz="1100" dirty="0"/>
          </a:p>
        </p:txBody>
      </p:sp>
      <p:cxnSp>
        <p:nvCxnSpPr>
          <p:cNvPr id="67" name="꺾인 연결선[E] 66">
            <a:extLst>
              <a:ext uri="{FF2B5EF4-FFF2-40B4-BE49-F238E27FC236}">
                <a16:creationId xmlns:a16="http://schemas.microsoft.com/office/drawing/2014/main" id="{D11EEA9D-EA43-C848-BA59-7B0F57395C8F}"/>
              </a:ext>
            </a:extLst>
          </p:cNvPr>
          <p:cNvCxnSpPr>
            <a:cxnSpLocks/>
            <a:stCxn id="39" idx="3"/>
            <a:endCxn id="80" idx="0"/>
          </p:cNvCxnSpPr>
          <p:nvPr/>
        </p:nvCxnSpPr>
        <p:spPr>
          <a:xfrm flipV="1">
            <a:off x="3012054" y="3511207"/>
            <a:ext cx="240738" cy="9007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104AD0C4-6030-9D49-93BF-D35A19BDF194}"/>
              </a:ext>
            </a:extLst>
          </p:cNvPr>
          <p:cNvGrpSpPr/>
          <p:nvPr/>
        </p:nvGrpSpPr>
        <p:grpSpPr>
          <a:xfrm rot="10800000">
            <a:off x="3252792" y="3169444"/>
            <a:ext cx="585664" cy="341763"/>
            <a:chOff x="3936428" y="5792178"/>
            <a:chExt cx="585664" cy="341763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43CA625C-83DC-A44E-A49F-E6F0AB5CA1E1}"/>
                </a:ext>
              </a:extLst>
            </p:cNvPr>
            <p:cNvGrpSpPr/>
            <p:nvPr/>
          </p:nvGrpSpPr>
          <p:grpSpPr>
            <a:xfrm>
              <a:off x="3936428" y="5793492"/>
              <a:ext cx="536009" cy="340449"/>
              <a:chOff x="3570898" y="3755298"/>
              <a:chExt cx="536009" cy="340449"/>
            </a:xfrm>
          </p:grpSpPr>
          <p:sp>
            <p:nvSpPr>
              <p:cNvPr id="81" name="달 80">
                <a:extLst>
                  <a:ext uri="{FF2B5EF4-FFF2-40B4-BE49-F238E27FC236}">
                    <a16:creationId xmlns:a16="http://schemas.microsoft.com/office/drawing/2014/main" id="{58F23321-8ACB-E644-B899-6C771CF82753}"/>
                  </a:ext>
                </a:extLst>
              </p:cNvPr>
              <p:cNvSpPr/>
              <p:nvPr/>
            </p:nvSpPr>
            <p:spPr>
              <a:xfrm>
                <a:off x="3570898" y="3755771"/>
                <a:ext cx="536009" cy="339976"/>
              </a:xfrm>
              <a:prstGeom prst="moon">
                <a:avLst>
                  <a:gd name="adj" fmla="val 7728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165D872E-72B6-E744-A218-45F92B7BD562}"/>
                  </a:ext>
                </a:extLst>
              </p:cNvPr>
              <p:cNvSpPr/>
              <p:nvPr/>
            </p:nvSpPr>
            <p:spPr>
              <a:xfrm rot="10800000">
                <a:off x="3981985" y="402517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6A6FE92A-6390-C446-BB72-1B1A30A44C4C}"/>
                  </a:ext>
                </a:extLst>
              </p:cNvPr>
              <p:cNvSpPr/>
              <p:nvPr/>
            </p:nvSpPr>
            <p:spPr>
              <a:xfrm rot="10800000">
                <a:off x="3981789" y="3755298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381464AD-4F11-9540-9442-75EC42C399F0}"/>
                  </a:ext>
                </a:extLst>
              </p:cNvPr>
              <p:cNvSpPr/>
              <p:nvPr/>
            </p:nvSpPr>
            <p:spPr>
              <a:xfrm rot="10800000">
                <a:off x="3923228" y="39005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80" name="자유형 79">
              <a:extLst>
                <a:ext uri="{FF2B5EF4-FFF2-40B4-BE49-F238E27FC236}">
                  <a16:creationId xmlns:a16="http://schemas.microsoft.com/office/drawing/2014/main" id="{0E7B6CDA-9D9D-234E-B5DE-E5B29C64800F}"/>
                </a:ext>
              </a:extLst>
            </p:cNvPr>
            <p:cNvSpPr/>
            <p:nvPr/>
          </p:nvSpPr>
          <p:spPr>
            <a:xfrm>
              <a:off x="4386025" y="5792178"/>
              <a:ext cx="136067" cy="336288"/>
            </a:xfrm>
            <a:custGeom>
              <a:avLst/>
              <a:gdLst>
                <a:gd name="connsiteX0" fmla="*/ 136067 w 136067"/>
                <a:gd name="connsiteY0" fmla="*/ 0 h 336288"/>
                <a:gd name="connsiteX1" fmla="*/ 41 w 136067"/>
                <a:gd name="connsiteY1" fmla="*/ 170033 h 336288"/>
                <a:gd name="connsiteX2" fmla="*/ 124732 w 136067"/>
                <a:gd name="connsiteY2" fmla="*/ 336288 h 33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067" h="336288">
                  <a:moveTo>
                    <a:pt x="136067" y="0"/>
                  </a:moveTo>
                  <a:cubicBezTo>
                    <a:pt x="68998" y="56992"/>
                    <a:pt x="1930" y="113985"/>
                    <a:pt x="41" y="170033"/>
                  </a:cubicBezTo>
                  <a:cubicBezTo>
                    <a:pt x="-1848" y="226081"/>
                    <a:pt x="61442" y="281184"/>
                    <a:pt x="124732" y="3362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8757237F-02AD-154A-BD77-B97506D0481E}"/>
              </a:ext>
            </a:extLst>
          </p:cNvPr>
          <p:cNvGrpSpPr/>
          <p:nvPr/>
        </p:nvGrpSpPr>
        <p:grpSpPr>
          <a:xfrm rot="10800000">
            <a:off x="3868169" y="4487433"/>
            <a:ext cx="585664" cy="341763"/>
            <a:chOff x="3936428" y="5792178"/>
            <a:chExt cx="585664" cy="341763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F0B1AD90-A7AB-D74F-939B-20BF395FFE2D}"/>
                </a:ext>
              </a:extLst>
            </p:cNvPr>
            <p:cNvGrpSpPr/>
            <p:nvPr/>
          </p:nvGrpSpPr>
          <p:grpSpPr>
            <a:xfrm>
              <a:off x="3936428" y="5793492"/>
              <a:ext cx="536009" cy="340449"/>
              <a:chOff x="3570898" y="3755298"/>
              <a:chExt cx="536009" cy="340449"/>
            </a:xfrm>
          </p:grpSpPr>
          <p:sp>
            <p:nvSpPr>
              <p:cNvPr id="92" name="달 91">
                <a:extLst>
                  <a:ext uri="{FF2B5EF4-FFF2-40B4-BE49-F238E27FC236}">
                    <a16:creationId xmlns:a16="http://schemas.microsoft.com/office/drawing/2014/main" id="{DE01FCF7-EFDA-044B-ACA3-F50D1A6F69E4}"/>
                  </a:ext>
                </a:extLst>
              </p:cNvPr>
              <p:cNvSpPr/>
              <p:nvPr/>
            </p:nvSpPr>
            <p:spPr>
              <a:xfrm>
                <a:off x="3570898" y="3755771"/>
                <a:ext cx="536009" cy="339976"/>
              </a:xfrm>
              <a:prstGeom prst="moon">
                <a:avLst>
                  <a:gd name="adj" fmla="val 7728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62BFCE43-FFE2-3245-B9F0-4969C6776CFA}"/>
                  </a:ext>
                </a:extLst>
              </p:cNvPr>
              <p:cNvSpPr/>
              <p:nvPr/>
            </p:nvSpPr>
            <p:spPr>
              <a:xfrm rot="10800000">
                <a:off x="3981985" y="402517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908719A2-7366-BB49-BE3C-D99AA370BAEE}"/>
                  </a:ext>
                </a:extLst>
              </p:cNvPr>
              <p:cNvSpPr/>
              <p:nvPr/>
            </p:nvSpPr>
            <p:spPr>
              <a:xfrm rot="10800000">
                <a:off x="3981789" y="3755298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DEFB952A-919C-E643-9E16-31139A7DF379}"/>
                  </a:ext>
                </a:extLst>
              </p:cNvPr>
              <p:cNvSpPr/>
              <p:nvPr/>
            </p:nvSpPr>
            <p:spPr>
              <a:xfrm rot="10800000">
                <a:off x="3923228" y="39005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91" name="자유형 90">
              <a:extLst>
                <a:ext uri="{FF2B5EF4-FFF2-40B4-BE49-F238E27FC236}">
                  <a16:creationId xmlns:a16="http://schemas.microsoft.com/office/drawing/2014/main" id="{BA94395D-8A6C-CE48-9894-75D9C49275B8}"/>
                </a:ext>
              </a:extLst>
            </p:cNvPr>
            <p:cNvSpPr/>
            <p:nvPr/>
          </p:nvSpPr>
          <p:spPr>
            <a:xfrm>
              <a:off x="4386025" y="5792178"/>
              <a:ext cx="136067" cy="336288"/>
            </a:xfrm>
            <a:custGeom>
              <a:avLst/>
              <a:gdLst>
                <a:gd name="connsiteX0" fmla="*/ 136067 w 136067"/>
                <a:gd name="connsiteY0" fmla="*/ 0 h 336288"/>
                <a:gd name="connsiteX1" fmla="*/ 41 w 136067"/>
                <a:gd name="connsiteY1" fmla="*/ 170033 h 336288"/>
                <a:gd name="connsiteX2" fmla="*/ 124732 w 136067"/>
                <a:gd name="connsiteY2" fmla="*/ 336288 h 33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067" h="336288">
                  <a:moveTo>
                    <a:pt x="136067" y="0"/>
                  </a:moveTo>
                  <a:cubicBezTo>
                    <a:pt x="68998" y="56992"/>
                    <a:pt x="1930" y="113985"/>
                    <a:pt x="41" y="170033"/>
                  </a:cubicBezTo>
                  <a:cubicBezTo>
                    <a:pt x="-1848" y="226081"/>
                    <a:pt x="61442" y="281184"/>
                    <a:pt x="124732" y="3362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99" name="꺾인 연결선[E] 98">
            <a:extLst>
              <a:ext uri="{FF2B5EF4-FFF2-40B4-BE49-F238E27FC236}">
                <a16:creationId xmlns:a16="http://schemas.microsoft.com/office/drawing/2014/main" id="{4A7F3FCD-5C7E-FF45-AAE7-0F3B4474ACEE}"/>
              </a:ext>
            </a:extLst>
          </p:cNvPr>
          <p:cNvCxnSpPr>
            <a:stCxn id="38" idx="3"/>
            <a:endCxn id="91" idx="0"/>
          </p:cNvCxnSpPr>
          <p:nvPr/>
        </p:nvCxnSpPr>
        <p:spPr>
          <a:xfrm flipV="1">
            <a:off x="3012054" y="4829196"/>
            <a:ext cx="856115" cy="5904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D40DEE6-D3CE-0146-8E82-DC3914DDC285}"/>
              </a:ext>
            </a:extLst>
          </p:cNvPr>
          <p:cNvGrpSpPr/>
          <p:nvPr/>
        </p:nvGrpSpPr>
        <p:grpSpPr>
          <a:xfrm>
            <a:off x="7760689" y="4240488"/>
            <a:ext cx="3416449" cy="342195"/>
            <a:chOff x="7760689" y="4240488"/>
            <a:chExt cx="3416449" cy="34219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CFF89E8-ACEE-A04C-AA2E-C7A252C05939}"/>
                </a:ext>
              </a:extLst>
            </p:cNvPr>
            <p:cNvSpPr/>
            <p:nvPr/>
          </p:nvSpPr>
          <p:spPr>
            <a:xfrm>
              <a:off x="7760689" y="4240488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ps_ack_toggle_i</a:t>
              </a:r>
              <a:endParaRPr kumimoji="1" lang="ko-Kore-KR" altLang="en-US" sz="1100" dirty="0"/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20120520-13FB-DB4D-9100-26A66B36A0C5}"/>
                </a:ext>
              </a:extLst>
            </p:cNvPr>
            <p:cNvGrpSpPr/>
            <p:nvPr/>
          </p:nvGrpSpPr>
          <p:grpSpPr>
            <a:xfrm>
              <a:off x="10120314" y="4336462"/>
              <a:ext cx="1056824" cy="246221"/>
              <a:chOff x="10368927" y="4951053"/>
              <a:chExt cx="1056824" cy="246221"/>
            </a:xfrm>
          </p:grpSpPr>
          <p:sp>
            <p:nvSpPr>
              <p:cNvPr id="110" name="삼각형 109">
                <a:extLst>
                  <a:ext uri="{FF2B5EF4-FFF2-40B4-BE49-F238E27FC236}">
                    <a16:creationId xmlns:a16="http://schemas.microsoft.com/office/drawing/2014/main" id="{D12E9EA0-E945-7244-A067-4FDD45036133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18CE49E-38B9-394F-AB71-7E50E096E1DC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12" name="꺾인 연결선[E] 111">
                <a:extLst>
                  <a:ext uri="{FF2B5EF4-FFF2-40B4-BE49-F238E27FC236}">
                    <a16:creationId xmlns:a16="http://schemas.microsoft.com/office/drawing/2014/main" id="{7CD835CE-9D1D-C943-BF0E-3B29E1E6C9E3}"/>
                  </a:ext>
                </a:extLst>
              </p:cNvPr>
              <p:cNvCxnSpPr>
                <a:cxnSpLocks/>
                <a:stCxn id="111" idx="1"/>
                <a:endCxn id="110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2CD40235-808C-7C44-A730-D9DD8F98A6F6}"/>
              </a:ext>
            </a:extLst>
          </p:cNvPr>
          <p:cNvGrpSpPr/>
          <p:nvPr/>
        </p:nvGrpSpPr>
        <p:grpSpPr>
          <a:xfrm rot="5400000">
            <a:off x="8783134" y="3047722"/>
            <a:ext cx="363294" cy="529936"/>
            <a:chOff x="10923793" y="2009521"/>
            <a:chExt cx="363294" cy="529936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EABACC4A-44F3-1743-8429-69AD27FB3F49}"/>
                </a:ext>
              </a:extLst>
            </p:cNvPr>
            <p:cNvSpPr/>
            <p:nvPr/>
          </p:nvSpPr>
          <p:spPr>
            <a:xfrm rot="5400000">
              <a:off x="10959002" y="2353504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65AA2652-5A70-A746-83C5-4BD02CB68958}"/>
                </a:ext>
              </a:extLst>
            </p:cNvPr>
            <p:cNvSpPr/>
            <p:nvPr/>
          </p:nvSpPr>
          <p:spPr>
            <a:xfrm rot="5400000">
              <a:off x="10923793" y="2129491"/>
              <a:ext cx="45720" cy="45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6" name="사다리꼴[T] 115">
              <a:extLst>
                <a:ext uri="{FF2B5EF4-FFF2-40B4-BE49-F238E27FC236}">
                  <a16:creationId xmlns:a16="http://schemas.microsoft.com/office/drawing/2014/main" id="{37424804-300D-D444-AC23-755E375FE87D}"/>
                </a:ext>
              </a:extLst>
            </p:cNvPr>
            <p:cNvSpPr/>
            <p:nvPr/>
          </p:nvSpPr>
          <p:spPr>
            <a:xfrm rot="5400000">
              <a:off x="10866256" y="2118625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D85E0499-6A31-2D44-8E57-5CC03DD7210D}"/>
              </a:ext>
            </a:extLst>
          </p:cNvPr>
          <p:cNvCxnSpPr>
            <a:stCxn id="116" idx="0"/>
            <a:endCxn id="41" idx="0"/>
          </p:cNvCxnSpPr>
          <p:nvPr/>
        </p:nvCxnSpPr>
        <p:spPr>
          <a:xfrm flipH="1">
            <a:off x="8964778" y="3494338"/>
            <a:ext cx="4" cy="746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꺾인 연결선[E] 124">
            <a:extLst>
              <a:ext uri="{FF2B5EF4-FFF2-40B4-BE49-F238E27FC236}">
                <a16:creationId xmlns:a16="http://schemas.microsoft.com/office/drawing/2014/main" id="{DB62BB95-597D-3242-8C89-F3CD726AC134}"/>
              </a:ext>
            </a:extLst>
          </p:cNvPr>
          <p:cNvCxnSpPr>
            <a:cxnSpLocks/>
            <a:stCxn id="41" idx="2"/>
            <a:endCxn id="114" idx="4"/>
          </p:cNvCxnSpPr>
          <p:nvPr/>
        </p:nvCxnSpPr>
        <p:spPr>
          <a:xfrm rot="5400000" flipH="1">
            <a:off x="8213678" y="3794189"/>
            <a:ext cx="1372653" cy="129547"/>
          </a:xfrm>
          <a:prstGeom prst="bentConnector5">
            <a:avLst>
              <a:gd name="adj1" fmla="val -16654"/>
              <a:gd name="adj2" fmla="val -1754999"/>
              <a:gd name="adj3" fmla="val 1166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0075485-ED04-2140-90A0-99960E4B48CE}"/>
              </a:ext>
            </a:extLst>
          </p:cNvPr>
          <p:cNvGrpSpPr/>
          <p:nvPr/>
        </p:nvGrpSpPr>
        <p:grpSpPr>
          <a:xfrm>
            <a:off x="603877" y="3448878"/>
            <a:ext cx="3413265" cy="371666"/>
            <a:chOff x="603877" y="3448878"/>
            <a:chExt cx="3413265" cy="37166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F4A36E9-6FEA-5B4F-95AF-D3523EB81778}"/>
                </a:ext>
              </a:extLst>
            </p:cNvPr>
            <p:cNvSpPr/>
            <p:nvPr/>
          </p:nvSpPr>
          <p:spPr>
            <a:xfrm>
              <a:off x="603877" y="3448878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ps_toggle_o_r</a:t>
              </a:r>
              <a:endParaRPr kumimoji="1" lang="ko-Kore-KR" altLang="en-US" sz="1100" dirty="0"/>
            </a:p>
          </p:txBody>
        </p: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C8886D57-CB94-974F-9BEF-DFE445870B81}"/>
                </a:ext>
              </a:extLst>
            </p:cNvPr>
            <p:cNvGrpSpPr/>
            <p:nvPr/>
          </p:nvGrpSpPr>
          <p:grpSpPr>
            <a:xfrm>
              <a:off x="2960318" y="3574323"/>
              <a:ext cx="1056824" cy="246221"/>
              <a:chOff x="10368927" y="4951053"/>
              <a:chExt cx="1056824" cy="246221"/>
            </a:xfrm>
          </p:grpSpPr>
          <p:sp>
            <p:nvSpPr>
              <p:cNvPr id="132" name="삼각형 131">
                <a:extLst>
                  <a:ext uri="{FF2B5EF4-FFF2-40B4-BE49-F238E27FC236}">
                    <a16:creationId xmlns:a16="http://schemas.microsoft.com/office/drawing/2014/main" id="{77209278-CE3A-F34C-9A19-A7674E487315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135E165-A758-B54F-952B-033242DF826A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34" name="꺾인 연결선[E] 133">
                <a:extLst>
                  <a:ext uri="{FF2B5EF4-FFF2-40B4-BE49-F238E27FC236}">
                    <a16:creationId xmlns:a16="http://schemas.microsoft.com/office/drawing/2014/main" id="{558E2B62-2970-AA48-8005-FC230939E302}"/>
                  </a:ext>
                </a:extLst>
              </p:cNvPr>
              <p:cNvCxnSpPr>
                <a:cxnSpLocks/>
                <a:stCxn id="133" idx="1"/>
                <a:endCxn id="132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C5C1F36-F61A-9F4C-85CF-2A42D0EFC38A}"/>
              </a:ext>
            </a:extLst>
          </p:cNvPr>
          <p:cNvGrpSpPr/>
          <p:nvPr/>
        </p:nvGrpSpPr>
        <p:grpSpPr>
          <a:xfrm>
            <a:off x="604864" y="1996440"/>
            <a:ext cx="3199635" cy="355899"/>
            <a:chOff x="604864" y="1996440"/>
            <a:chExt cx="3199635" cy="355899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0D88D42-8B02-244A-B308-59C7DF580D42}"/>
                </a:ext>
              </a:extLst>
            </p:cNvPr>
            <p:cNvSpPr/>
            <p:nvPr/>
          </p:nvSpPr>
          <p:spPr>
            <a:xfrm>
              <a:off x="604864" y="1996440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multiregimpl0_regs1</a:t>
              </a:r>
              <a:endParaRPr kumimoji="1" lang="ko-Kore-KR" altLang="en-US" sz="1100" dirty="0"/>
            </a:p>
          </p:txBody>
        </p: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7CBE72E3-349F-2241-91EE-D0BC5938772F}"/>
                </a:ext>
              </a:extLst>
            </p:cNvPr>
            <p:cNvGrpSpPr/>
            <p:nvPr/>
          </p:nvGrpSpPr>
          <p:grpSpPr>
            <a:xfrm>
              <a:off x="2966755" y="2106118"/>
              <a:ext cx="837744" cy="246221"/>
              <a:chOff x="10588007" y="4951053"/>
              <a:chExt cx="837744" cy="246221"/>
            </a:xfrm>
          </p:grpSpPr>
          <p:sp>
            <p:nvSpPr>
              <p:cNvPr id="138" name="삼각형 137">
                <a:extLst>
                  <a:ext uri="{FF2B5EF4-FFF2-40B4-BE49-F238E27FC236}">
                    <a16:creationId xmlns:a16="http://schemas.microsoft.com/office/drawing/2014/main" id="{D2E25600-47DD-5441-9AEE-C4470A2A9091}"/>
                  </a:ext>
                </a:extLst>
              </p:cNvPr>
              <p:cNvSpPr/>
              <p:nvPr/>
            </p:nvSpPr>
            <p:spPr>
              <a:xfrm rot="16200000">
                <a:off x="1058870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375BB45-F9F3-1A49-9ED2-0947BA488E0F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40" name="꺾인 연결선[E] 139">
                <a:extLst>
                  <a:ext uri="{FF2B5EF4-FFF2-40B4-BE49-F238E27FC236}">
                    <a16:creationId xmlns:a16="http://schemas.microsoft.com/office/drawing/2014/main" id="{344D61EC-CAAA-994D-9D03-1FB8B7D1CB42}"/>
                  </a:ext>
                </a:extLst>
              </p:cNvPr>
              <p:cNvCxnSpPr>
                <a:cxnSpLocks/>
                <a:endCxn id="138" idx="3"/>
              </p:cNvCxnSpPr>
              <p:nvPr/>
            </p:nvCxnSpPr>
            <p:spPr>
              <a:xfrm rot="10800000">
                <a:off x="1063662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42" name="꺾인 연결선[E] 141">
            <a:extLst>
              <a:ext uri="{FF2B5EF4-FFF2-40B4-BE49-F238E27FC236}">
                <a16:creationId xmlns:a16="http://schemas.microsoft.com/office/drawing/2014/main" id="{0ED76155-6CD6-CF4F-8865-0E23176FC700}"/>
              </a:ext>
            </a:extLst>
          </p:cNvPr>
          <p:cNvCxnSpPr>
            <a:stCxn id="40" idx="0"/>
            <a:endCxn id="55" idx="3"/>
          </p:cNvCxnSpPr>
          <p:nvPr/>
        </p:nvCxnSpPr>
        <p:spPr>
          <a:xfrm rot="16200000" flipV="1">
            <a:off x="7371747" y="445590"/>
            <a:ext cx="1276091" cy="24399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D5DB35F-B7DC-AF49-97EE-A19C48716D7E}"/>
              </a:ext>
            </a:extLst>
          </p:cNvPr>
          <p:cNvGrpSpPr/>
          <p:nvPr/>
        </p:nvGrpSpPr>
        <p:grpSpPr>
          <a:xfrm>
            <a:off x="6740903" y="1004411"/>
            <a:ext cx="1056824" cy="246221"/>
            <a:chOff x="10368927" y="4951053"/>
            <a:chExt cx="1056824" cy="246221"/>
          </a:xfrm>
        </p:grpSpPr>
        <p:sp>
          <p:nvSpPr>
            <p:cNvPr id="148" name="삼각형 147">
              <a:extLst>
                <a:ext uri="{FF2B5EF4-FFF2-40B4-BE49-F238E27FC236}">
                  <a16:creationId xmlns:a16="http://schemas.microsoft.com/office/drawing/2014/main" id="{4851D8A6-44B1-0744-BEE8-069B2F20AE1F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000821D-8403-B744-A593-CD337B5AA9A1}"/>
                </a:ext>
              </a:extLst>
            </p:cNvPr>
            <p:cNvSpPr txBox="1"/>
            <p:nvPr/>
          </p:nvSpPr>
          <p:spPr>
            <a:xfrm>
              <a:off x="10613412" y="495105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50" name="꺾인 연결선[E] 149">
              <a:extLst>
                <a:ext uri="{FF2B5EF4-FFF2-40B4-BE49-F238E27FC236}">
                  <a16:creationId xmlns:a16="http://schemas.microsoft.com/office/drawing/2014/main" id="{32EBE615-CD66-964E-B1BE-638FCC5F722C}"/>
                </a:ext>
              </a:extLst>
            </p:cNvPr>
            <p:cNvCxnSpPr>
              <a:cxnSpLocks/>
              <a:stCxn id="149" idx="1"/>
              <a:endCxn id="148" idx="3"/>
            </p:cNvCxnSpPr>
            <p:nvPr/>
          </p:nvCxnSpPr>
          <p:spPr>
            <a:xfrm rot="10800000">
              <a:off x="10417542" y="5072734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2" name="꺾인 연결선[E] 151">
            <a:extLst>
              <a:ext uri="{FF2B5EF4-FFF2-40B4-BE49-F238E27FC236}">
                <a16:creationId xmlns:a16="http://schemas.microsoft.com/office/drawing/2014/main" id="{88CD0E1F-F3DD-C445-9F16-58D12C2C9A2C}"/>
              </a:ext>
            </a:extLst>
          </p:cNvPr>
          <p:cNvCxnSpPr>
            <a:stCxn id="55" idx="1"/>
            <a:endCxn id="52" idx="0"/>
          </p:cNvCxnSpPr>
          <p:nvPr/>
        </p:nvCxnSpPr>
        <p:spPr>
          <a:xfrm rot="10800000" flipV="1">
            <a:off x="1808953" y="1027498"/>
            <a:ext cx="2572708" cy="9689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A4B167F3-925A-0545-B16D-3C3A593978BA}"/>
              </a:ext>
            </a:extLst>
          </p:cNvPr>
          <p:cNvGrpSpPr/>
          <p:nvPr/>
        </p:nvGrpSpPr>
        <p:grpSpPr>
          <a:xfrm>
            <a:off x="8164924" y="5938792"/>
            <a:ext cx="529936" cy="331135"/>
            <a:chOff x="8173088" y="5938792"/>
            <a:chExt cx="529936" cy="331135"/>
          </a:xfrm>
        </p:grpSpPr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F93D9066-92D0-7F4C-8F53-9DD7DED1C585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7BFCA23A-0947-0347-B6D2-933AE3E1C3DE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01B3BEE7-207A-2B4B-9524-D080159F751F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58" name="사다리꼴[T] 157">
                <a:extLst>
                  <a:ext uri="{FF2B5EF4-FFF2-40B4-BE49-F238E27FC236}">
                    <a16:creationId xmlns:a16="http://schemas.microsoft.com/office/drawing/2014/main" id="{3EF3E12B-CB2F-6043-969E-F8BC8E4DEF13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262D9F26-1D32-AD47-A66C-85AF6CADFC8C}"/>
              </a:ext>
            </a:extLst>
          </p:cNvPr>
          <p:cNvCxnSpPr>
            <a:stCxn id="158" idx="0"/>
            <a:endCxn id="42" idx="0"/>
          </p:cNvCxnSpPr>
          <p:nvPr/>
        </p:nvCxnSpPr>
        <p:spPr>
          <a:xfrm flipH="1">
            <a:off x="8425035" y="6269928"/>
            <a:ext cx="4858" cy="117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AC44ECB0-1A61-4041-B105-ED526430020D}"/>
              </a:ext>
            </a:extLst>
          </p:cNvPr>
          <p:cNvGrpSpPr/>
          <p:nvPr/>
        </p:nvGrpSpPr>
        <p:grpSpPr>
          <a:xfrm>
            <a:off x="8034284" y="5457238"/>
            <a:ext cx="529936" cy="331135"/>
            <a:chOff x="8173088" y="5938792"/>
            <a:chExt cx="529936" cy="331135"/>
          </a:xfrm>
        </p:grpSpPr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B39BC087-B033-2948-B9A0-BF4DFD774E80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586326A0-42FF-AF4E-9504-3BD71FC81FC1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E907C1C2-3ABF-2244-9EFA-A54BAFF77023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1" name="사다리꼴[T] 170">
                <a:extLst>
                  <a:ext uri="{FF2B5EF4-FFF2-40B4-BE49-F238E27FC236}">
                    <a16:creationId xmlns:a16="http://schemas.microsoft.com/office/drawing/2014/main" id="{F29FF3F2-DE3E-3949-A1BA-3EEC72DBCDC3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0DF8230-4183-334B-B036-962C709F83FC}"/>
              </a:ext>
            </a:extLst>
          </p:cNvPr>
          <p:cNvCxnSpPr>
            <a:stCxn id="171" idx="0"/>
            <a:endCxn id="156" idx="4"/>
          </p:cNvCxnSpPr>
          <p:nvPr/>
        </p:nvCxnSpPr>
        <p:spPr>
          <a:xfrm>
            <a:off x="8299253" y="5788374"/>
            <a:ext cx="1089" cy="15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8A8AFD53-5ECD-6D42-9E39-8C0FD56F8B09}"/>
              </a:ext>
            </a:extLst>
          </p:cNvPr>
          <p:cNvSpPr/>
          <p:nvPr/>
        </p:nvSpPr>
        <p:spPr>
          <a:xfrm>
            <a:off x="8339844" y="5030347"/>
            <a:ext cx="26424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62F41FD1-A8C8-A84E-A851-68C5AA0818AC}"/>
              </a:ext>
            </a:extLst>
          </p:cNvPr>
          <p:cNvCxnSpPr>
            <a:cxnSpLocks/>
            <a:stCxn id="176" idx="2"/>
            <a:endCxn id="168" idx="4"/>
          </p:cNvCxnSpPr>
          <p:nvPr/>
        </p:nvCxnSpPr>
        <p:spPr>
          <a:xfrm flipH="1">
            <a:off x="8435116" y="5335147"/>
            <a:ext cx="36853" cy="122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꺾인 연결선[E] 181">
            <a:extLst>
              <a:ext uri="{FF2B5EF4-FFF2-40B4-BE49-F238E27FC236}">
                <a16:creationId xmlns:a16="http://schemas.microsoft.com/office/drawing/2014/main" id="{97F2D9D7-ADB0-D74E-BB5E-33EEE247F6EE}"/>
              </a:ext>
            </a:extLst>
          </p:cNvPr>
          <p:cNvCxnSpPr>
            <a:stCxn id="42" idx="3"/>
            <a:endCxn id="170" idx="4"/>
          </p:cNvCxnSpPr>
          <p:nvPr/>
        </p:nvCxnSpPr>
        <p:spPr>
          <a:xfrm flipH="1" flipV="1">
            <a:off x="8169702" y="5461534"/>
            <a:ext cx="1459421" cy="1078001"/>
          </a:xfrm>
          <a:prstGeom prst="bentConnector4">
            <a:avLst>
              <a:gd name="adj1" fmla="val -15664"/>
              <a:gd name="adj2" fmla="val 1507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B5A5E1E3-23F6-4242-B6A7-567F0C7A105B}"/>
              </a:ext>
            </a:extLst>
          </p:cNvPr>
          <p:cNvSpPr/>
          <p:nvPr/>
        </p:nvSpPr>
        <p:spPr>
          <a:xfrm>
            <a:off x="8647580" y="5470889"/>
            <a:ext cx="26424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E62F4FDE-4156-D948-9198-D1DDD41CE4EB}"/>
              </a:ext>
            </a:extLst>
          </p:cNvPr>
          <p:cNvCxnSpPr>
            <a:cxnSpLocks/>
            <a:stCxn id="185" idx="2"/>
            <a:endCxn id="163" idx="4"/>
          </p:cNvCxnSpPr>
          <p:nvPr/>
        </p:nvCxnSpPr>
        <p:spPr>
          <a:xfrm flipH="1">
            <a:off x="8565756" y="5775689"/>
            <a:ext cx="213949" cy="163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289951B6-5268-5F40-BA8D-E460CD324B9B}"/>
              </a:ext>
            </a:extLst>
          </p:cNvPr>
          <p:cNvGrpSpPr/>
          <p:nvPr/>
        </p:nvGrpSpPr>
        <p:grpSpPr>
          <a:xfrm>
            <a:off x="5846135" y="6241335"/>
            <a:ext cx="441446" cy="291600"/>
            <a:chOff x="4747737" y="4069123"/>
            <a:chExt cx="441446" cy="290333"/>
          </a:xfrm>
        </p:grpSpPr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BE0CB9B8-69DE-944E-9115-2B011AB81D20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1446" cy="290333"/>
              <a:chOff x="5842856" y="4971788"/>
              <a:chExt cx="441446" cy="290333"/>
            </a:xfrm>
          </p:grpSpPr>
          <p:sp>
            <p:nvSpPr>
              <p:cNvPr id="192" name="지연 191">
                <a:extLst>
                  <a:ext uri="{FF2B5EF4-FFF2-40B4-BE49-F238E27FC236}">
                    <a16:creationId xmlns:a16="http://schemas.microsoft.com/office/drawing/2014/main" id="{41352F8B-2B15-BC4E-8416-2C19C9B82183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EF9322E7-7E39-2641-813B-EF73F3178AC7}"/>
                  </a:ext>
                </a:extLst>
              </p:cNvPr>
              <p:cNvSpPr/>
              <p:nvPr/>
            </p:nvSpPr>
            <p:spPr>
              <a:xfrm>
                <a:off x="591306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F3CA0004-4B61-B142-883E-C9CF8A9899D5}"/>
                  </a:ext>
                </a:extLst>
              </p:cNvPr>
              <p:cNvSpPr/>
              <p:nvPr/>
            </p:nvSpPr>
            <p:spPr>
              <a:xfrm>
                <a:off x="5842856" y="4993694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239A41AA-70E4-204A-814A-E738A253E9A7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97" name="꺾인 연결선[E] 196">
            <a:extLst>
              <a:ext uri="{FF2B5EF4-FFF2-40B4-BE49-F238E27FC236}">
                <a16:creationId xmlns:a16="http://schemas.microsoft.com/office/drawing/2014/main" id="{FECE2A94-7296-9E4B-BA43-2A5D92031246}"/>
              </a:ext>
            </a:extLst>
          </p:cNvPr>
          <p:cNvCxnSpPr>
            <a:stCxn id="9" idx="2"/>
            <a:endCxn id="193" idx="2"/>
          </p:cNvCxnSpPr>
          <p:nvPr/>
        </p:nvCxnSpPr>
        <p:spPr>
          <a:xfrm rot="5400000">
            <a:off x="5956444" y="5737400"/>
            <a:ext cx="821412" cy="2995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17E8A003-A8AE-B94C-A365-D38A34FEBFC9}"/>
              </a:ext>
            </a:extLst>
          </p:cNvPr>
          <p:cNvCxnSpPr>
            <a:stCxn id="42" idx="1"/>
            <a:endCxn id="194" idx="2"/>
          </p:cNvCxnSpPr>
          <p:nvPr/>
        </p:nvCxnSpPr>
        <p:spPr>
          <a:xfrm rot="10800000">
            <a:off x="6287582" y="6478177"/>
            <a:ext cx="933365" cy="613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AAF0B206-94A6-4246-ABFF-F96428955560}"/>
              </a:ext>
            </a:extLst>
          </p:cNvPr>
          <p:cNvGrpSpPr/>
          <p:nvPr/>
        </p:nvGrpSpPr>
        <p:grpSpPr>
          <a:xfrm>
            <a:off x="9572206" y="6517353"/>
            <a:ext cx="1056824" cy="246221"/>
            <a:chOff x="10368927" y="4951053"/>
            <a:chExt cx="1056824" cy="246221"/>
          </a:xfrm>
        </p:grpSpPr>
        <p:sp>
          <p:nvSpPr>
            <p:cNvPr id="202" name="삼각형 201">
              <a:extLst>
                <a:ext uri="{FF2B5EF4-FFF2-40B4-BE49-F238E27FC236}">
                  <a16:creationId xmlns:a16="http://schemas.microsoft.com/office/drawing/2014/main" id="{D0AEA1A6-786D-7F4E-839D-FFDAB60218BA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C88C3354-50DB-6C4B-A8DA-C549306C9D70}"/>
                </a:ext>
              </a:extLst>
            </p:cNvPr>
            <p:cNvSpPr txBox="1"/>
            <p:nvPr/>
          </p:nvSpPr>
          <p:spPr>
            <a:xfrm>
              <a:off x="10613412" y="495105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04" name="꺾인 연결선[E] 203">
              <a:extLst>
                <a:ext uri="{FF2B5EF4-FFF2-40B4-BE49-F238E27FC236}">
                  <a16:creationId xmlns:a16="http://schemas.microsoft.com/office/drawing/2014/main" id="{63F7F6F0-1F81-FC4D-8AAB-F2F217C3340B}"/>
                </a:ext>
              </a:extLst>
            </p:cNvPr>
            <p:cNvCxnSpPr>
              <a:cxnSpLocks/>
              <a:stCxn id="203" idx="1"/>
              <a:endCxn id="202" idx="3"/>
            </p:cNvCxnSpPr>
            <p:nvPr/>
          </p:nvCxnSpPr>
          <p:spPr>
            <a:xfrm rot="10800000">
              <a:off x="10417542" y="5072734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9DCFDA2-9E7A-FE41-BFF1-869AADB15201}"/>
              </a:ext>
            </a:extLst>
          </p:cNvPr>
          <p:cNvGrpSpPr/>
          <p:nvPr/>
        </p:nvGrpSpPr>
        <p:grpSpPr>
          <a:xfrm>
            <a:off x="8025657" y="2303589"/>
            <a:ext cx="3421738" cy="362062"/>
            <a:chOff x="8025657" y="2303589"/>
            <a:chExt cx="3421738" cy="36206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488D210-2208-244D-806B-C9B8E2F29A43}"/>
                </a:ext>
              </a:extLst>
            </p:cNvPr>
            <p:cNvSpPr/>
            <p:nvPr/>
          </p:nvSpPr>
          <p:spPr>
            <a:xfrm>
              <a:off x="8025657" y="2303589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ps_toggle_i</a:t>
              </a:r>
              <a:endParaRPr kumimoji="1" lang="ko-Kore-KR" altLang="en-US" sz="1100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360BDC93-38CE-BF42-89D8-28F7299C3E6A}"/>
                </a:ext>
              </a:extLst>
            </p:cNvPr>
            <p:cNvGrpSpPr/>
            <p:nvPr/>
          </p:nvGrpSpPr>
          <p:grpSpPr>
            <a:xfrm>
              <a:off x="10390571" y="2419430"/>
              <a:ext cx="1056824" cy="246221"/>
              <a:chOff x="10368927" y="4951053"/>
              <a:chExt cx="1056824" cy="246221"/>
            </a:xfrm>
          </p:grpSpPr>
          <p:sp>
            <p:nvSpPr>
              <p:cNvPr id="206" name="삼각형 205">
                <a:extLst>
                  <a:ext uri="{FF2B5EF4-FFF2-40B4-BE49-F238E27FC236}">
                    <a16:creationId xmlns:a16="http://schemas.microsoft.com/office/drawing/2014/main" id="{68873D75-6A11-074D-9445-5C173483C5E3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0BF460FE-97EF-0C4F-9A2E-A6EE4DE500D6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08" name="꺾인 연결선[E] 207">
                <a:extLst>
                  <a:ext uri="{FF2B5EF4-FFF2-40B4-BE49-F238E27FC236}">
                    <a16:creationId xmlns:a16="http://schemas.microsoft.com/office/drawing/2014/main" id="{B390187F-169A-3B48-999D-4783220230B7}"/>
                  </a:ext>
                </a:extLst>
              </p:cNvPr>
              <p:cNvCxnSpPr>
                <a:cxnSpLocks/>
                <a:stCxn id="207" idx="1"/>
                <a:endCxn id="206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DDA6E829-0540-5345-9D71-96F515210FA3}"/>
              </a:ext>
            </a:extLst>
          </p:cNvPr>
          <p:cNvGrpSpPr/>
          <p:nvPr/>
        </p:nvGrpSpPr>
        <p:grpSpPr>
          <a:xfrm>
            <a:off x="5430210" y="2189269"/>
            <a:ext cx="363294" cy="529936"/>
            <a:chOff x="10923793" y="2009521"/>
            <a:chExt cx="363294" cy="529936"/>
          </a:xfrm>
        </p:grpSpPr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5057C42E-6C40-194C-B335-A97904C7CD52}"/>
                </a:ext>
              </a:extLst>
            </p:cNvPr>
            <p:cNvSpPr/>
            <p:nvPr/>
          </p:nvSpPr>
          <p:spPr>
            <a:xfrm rot="5400000">
              <a:off x="10959002" y="2353504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2B2557CC-9A1A-2147-BEBE-AB92396ADE22}"/>
                </a:ext>
              </a:extLst>
            </p:cNvPr>
            <p:cNvSpPr/>
            <p:nvPr/>
          </p:nvSpPr>
          <p:spPr>
            <a:xfrm rot="5400000">
              <a:off x="10923793" y="2129491"/>
              <a:ext cx="45720" cy="45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2" name="사다리꼴[T] 211">
              <a:extLst>
                <a:ext uri="{FF2B5EF4-FFF2-40B4-BE49-F238E27FC236}">
                  <a16:creationId xmlns:a16="http://schemas.microsoft.com/office/drawing/2014/main" id="{E3FC39A1-B4C6-7643-9588-F3C8CF2DC0EA}"/>
                </a:ext>
              </a:extLst>
            </p:cNvPr>
            <p:cNvSpPr/>
            <p:nvPr/>
          </p:nvSpPr>
          <p:spPr>
            <a:xfrm rot="5400000">
              <a:off x="10866256" y="2118625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217" name="꺾인 연결선[E] 216">
            <a:extLst>
              <a:ext uri="{FF2B5EF4-FFF2-40B4-BE49-F238E27FC236}">
                <a16:creationId xmlns:a16="http://schemas.microsoft.com/office/drawing/2014/main" id="{4BBE0706-AD9E-CD4D-9BD7-C80FA7DBD042}"/>
              </a:ext>
            </a:extLst>
          </p:cNvPr>
          <p:cNvCxnSpPr>
            <a:stCxn id="212" idx="0"/>
            <a:endCxn id="40" idx="1"/>
          </p:cNvCxnSpPr>
          <p:nvPr/>
        </p:nvCxnSpPr>
        <p:spPr>
          <a:xfrm>
            <a:off x="5793505" y="2454237"/>
            <a:ext cx="2232152" cy="17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[E] 218">
            <a:extLst>
              <a:ext uri="{FF2B5EF4-FFF2-40B4-BE49-F238E27FC236}">
                <a16:creationId xmlns:a16="http://schemas.microsoft.com/office/drawing/2014/main" id="{74571D3B-B12A-ED46-847B-2253FC60F412}"/>
              </a:ext>
            </a:extLst>
          </p:cNvPr>
          <p:cNvCxnSpPr>
            <a:stCxn id="40" idx="0"/>
            <a:endCxn id="211" idx="3"/>
          </p:cNvCxnSpPr>
          <p:nvPr/>
        </p:nvCxnSpPr>
        <p:spPr>
          <a:xfrm rot="16200000" flipH="1" flipV="1">
            <a:off x="7327153" y="413342"/>
            <a:ext cx="12346" cy="3792840"/>
          </a:xfrm>
          <a:prstGeom prst="bentConnector4">
            <a:avLst>
              <a:gd name="adj1" fmla="val -5931435"/>
              <a:gd name="adj2" fmla="val 1062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>
            <a:extLst>
              <a:ext uri="{FF2B5EF4-FFF2-40B4-BE49-F238E27FC236}">
                <a16:creationId xmlns:a16="http://schemas.microsoft.com/office/drawing/2014/main" id="{DA6084CA-560B-B44E-91AF-8C44884E1284}"/>
              </a:ext>
            </a:extLst>
          </p:cNvPr>
          <p:cNvCxnSpPr>
            <a:stCxn id="40" idx="0"/>
            <a:endCxn id="210" idx="4"/>
          </p:cNvCxnSpPr>
          <p:nvPr/>
        </p:nvCxnSpPr>
        <p:spPr>
          <a:xfrm rot="16200000" flipH="1" flipV="1">
            <a:off x="7210674" y="564716"/>
            <a:ext cx="280199" cy="3757944"/>
          </a:xfrm>
          <a:prstGeom prst="bentConnector4">
            <a:avLst>
              <a:gd name="adj1" fmla="val -261349"/>
              <a:gd name="adj2" fmla="val 1070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F9CC075-8CEC-4A4D-8482-66489F7D3EE4}"/>
              </a:ext>
            </a:extLst>
          </p:cNvPr>
          <p:cNvGrpSpPr/>
          <p:nvPr/>
        </p:nvGrpSpPr>
        <p:grpSpPr>
          <a:xfrm>
            <a:off x="603877" y="4735844"/>
            <a:ext cx="3415395" cy="359431"/>
            <a:chOff x="603877" y="4735844"/>
            <a:chExt cx="3415395" cy="35943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028E146-C4A8-064F-99BB-864A1BB8545F}"/>
                </a:ext>
              </a:extLst>
            </p:cNvPr>
            <p:cNvSpPr/>
            <p:nvPr/>
          </p:nvSpPr>
          <p:spPr>
            <a:xfrm>
              <a:off x="603877" y="4735844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ps_ack_toggle_o_r</a:t>
              </a:r>
              <a:endParaRPr kumimoji="1" lang="ko-Kore-KR" altLang="en-US" sz="1100" dirty="0"/>
            </a:p>
          </p:txBody>
        </p: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21287981-117D-E44E-91DC-B40D3825420A}"/>
                </a:ext>
              </a:extLst>
            </p:cNvPr>
            <p:cNvGrpSpPr/>
            <p:nvPr/>
          </p:nvGrpSpPr>
          <p:grpSpPr>
            <a:xfrm>
              <a:off x="2962448" y="4849054"/>
              <a:ext cx="1056824" cy="246221"/>
              <a:chOff x="10368927" y="4951053"/>
              <a:chExt cx="1056824" cy="246221"/>
            </a:xfrm>
          </p:grpSpPr>
          <p:sp>
            <p:nvSpPr>
              <p:cNvPr id="226" name="삼각형 225">
                <a:extLst>
                  <a:ext uri="{FF2B5EF4-FFF2-40B4-BE49-F238E27FC236}">
                    <a16:creationId xmlns:a16="http://schemas.microsoft.com/office/drawing/2014/main" id="{77CE7ED0-7943-484E-8BFC-48E8DEF11450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C5D458A9-0376-1246-82B6-4A802BCDCDC8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28" name="꺾인 연결선[E] 227">
                <a:extLst>
                  <a:ext uri="{FF2B5EF4-FFF2-40B4-BE49-F238E27FC236}">
                    <a16:creationId xmlns:a16="http://schemas.microsoft.com/office/drawing/2014/main" id="{089D7115-8CF0-6549-8B79-2C119075EFB7}"/>
                  </a:ext>
                </a:extLst>
              </p:cNvPr>
              <p:cNvCxnSpPr>
                <a:cxnSpLocks/>
                <a:stCxn id="227" idx="1"/>
                <a:endCxn id="226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30" name="꺾인 연결선[E] 229">
            <a:extLst>
              <a:ext uri="{FF2B5EF4-FFF2-40B4-BE49-F238E27FC236}">
                <a16:creationId xmlns:a16="http://schemas.microsoft.com/office/drawing/2014/main" id="{D12866A4-9053-6F45-B9AA-530C32E7CC3E}"/>
              </a:ext>
            </a:extLst>
          </p:cNvPr>
          <p:cNvCxnSpPr>
            <a:stCxn id="39" idx="1"/>
            <a:endCxn id="38" idx="1"/>
          </p:cNvCxnSpPr>
          <p:nvPr/>
        </p:nvCxnSpPr>
        <p:spPr>
          <a:xfrm rot="10800000" flipV="1">
            <a:off x="603877" y="3601278"/>
            <a:ext cx="12700" cy="1286966"/>
          </a:xfrm>
          <a:prstGeom prst="bentConnector3">
            <a:avLst>
              <a:gd name="adj1" fmla="val 44376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A621C70-8856-D143-B154-957B35C5AFE8}"/>
              </a:ext>
            </a:extLst>
          </p:cNvPr>
          <p:cNvGrpSpPr/>
          <p:nvPr/>
        </p:nvGrpSpPr>
        <p:grpSpPr>
          <a:xfrm>
            <a:off x="607766" y="4215300"/>
            <a:ext cx="3257657" cy="367383"/>
            <a:chOff x="440712" y="4215300"/>
            <a:chExt cx="3257657" cy="36738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A3B1DD9-CF89-5944-BFF2-ACD910C7DF10}"/>
                </a:ext>
              </a:extLst>
            </p:cNvPr>
            <p:cNvSpPr/>
            <p:nvPr/>
          </p:nvSpPr>
          <p:spPr>
            <a:xfrm>
              <a:off x="440712" y="4277883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multiregimpl1_regs1</a:t>
              </a:r>
              <a:endParaRPr kumimoji="1" lang="ko-Kore-KR" altLang="en-US" sz="1100" dirty="0"/>
            </a:p>
          </p:txBody>
        </p:sp>
        <p:grpSp>
          <p:nvGrpSpPr>
            <p:cNvPr id="232" name="그룹 231">
              <a:extLst>
                <a:ext uri="{FF2B5EF4-FFF2-40B4-BE49-F238E27FC236}">
                  <a16:creationId xmlns:a16="http://schemas.microsoft.com/office/drawing/2014/main" id="{2412C7EA-5C50-A042-ADAD-F92CCCA53D17}"/>
                </a:ext>
              </a:extLst>
            </p:cNvPr>
            <p:cNvGrpSpPr/>
            <p:nvPr/>
          </p:nvGrpSpPr>
          <p:grpSpPr>
            <a:xfrm>
              <a:off x="2797703" y="4215300"/>
              <a:ext cx="900666" cy="246221"/>
              <a:chOff x="10368927" y="4951053"/>
              <a:chExt cx="900666" cy="246221"/>
            </a:xfrm>
          </p:grpSpPr>
          <p:sp>
            <p:nvSpPr>
              <p:cNvPr id="233" name="삼각형 232">
                <a:extLst>
                  <a:ext uri="{FF2B5EF4-FFF2-40B4-BE49-F238E27FC236}">
                    <a16:creationId xmlns:a16="http://schemas.microsoft.com/office/drawing/2014/main" id="{27ED6D50-A8CA-9B4D-B884-6F2093974AE5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7F77045-7A31-CA47-BE92-49CCA58B812B}"/>
                  </a:ext>
                </a:extLst>
              </p:cNvPr>
              <p:cNvSpPr txBox="1"/>
              <p:nvPr/>
            </p:nvSpPr>
            <p:spPr>
              <a:xfrm>
                <a:off x="10613413" y="4951053"/>
                <a:ext cx="6561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35" name="꺾인 연결선[E] 234">
                <a:extLst>
                  <a:ext uri="{FF2B5EF4-FFF2-40B4-BE49-F238E27FC236}">
                    <a16:creationId xmlns:a16="http://schemas.microsoft.com/office/drawing/2014/main" id="{92D4DDC3-B487-0B40-8277-2A0915D1AE01}"/>
                  </a:ext>
                </a:extLst>
              </p:cNvPr>
              <p:cNvCxnSpPr>
                <a:cxnSpLocks/>
                <a:stCxn id="234" idx="1"/>
                <a:endCxn id="233" idx="3"/>
              </p:cNvCxnSpPr>
              <p:nvPr/>
            </p:nvCxnSpPr>
            <p:spPr>
              <a:xfrm rot="10800000">
                <a:off x="10417543" y="5072734"/>
                <a:ext cx="195871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7" name="그룹 236">
            <a:extLst>
              <a:ext uri="{FF2B5EF4-FFF2-40B4-BE49-F238E27FC236}">
                <a16:creationId xmlns:a16="http://schemas.microsoft.com/office/drawing/2014/main" id="{0B14DB5D-CDEC-D249-A7A8-168B0F4B0EEE}"/>
              </a:ext>
            </a:extLst>
          </p:cNvPr>
          <p:cNvGrpSpPr/>
          <p:nvPr/>
        </p:nvGrpSpPr>
        <p:grpSpPr>
          <a:xfrm>
            <a:off x="3730487" y="5877423"/>
            <a:ext cx="900666" cy="246221"/>
            <a:chOff x="10368927" y="4951053"/>
            <a:chExt cx="900666" cy="246221"/>
          </a:xfrm>
        </p:grpSpPr>
        <p:sp>
          <p:nvSpPr>
            <p:cNvPr id="238" name="삼각형 237">
              <a:extLst>
                <a:ext uri="{FF2B5EF4-FFF2-40B4-BE49-F238E27FC236}">
                  <a16:creationId xmlns:a16="http://schemas.microsoft.com/office/drawing/2014/main" id="{96F9144D-DCED-7F4E-85A8-AED43FAE68A0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B3398DC4-9C82-884C-A58D-35ECF755D497}"/>
                </a:ext>
              </a:extLst>
            </p:cNvPr>
            <p:cNvSpPr txBox="1"/>
            <p:nvPr/>
          </p:nvSpPr>
          <p:spPr>
            <a:xfrm>
              <a:off x="10613413" y="4951053"/>
              <a:ext cx="6561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40" name="꺾인 연결선[E] 239">
              <a:extLst>
                <a:ext uri="{FF2B5EF4-FFF2-40B4-BE49-F238E27FC236}">
                  <a16:creationId xmlns:a16="http://schemas.microsoft.com/office/drawing/2014/main" id="{EA8C16FF-FE59-5D45-A965-6150663C0E34}"/>
                </a:ext>
              </a:extLst>
            </p:cNvPr>
            <p:cNvCxnSpPr>
              <a:cxnSpLocks/>
              <a:stCxn id="239" idx="1"/>
              <a:endCxn id="238" idx="3"/>
            </p:cNvCxnSpPr>
            <p:nvPr/>
          </p:nvCxnSpPr>
          <p:spPr>
            <a:xfrm rot="10800000">
              <a:off x="10417543" y="5072734"/>
              <a:ext cx="195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2" name="꺾인 연결선[E] 241">
            <a:extLst>
              <a:ext uri="{FF2B5EF4-FFF2-40B4-BE49-F238E27FC236}">
                <a16:creationId xmlns:a16="http://schemas.microsoft.com/office/drawing/2014/main" id="{20A44964-7133-0D4B-92E9-4AA7761642DA}"/>
              </a:ext>
            </a:extLst>
          </p:cNvPr>
          <p:cNvCxnSpPr>
            <a:stCxn id="53" idx="1"/>
            <a:endCxn id="54" idx="1"/>
          </p:cNvCxnSpPr>
          <p:nvPr/>
        </p:nvCxnSpPr>
        <p:spPr>
          <a:xfrm rot="10800000">
            <a:off x="607767" y="4430284"/>
            <a:ext cx="763981" cy="1470399"/>
          </a:xfrm>
          <a:prstGeom prst="bentConnector3">
            <a:avLst>
              <a:gd name="adj1" fmla="val 129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꺾인 연결선[E] 244">
            <a:extLst>
              <a:ext uri="{FF2B5EF4-FFF2-40B4-BE49-F238E27FC236}">
                <a16:creationId xmlns:a16="http://schemas.microsoft.com/office/drawing/2014/main" id="{837E0307-9699-3F4A-997F-B459A9B04BA7}"/>
              </a:ext>
            </a:extLst>
          </p:cNvPr>
          <p:cNvCxnSpPr>
            <a:cxnSpLocks/>
            <a:stCxn id="41" idx="1"/>
            <a:endCxn id="53" idx="3"/>
          </p:cNvCxnSpPr>
          <p:nvPr/>
        </p:nvCxnSpPr>
        <p:spPr>
          <a:xfrm rot="10800000" flipV="1">
            <a:off x="3779925" y="4392888"/>
            <a:ext cx="3980765" cy="1507794"/>
          </a:xfrm>
          <a:prstGeom prst="bentConnector3">
            <a:avLst>
              <a:gd name="adj1" fmla="val 770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꺾인 연결선[E] 246">
            <a:extLst>
              <a:ext uri="{FF2B5EF4-FFF2-40B4-BE49-F238E27FC236}">
                <a16:creationId xmlns:a16="http://schemas.microsoft.com/office/drawing/2014/main" id="{F0F7920B-725C-3447-8926-6B3598E1FD79}"/>
              </a:ext>
            </a:extLst>
          </p:cNvPr>
          <p:cNvCxnSpPr>
            <a:stCxn id="41" idx="2"/>
            <a:endCxn id="115" idx="3"/>
          </p:cNvCxnSpPr>
          <p:nvPr/>
        </p:nvCxnSpPr>
        <p:spPr>
          <a:xfrm rot="5400000" flipH="1" flipV="1">
            <a:off x="8330155" y="3772361"/>
            <a:ext cx="1407549" cy="138305"/>
          </a:xfrm>
          <a:prstGeom prst="bentConnector5">
            <a:avLst>
              <a:gd name="adj1" fmla="val -16241"/>
              <a:gd name="adj2" fmla="val 1643228"/>
              <a:gd name="adj3" fmla="val 1137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34CB22C6-2874-C447-A72B-2E816F68AD43}"/>
              </a:ext>
            </a:extLst>
          </p:cNvPr>
          <p:cNvCxnSpPr>
            <a:stCxn id="81" idx="1"/>
            <a:endCxn id="116" idx="3"/>
          </p:cNvCxnSpPr>
          <p:nvPr/>
        </p:nvCxnSpPr>
        <p:spPr>
          <a:xfrm flipV="1">
            <a:off x="3838456" y="3338474"/>
            <a:ext cx="4900324" cy="9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[E] 35">
            <a:extLst>
              <a:ext uri="{FF2B5EF4-FFF2-40B4-BE49-F238E27FC236}">
                <a16:creationId xmlns:a16="http://schemas.microsoft.com/office/drawing/2014/main" id="{81DA88AE-2A16-6740-8ABE-97936B7C7EA6}"/>
              </a:ext>
            </a:extLst>
          </p:cNvPr>
          <p:cNvCxnSpPr>
            <a:stCxn id="52" idx="2"/>
            <a:endCxn id="39" idx="0"/>
          </p:cNvCxnSpPr>
          <p:nvPr/>
        </p:nvCxnSpPr>
        <p:spPr>
          <a:xfrm rot="5400000">
            <a:off x="1234641" y="2874566"/>
            <a:ext cx="1147638" cy="9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F70AB6B6-FE72-6F45-8D66-CB92F0E8571D}"/>
              </a:ext>
            </a:extLst>
          </p:cNvPr>
          <p:cNvSpPr txBox="1"/>
          <p:nvPr/>
        </p:nvSpPr>
        <p:spPr>
          <a:xfrm>
            <a:off x="219638" y="114300"/>
            <a:ext cx="3755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dirty="0" err="1"/>
              <a:t>BlindTransfer</a:t>
            </a:r>
            <a:endParaRPr kumimoji="1" lang="ko-Kore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1" name="꺾인 연결선[E] 70">
            <a:extLst>
              <a:ext uri="{FF2B5EF4-FFF2-40B4-BE49-F238E27FC236}">
                <a16:creationId xmlns:a16="http://schemas.microsoft.com/office/drawing/2014/main" id="{543D7AFB-F838-744F-91EC-AB521434D1DF}"/>
              </a:ext>
            </a:extLst>
          </p:cNvPr>
          <p:cNvCxnSpPr>
            <a:cxnSpLocks/>
            <a:stCxn id="81" idx="1"/>
            <a:endCxn id="72" idx="2"/>
          </p:cNvCxnSpPr>
          <p:nvPr/>
        </p:nvCxnSpPr>
        <p:spPr>
          <a:xfrm flipV="1">
            <a:off x="3838456" y="571500"/>
            <a:ext cx="439212" cy="27679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4A178-AF47-1849-952A-727B60209979}"/>
              </a:ext>
            </a:extLst>
          </p:cNvPr>
          <p:cNvSpPr/>
          <p:nvPr/>
        </p:nvSpPr>
        <p:spPr>
          <a:xfrm>
            <a:off x="4101503" y="242888"/>
            <a:ext cx="352330" cy="32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o</a:t>
            </a:r>
            <a:endParaRPr kumimoji="1" lang="ko-Kore-KR" altLang="en-US" dirty="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D099CBC0-B471-A94D-ABFC-F2D645256996}"/>
              </a:ext>
            </a:extLst>
          </p:cNvPr>
          <p:cNvSpPr/>
          <p:nvPr/>
        </p:nvSpPr>
        <p:spPr>
          <a:xfrm>
            <a:off x="6367150" y="5123850"/>
            <a:ext cx="352330" cy="32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i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740296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75EAF8-50F7-B446-8B22-9BBE03C57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DAE361-DCDD-C443-9639-804BD60BB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61C33-0329-0843-A676-CD1BEA7DF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84</a:t>
            </a:fld>
            <a:endParaRPr kumimoji="1" lang="ko-Kore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699CE5C-984A-E74D-B0A4-8D98662D0980}"/>
              </a:ext>
            </a:extLst>
          </p:cNvPr>
          <p:cNvGrpSpPr/>
          <p:nvPr/>
        </p:nvGrpSpPr>
        <p:grpSpPr>
          <a:xfrm>
            <a:off x="6453426" y="5214864"/>
            <a:ext cx="1619825" cy="417646"/>
            <a:chOff x="4871001" y="1734830"/>
            <a:chExt cx="2869071" cy="417646"/>
          </a:xfrm>
        </p:grpSpPr>
        <p:cxnSp>
          <p:nvCxnSpPr>
            <p:cNvPr id="8" name="꺾인 연결선[E] 7">
              <a:extLst>
                <a:ext uri="{FF2B5EF4-FFF2-40B4-BE49-F238E27FC236}">
                  <a16:creationId xmlns:a16="http://schemas.microsoft.com/office/drawing/2014/main" id="{6C0EE048-2F9C-FB40-8EF5-1F18BAAA0136}"/>
                </a:ext>
              </a:extLst>
            </p:cNvPr>
            <p:cNvCxnSpPr>
              <a:cxnSpLocks/>
              <a:stCxn id="9" idx="2"/>
              <a:endCxn id="171" idx="3"/>
            </p:cNvCxnSpPr>
            <p:nvPr/>
          </p:nvCxnSpPr>
          <p:spPr>
            <a:xfrm rot="16200000" flipH="1">
              <a:off x="6283758" y="696162"/>
              <a:ext cx="156036" cy="275659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6AD04C-0D05-C540-A3EB-18AA2E5B014B}"/>
                </a:ext>
              </a:extLst>
            </p:cNvPr>
            <p:cNvSpPr txBox="1"/>
            <p:nvPr/>
          </p:nvSpPr>
          <p:spPr>
            <a:xfrm>
              <a:off x="4871001" y="1734830"/>
              <a:ext cx="2249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 err="1"/>
                <a:t>i</a:t>
              </a:r>
              <a:endParaRPr kumimoji="1" lang="ko-Kore-KR" altLang="en-US" sz="1100" dirty="0"/>
            </a:p>
          </p:txBody>
        </p:sp>
      </p:grp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4AE0AD55-83A1-B849-85BB-8127B4F6AF61}"/>
              </a:ext>
            </a:extLst>
          </p:cNvPr>
          <p:cNvCxnSpPr>
            <a:cxnSpLocks/>
            <a:stCxn id="212" idx="3"/>
            <a:endCxn id="192" idx="3"/>
          </p:cNvCxnSpPr>
          <p:nvPr/>
        </p:nvCxnSpPr>
        <p:spPr>
          <a:xfrm rot="16200000" flipH="1">
            <a:off x="3888440" y="4429440"/>
            <a:ext cx="3706896" cy="20849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EDC5F197-74CB-1D44-9A8D-5F74495F7C04}"/>
              </a:ext>
            </a:extLst>
          </p:cNvPr>
          <p:cNvCxnSpPr>
            <a:cxnSpLocks/>
            <a:stCxn id="52" idx="2"/>
            <a:endCxn id="80" idx="2"/>
          </p:cNvCxnSpPr>
          <p:nvPr/>
        </p:nvCxnSpPr>
        <p:spPr>
          <a:xfrm rot="16200000" flipH="1">
            <a:off x="2099701" y="2010492"/>
            <a:ext cx="873679" cy="14551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[E] 29">
            <a:extLst>
              <a:ext uri="{FF2B5EF4-FFF2-40B4-BE49-F238E27FC236}">
                <a16:creationId xmlns:a16="http://schemas.microsoft.com/office/drawing/2014/main" id="{88FD8464-CCF6-CD4B-8656-822556C5DD9C}"/>
              </a:ext>
            </a:extLst>
          </p:cNvPr>
          <p:cNvCxnSpPr>
            <a:cxnSpLocks/>
            <a:stCxn id="92" idx="1"/>
            <a:endCxn id="158" idx="3"/>
          </p:cNvCxnSpPr>
          <p:nvPr/>
        </p:nvCxnSpPr>
        <p:spPr>
          <a:xfrm>
            <a:off x="4453833" y="4657421"/>
            <a:ext cx="3750058" cy="1456643"/>
          </a:xfrm>
          <a:prstGeom prst="bentConnector3">
            <a:avLst>
              <a:gd name="adj1" fmla="val 187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2D2B5EF8-2E90-714C-BB1C-6E241F002DD9}"/>
              </a:ext>
            </a:extLst>
          </p:cNvPr>
          <p:cNvCxnSpPr>
            <a:cxnSpLocks/>
            <a:stCxn id="54" idx="3"/>
            <a:endCxn id="91" idx="2"/>
          </p:cNvCxnSpPr>
          <p:nvPr/>
        </p:nvCxnSpPr>
        <p:spPr>
          <a:xfrm>
            <a:off x="3015943" y="4430283"/>
            <a:ext cx="863561" cy="626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5A47D1E-DB8E-3E4C-B4CA-4CA94CA589CC}"/>
              </a:ext>
            </a:extLst>
          </p:cNvPr>
          <p:cNvSpPr/>
          <p:nvPr/>
        </p:nvSpPr>
        <p:spPr>
          <a:xfrm>
            <a:off x="7220946" y="6387135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blind</a:t>
            </a:r>
            <a:endParaRPr kumimoji="1" lang="ko-Kore-KR" altLang="en-US" sz="11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2ACCD4D-E5B6-E249-BE2A-87AF8F9157C7}"/>
              </a:ext>
            </a:extLst>
          </p:cNvPr>
          <p:cNvSpPr/>
          <p:nvPr/>
        </p:nvSpPr>
        <p:spPr>
          <a:xfrm>
            <a:off x="1371747" y="5748282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multiregimpl1_regs0</a:t>
            </a:r>
            <a:endParaRPr kumimoji="1" lang="ko-Kore-KR" altLang="en-US" sz="11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9E6CF81-0229-854D-B691-0D4C4B6A83FB}"/>
              </a:ext>
            </a:extLst>
          </p:cNvPr>
          <p:cNvSpPr/>
          <p:nvPr/>
        </p:nvSpPr>
        <p:spPr>
          <a:xfrm>
            <a:off x="4381661" y="875098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multiregimpl0_regs0</a:t>
            </a:r>
            <a:endParaRPr kumimoji="1" lang="ko-Kore-KR" altLang="en-US" sz="1100" dirty="0"/>
          </a:p>
        </p:txBody>
      </p:sp>
      <p:cxnSp>
        <p:nvCxnSpPr>
          <p:cNvPr id="67" name="꺾인 연결선[E] 66">
            <a:extLst>
              <a:ext uri="{FF2B5EF4-FFF2-40B4-BE49-F238E27FC236}">
                <a16:creationId xmlns:a16="http://schemas.microsoft.com/office/drawing/2014/main" id="{D11EEA9D-EA43-C848-BA59-7B0F57395C8F}"/>
              </a:ext>
            </a:extLst>
          </p:cNvPr>
          <p:cNvCxnSpPr>
            <a:cxnSpLocks/>
            <a:stCxn id="39" idx="3"/>
            <a:endCxn id="80" idx="0"/>
          </p:cNvCxnSpPr>
          <p:nvPr/>
        </p:nvCxnSpPr>
        <p:spPr>
          <a:xfrm flipV="1">
            <a:off x="3012054" y="3511207"/>
            <a:ext cx="240738" cy="9007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104AD0C4-6030-9D49-93BF-D35A19BDF194}"/>
              </a:ext>
            </a:extLst>
          </p:cNvPr>
          <p:cNvGrpSpPr/>
          <p:nvPr/>
        </p:nvGrpSpPr>
        <p:grpSpPr>
          <a:xfrm rot="10800000">
            <a:off x="3252792" y="3169444"/>
            <a:ext cx="585664" cy="341763"/>
            <a:chOff x="3936428" y="5792178"/>
            <a:chExt cx="585664" cy="341763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43CA625C-83DC-A44E-A49F-E6F0AB5CA1E1}"/>
                </a:ext>
              </a:extLst>
            </p:cNvPr>
            <p:cNvGrpSpPr/>
            <p:nvPr/>
          </p:nvGrpSpPr>
          <p:grpSpPr>
            <a:xfrm>
              <a:off x="3936428" y="5793492"/>
              <a:ext cx="536009" cy="340449"/>
              <a:chOff x="3570898" y="3755298"/>
              <a:chExt cx="536009" cy="340449"/>
            </a:xfrm>
          </p:grpSpPr>
          <p:sp>
            <p:nvSpPr>
              <p:cNvPr id="81" name="달 80">
                <a:extLst>
                  <a:ext uri="{FF2B5EF4-FFF2-40B4-BE49-F238E27FC236}">
                    <a16:creationId xmlns:a16="http://schemas.microsoft.com/office/drawing/2014/main" id="{58F23321-8ACB-E644-B899-6C771CF82753}"/>
                  </a:ext>
                </a:extLst>
              </p:cNvPr>
              <p:cNvSpPr/>
              <p:nvPr/>
            </p:nvSpPr>
            <p:spPr>
              <a:xfrm>
                <a:off x="3570898" y="3755771"/>
                <a:ext cx="536009" cy="339976"/>
              </a:xfrm>
              <a:prstGeom prst="moon">
                <a:avLst>
                  <a:gd name="adj" fmla="val 7728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165D872E-72B6-E744-A218-45F92B7BD562}"/>
                  </a:ext>
                </a:extLst>
              </p:cNvPr>
              <p:cNvSpPr/>
              <p:nvPr/>
            </p:nvSpPr>
            <p:spPr>
              <a:xfrm rot="10800000">
                <a:off x="3981985" y="402517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6A6FE92A-6390-C446-BB72-1B1A30A44C4C}"/>
                  </a:ext>
                </a:extLst>
              </p:cNvPr>
              <p:cNvSpPr/>
              <p:nvPr/>
            </p:nvSpPr>
            <p:spPr>
              <a:xfrm rot="10800000">
                <a:off x="3981789" y="3755298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381464AD-4F11-9540-9442-75EC42C399F0}"/>
                  </a:ext>
                </a:extLst>
              </p:cNvPr>
              <p:cNvSpPr/>
              <p:nvPr/>
            </p:nvSpPr>
            <p:spPr>
              <a:xfrm rot="10800000">
                <a:off x="3923228" y="39005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80" name="자유형 79">
              <a:extLst>
                <a:ext uri="{FF2B5EF4-FFF2-40B4-BE49-F238E27FC236}">
                  <a16:creationId xmlns:a16="http://schemas.microsoft.com/office/drawing/2014/main" id="{0E7B6CDA-9D9D-234E-B5DE-E5B29C64800F}"/>
                </a:ext>
              </a:extLst>
            </p:cNvPr>
            <p:cNvSpPr/>
            <p:nvPr/>
          </p:nvSpPr>
          <p:spPr>
            <a:xfrm>
              <a:off x="4386025" y="5792178"/>
              <a:ext cx="136067" cy="336288"/>
            </a:xfrm>
            <a:custGeom>
              <a:avLst/>
              <a:gdLst>
                <a:gd name="connsiteX0" fmla="*/ 136067 w 136067"/>
                <a:gd name="connsiteY0" fmla="*/ 0 h 336288"/>
                <a:gd name="connsiteX1" fmla="*/ 41 w 136067"/>
                <a:gd name="connsiteY1" fmla="*/ 170033 h 336288"/>
                <a:gd name="connsiteX2" fmla="*/ 124732 w 136067"/>
                <a:gd name="connsiteY2" fmla="*/ 336288 h 33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067" h="336288">
                  <a:moveTo>
                    <a:pt x="136067" y="0"/>
                  </a:moveTo>
                  <a:cubicBezTo>
                    <a:pt x="68998" y="56992"/>
                    <a:pt x="1930" y="113985"/>
                    <a:pt x="41" y="170033"/>
                  </a:cubicBezTo>
                  <a:cubicBezTo>
                    <a:pt x="-1848" y="226081"/>
                    <a:pt x="61442" y="281184"/>
                    <a:pt x="124732" y="3362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8757237F-02AD-154A-BD77-B97506D0481E}"/>
              </a:ext>
            </a:extLst>
          </p:cNvPr>
          <p:cNvGrpSpPr/>
          <p:nvPr/>
        </p:nvGrpSpPr>
        <p:grpSpPr>
          <a:xfrm rot="10800000">
            <a:off x="3868169" y="4487433"/>
            <a:ext cx="585664" cy="341763"/>
            <a:chOff x="3936428" y="5792178"/>
            <a:chExt cx="585664" cy="341763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F0B1AD90-A7AB-D74F-939B-20BF395FFE2D}"/>
                </a:ext>
              </a:extLst>
            </p:cNvPr>
            <p:cNvGrpSpPr/>
            <p:nvPr/>
          </p:nvGrpSpPr>
          <p:grpSpPr>
            <a:xfrm>
              <a:off x="3936428" y="5793492"/>
              <a:ext cx="536009" cy="340449"/>
              <a:chOff x="3570898" y="3755298"/>
              <a:chExt cx="536009" cy="340449"/>
            </a:xfrm>
          </p:grpSpPr>
          <p:sp>
            <p:nvSpPr>
              <p:cNvPr id="92" name="달 91">
                <a:extLst>
                  <a:ext uri="{FF2B5EF4-FFF2-40B4-BE49-F238E27FC236}">
                    <a16:creationId xmlns:a16="http://schemas.microsoft.com/office/drawing/2014/main" id="{DE01FCF7-EFDA-044B-ACA3-F50D1A6F69E4}"/>
                  </a:ext>
                </a:extLst>
              </p:cNvPr>
              <p:cNvSpPr/>
              <p:nvPr/>
            </p:nvSpPr>
            <p:spPr>
              <a:xfrm>
                <a:off x="3570898" y="3755771"/>
                <a:ext cx="536009" cy="339976"/>
              </a:xfrm>
              <a:prstGeom prst="moon">
                <a:avLst>
                  <a:gd name="adj" fmla="val 7728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62BFCE43-FFE2-3245-B9F0-4969C6776CFA}"/>
                  </a:ext>
                </a:extLst>
              </p:cNvPr>
              <p:cNvSpPr/>
              <p:nvPr/>
            </p:nvSpPr>
            <p:spPr>
              <a:xfrm rot="10800000">
                <a:off x="3981985" y="402517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908719A2-7366-BB49-BE3C-D99AA370BAEE}"/>
                  </a:ext>
                </a:extLst>
              </p:cNvPr>
              <p:cNvSpPr/>
              <p:nvPr/>
            </p:nvSpPr>
            <p:spPr>
              <a:xfrm rot="10800000">
                <a:off x="3981789" y="3755298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DEFB952A-919C-E643-9E16-31139A7DF379}"/>
                  </a:ext>
                </a:extLst>
              </p:cNvPr>
              <p:cNvSpPr/>
              <p:nvPr/>
            </p:nvSpPr>
            <p:spPr>
              <a:xfrm rot="10800000">
                <a:off x="3923228" y="39005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91" name="자유형 90">
              <a:extLst>
                <a:ext uri="{FF2B5EF4-FFF2-40B4-BE49-F238E27FC236}">
                  <a16:creationId xmlns:a16="http://schemas.microsoft.com/office/drawing/2014/main" id="{BA94395D-8A6C-CE48-9894-75D9C49275B8}"/>
                </a:ext>
              </a:extLst>
            </p:cNvPr>
            <p:cNvSpPr/>
            <p:nvPr/>
          </p:nvSpPr>
          <p:spPr>
            <a:xfrm>
              <a:off x="4386025" y="5792178"/>
              <a:ext cx="136067" cy="336288"/>
            </a:xfrm>
            <a:custGeom>
              <a:avLst/>
              <a:gdLst>
                <a:gd name="connsiteX0" fmla="*/ 136067 w 136067"/>
                <a:gd name="connsiteY0" fmla="*/ 0 h 336288"/>
                <a:gd name="connsiteX1" fmla="*/ 41 w 136067"/>
                <a:gd name="connsiteY1" fmla="*/ 170033 h 336288"/>
                <a:gd name="connsiteX2" fmla="*/ 124732 w 136067"/>
                <a:gd name="connsiteY2" fmla="*/ 336288 h 33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067" h="336288">
                  <a:moveTo>
                    <a:pt x="136067" y="0"/>
                  </a:moveTo>
                  <a:cubicBezTo>
                    <a:pt x="68998" y="56992"/>
                    <a:pt x="1930" y="113985"/>
                    <a:pt x="41" y="170033"/>
                  </a:cubicBezTo>
                  <a:cubicBezTo>
                    <a:pt x="-1848" y="226081"/>
                    <a:pt x="61442" y="281184"/>
                    <a:pt x="124732" y="3362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99" name="꺾인 연결선[E] 98">
            <a:extLst>
              <a:ext uri="{FF2B5EF4-FFF2-40B4-BE49-F238E27FC236}">
                <a16:creationId xmlns:a16="http://schemas.microsoft.com/office/drawing/2014/main" id="{4A7F3FCD-5C7E-FF45-AAE7-0F3B4474ACEE}"/>
              </a:ext>
            </a:extLst>
          </p:cNvPr>
          <p:cNvCxnSpPr>
            <a:stCxn id="38" idx="3"/>
            <a:endCxn id="91" idx="0"/>
          </p:cNvCxnSpPr>
          <p:nvPr/>
        </p:nvCxnSpPr>
        <p:spPr>
          <a:xfrm flipV="1">
            <a:off x="3012054" y="4829196"/>
            <a:ext cx="856115" cy="5904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D40DEE6-D3CE-0146-8E82-DC3914DDC285}"/>
              </a:ext>
            </a:extLst>
          </p:cNvPr>
          <p:cNvGrpSpPr/>
          <p:nvPr/>
        </p:nvGrpSpPr>
        <p:grpSpPr>
          <a:xfrm>
            <a:off x="7760689" y="4240488"/>
            <a:ext cx="3416449" cy="342195"/>
            <a:chOff x="7760689" y="4240488"/>
            <a:chExt cx="3416449" cy="34219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CFF89E8-ACEE-A04C-AA2E-C7A252C05939}"/>
                </a:ext>
              </a:extLst>
            </p:cNvPr>
            <p:cNvSpPr/>
            <p:nvPr/>
          </p:nvSpPr>
          <p:spPr>
            <a:xfrm>
              <a:off x="7760689" y="4240488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ps_ack_toggle_i</a:t>
              </a:r>
              <a:endParaRPr kumimoji="1" lang="ko-Kore-KR" altLang="en-US" sz="1100" dirty="0"/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20120520-13FB-DB4D-9100-26A66B36A0C5}"/>
                </a:ext>
              </a:extLst>
            </p:cNvPr>
            <p:cNvGrpSpPr/>
            <p:nvPr/>
          </p:nvGrpSpPr>
          <p:grpSpPr>
            <a:xfrm>
              <a:off x="10120314" y="4336462"/>
              <a:ext cx="1056824" cy="246221"/>
              <a:chOff x="10368927" y="4951053"/>
              <a:chExt cx="1056824" cy="246221"/>
            </a:xfrm>
          </p:grpSpPr>
          <p:sp>
            <p:nvSpPr>
              <p:cNvPr id="110" name="삼각형 109">
                <a:extLst>
                  <a:ext uri="{FF2B5EF4-FFF2-40B4-BE49-F238E27FC236}">
                    <a16:creationId xmlns:a16="http://schemas.microsoft.com/office/drawing/2014/main" id="{D12E9EA0-E945-7244-A067-4FDD45036133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18CE49E-38B9-394F-AB71-7E50E096E1DC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12" name="꺾인 연결선[E] 111">
                <a:extLst>
                  <a:ext uri="{FF2B5EF4-FFF2-40B4-BE49-F238E27FC236}">
                    <a16:creationId xmlns:a16="http://schemas.microsoft.com/office/drawing/2014/main" id="{7CD835CE-9D1D-C943-BF0E-3B29E1E6C9E3}"/>
                  </a:ext>
                </a:extLst>
              </p:cNvPr>
              <p:cNvCxnSpPr>
                <a:cxnSpLocks/>
                <a:stCxn id="111" idx="1"/>
                <a:endCxn id="110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2CD40235-808C-7C44-A730-D9DD8F98A6F6}"/>
              </a:ext>
            </a:extLst>
          </p:cNvPr>
          <p:cNvGrpSpPr/>
          <p:nvPr/>
        </p:nvGrpSpPr>
        <p:grpSpPr>
          <a:xfrm rot="5400000">
            <a:off x="8783134" y="3047722"/>
            <a:ext cx="363294" cy="529936"/>
            <a:chOff x="10923793" y="2009521"/>
            <a:chExt cx="363294" cy="529936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EABACC4A-44F3-1743-8429-69AD27FB3F49}"/>
                </a:ext>
              </a:extLst>
            </p:cNvPr>
            <p:cNvSpPr/>
            <p:nvPr/>
          </p:nvSpPr>
          <p:spPr>
            <a:xfrm rot="5400000">
              <a:off x="10959002" y="2353504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65AA2652-5A70-A746-83C5-4BD02CB68958}"/>
                </a:ext>
              </a:extLst>
            </p:cNvPr>
            <p:cNvSpPr/>
            <p:nvPr/>
          </p:nvSpPr>
          <p:spPr>
            <a:xfrm rot="5400000">
              <a:off x="10923793" y="2129491"/>
              <a:ext cx="45720" cy="45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6" name="사다리꼴[T] 115">
              <a:extLst>
                <a:ext uri="{FF2B5EF4-FFF2-40B4-BE49-F238E27FC236}">
                  <a16:creationId xmlns:a16="http://schemas.microsoft.com/office/drawing/2014/main" id="{37424804-300D-D444-AC23-755E375FE87D}"/>
                </a:ext>
              </a:extLst>
            </p:cNvPr>
            <p:cNvSpPr/>
            <p:nvPr/>
          </p:nvSpPr>
          <p:spPr>
            <a:xfrm rot="5400000">
              <a:off x="10866256" y="2118625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D85E0499-6A31-2D44-8E57-5CC03DD7210D}"/>
              </a:ext>
            </a:extLst>
          </p:cNvPr>
          <p:cNvCxnSpPr>
            <a:stCxn id="116" idx="0"/>
            <a:endCxn id="41" idx="0"/>
          </p:cNvCxnSpPr>
          <p:nvPr/>
        </p:nvCxnSpPr>
        <p:spPr>
          <a:xfrm flipH="1">
            <a:off x="8964778" y="3494338"/>
            <a:ext cx="4" cy="746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꺾인 연결선[E] 124">
            <a:extLst>
              <a:ext uri="{FF2B5EF4-FFF2-40B4-BE49-F238E27FC236}">
                <a16:creationId xmlns:a16="http://schemas.microsoft.com/office/drawing/2014/main" id="{DB62BB95-597D-3242-8C89-F3CD726AC134}"/>
              </a:ext>
            </a:extLst>
          </p:cNvPr>
          <p:cNvCxnSpPr>
            <a:cxnSpLocks/>
            <a:stCxn id="41" idx="2"/>
            <a:endCxn id="114" idx="4"/>
          </p:cNvCxnSpPr>
          <p:nvPr/>
        </p:nvCxnSpPr>
        <p:spPr>
          <a:xfrm rot="5400000" flipH="1">
            <a:off x="8213678" y="3794189"/>
            <a:ext cx="1372653" cy="129547"/>
          </a:xfrm>
          <a:prstGeom prst="bentConnector5">
            <a:avLst>
              <a:gd name="adj1" fmla="val -16654"/>
              <a:gd name="adj2" fmla="val -1754999"/>
              <a:gd name="adj3" fmla="val 1166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0075485-ED04-2140-90A0-99960E4B48CE}"/>
              </a:ext>
            </a:extLst>
          </p:cNvPr>
          <p:cNvGrpSpPr/>
          <p:nvPr/>
        </p:nvGrpSpPr>
        <p:grpSpPr>
          <a:xfrm>
            <a:off x="603877" y="3448878"/>
            <a:ext cx="3413265" cy="371666"/>
            <a:chOff x="603877" y="3448878"/>
            <a:chExt cx="3413265" cy="37166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F4A36E9-6FEA-5B4F-95AF-D3523EB81778}"/>
                </a:ext>
              </a:extLst>
            </p:cNvPr>
            <p:cNvSpPr/>
            <p:nvPr/>
          </p:nvSpPr>
          <p:spPr>
            <a:xfrm>
              <a:off x="603877" y="3448878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ps_toggle_o_r</a:t>
              </a:r>
              <a:endParaRPr kumimoji="1" lang="ko-Kore-KR" altLang="en-US" sz="1100" dirty="0"/>
            </a:p>
          </p:txBody>
        </p: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C8886D57-CB94-974F-9BEF-DFE445870B81}"/>
                </a:ext>
              </a:extLst>
            </p:cNvPr>
            <p:cNvGrpSpPr/>
            <p:nvPr/>
          </p:nvGrpSpPr>
          <p:grpSpPr>
            <a:xfrm>
              <a:off x="2960318" y="3574323"/>
              <a:ext cx="1056824" cy="246221"/>
              <a:chOff x="10368927" y="4951053"/>
              <a:chExt cx="1056824" cy="246221"/>
            </a:xfrm>
          </p:grpSpPr>
          <p:sp>
            <p:nvSpPr>
              <p:cNvPr id="132" name="삼각형 131">
                <a:extLst>
                  <a:ext uri="{FF2B5EF4-FFF2-40B4-BE49-F238E27FC236}">
                    <a16:creationId xmlns:a16="http://schemas.microsoft.com/office/drawing/2014/main" id="{77209278-CE3A-F34C-9A19-A7674E487315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135E165-A758-B54F-952B-033242DF826A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34" name="꺾인 연결선[E] 133">
                <a:extLst>
                  <a:ext uri="{FF2B5EF4-FFF2-40B4-BE49-F238E27FC236}">
                    <a16:creationId xmlns:a16="http://schemas.microsoft.com/office/drawing/2014/main" id="{558E2B62-2970-AA48-8005-FC230939E302}"/>
                  </a:ext>
                </a:extLst>
              </p:cNvPr>
              <p:cNvCxnSpPr>
                <a:cxnSpLocks/>
                <a:stCxn id="133" idx="1"/>
                <a:endCxn id="132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C5C1F36-F61A-9F4C-85CF-2A42D0EFC38A}"/>
              </a:ext>
            </a:extLst>
          </p:cNvPr>
          <p:cNvGrpSpPr/>
          <p:nvPr/>
        </p:nvGrpSpPr>
        <p:grpSpPr>
          <a:xfrm>
            <a:off x="604864" y="1996440"/>
            <a:ext cx="3199635" cy="355899"/>
            <a:chOff x="604864" y="1996440"/>
            <a:chExt cx="3199635" cy="355899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0D88D42-8B02-244A-B308-59C7DF580D42}"/>
                </a:ext>
              </a:extLst>
            </p:cNvPr>
            <p:cNvSpPr/>
            <p:nvPr/>
          </p:nvSpPr>
          <p:spPr>
            <a:xfrm>
              <a:off x="604864" y="1996440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multiregimpl0_regs1</a:t>
              </a:r>
              <a:endParaRPr kumimoji="1" lang="ko-Kore-KR" altLang="en-US" sz="1100" dirty="0"/>
            </a:p>
          </p:txBody>
        </p: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7CBE72E3-349F-2241-91EE-D0BC5938772F}"/>
                </a:ext>
              </a:extLst>
            </p:cNvPr>
            <p:cNvGrpSpPr/>
            <p:nvPr/>
          </p:nvGrpSpPr>
          <p:grpSpPr>
            <a:xfrm>
              <a:off x="2966755" y="2106118"/>
              <a:ext cx="837744" cy="246221"/>
              <a:chOff x="10588007" y="4951053"/>
              <a:chExt cx="837744" cy="246221"/>
            </a:xfrm>
          </p:grpSpPr>
          <p:sp>
            <p:nvSpPr>
              <p:cNvPr id="138" name="삼각형 137">
                <a:extLst>
                  <a:ext uri="{FF2B5EF4-FFF2-40B4-BE49-F238E27FC236}">
                    <a16:creationId xmlns:a16="http://schemas.microsoft.com/office/drawing/2014/main" id="{D2E25600-47DD-5441-9AEE-C4470A2A9091}"/>
                  </a:ext>
                </a:extLst>
              </p:cNvPr>
              <p:cNvSpPr/>
              <p:nvPr/>
            </p:nvSpPr>
            <p:spPr>
              <a:xfrm rot="16200000">
                <a:off x="1058870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375BB45-F9F3-1A49-9ED2-0947BA488E0F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40" name="꺾인 연결선[E] 139">
                <a:extLst>
                  <a:ext uri="{FF2B5EF4-FFF2-40B4-BE49-F238E27FC236}">
                    <a16:creationId xmlns:a16="http://schemas.microsoft.com/office/drawing/2014/main" id="{344D61EC-CAAA-994D-9D03-1FB8B7D1CB42}"/>
                  </a:ext>
                </a:extLst>
              </p:cNvPr>
              <p:cNvCxnSpPr>
                <a:cxnSpLocks/>
                <a:endCxn id="138" idx="3"/>
              </p:cNvCxnSpPr>
              <p:nvPr/>
            </p:nvCxnSpPr>
            <p:spPr>
              <a:xfrm rot="10800000">
                <a:off x="1063662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42" name="꺾인 연결선[E] 141">
            <a:extLst>
              <a:ext uri="{FF2B5EF4-FFF2-40B4-BE49-F238E27FC236}">
                <a16:creationId xmlns:a16="http://schemas.microsoft.com/office/drawing/2014/main" id="{0ED76155-6CD6-CF4F-8865-0E23176FC700}"/>
              </a:ext>
            </a:extLst>
          </p:cNvPr>
          <p:cNvCxnSpPr>
            <a:stCxn id="40" idx="0"/>
            <a:endCxn id="55" idx="3"/>
          </p:cNvCxnSpPr>
          <p:nvPr/>
        </p:nvCxnSpPr>
        <p:spPr>
          <a:xfrm rot="16200000" flipV="1">
            <a:off x="7371747" y="445590"/>
            <a:ext cx="1276091" cy="24399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D5DB35F-B7DC-AF49-97EE-A19C48716D7E}"/>
              </a:ext>
            </a:extLst>
          </p:cNvPr>
          <p:cNvGrpSpPr/>
          <p:nvPr/>
        </p:nvGrpSpPr>
        <p:grpSpPr>
          <a:xfrm>
            <a:off x="6740903" y="1004411"/>
            <a:ext cx="1056824" cy="246221"/>
            <a:chOff x="10368927" y="4951053"/>
            <a:chExt cx="1056824" cy="246221"/>
          </a:xfrm>
        </p:grpSpPr>
        <p:sp>
          <p:nvSpPr>
            <p:cNvPr id="148" name="삼각형 147">
              <a:extLst>
                <a:ext uri="{FF2B5EF4-FFF2-40B4-BE49-F238E27FC236}">
                  <a16:creationId xmlns:a16="http://schemas.microsoft.com/office/drawing/2014/main" id="{4851D8A6-44B1-0744-BEE8-069B2F20AE1F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000821D-8403-B744-A593-CD337B5AA9A1}"/>
                </a:ext>
              </a:extLst>
            </p:cNvPr>
            <p:cNvSpPr txBox="1"/>
            <p:nvPr/>
          </p:nvSpPr>
          <p:spPr>
            <a:xfrm>
              <a:off x="10613412" y="495105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50" name="꺾인 연결선[E] 149">
              <a:extLst>
                <a:ext uri="{FF2B5EF4-FFF2-40B4-BE49-F238E27FC236}">
                  <a16:creationId xmlns:a16="http://schemas.microsoft.com/office/drawing/2014/main" id="{32EBE615-CD66-964E-B1BE-638FCC5F722C}"/>
                </a:ext>
              </a:extLst>
            </p:cNvPr>
            <p:cNvCxnSpPr>
              <a:cxnSpLocks/>
              <a:stCxn id="149" idx="1"/>
              <a:endCxn id="148" idx="3"/>
            </p:cNvCxnSpPr>
            <p:nvPr/>
          </p:nvCxnSpPr>
          <p:spPr>
            <a:xfrm rot="10800000">
              <a:off x="10417542" y="5072734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2" name="꺾인 연결선[E] 151">
            <a:extLst>
              <a:ext uri="{FF2B5EF4-FFF2-40B4-BE49-F238E27FC236}">
                <a16:creationId xmlns:a16="http://schemas.microsoft.com/office/drawing/2014/main" id="{88CD0E1F-F3DD-C445-9F16-58D12C2C9A2C}"/>
              </a:ext>
            </a:extLst>
          </p:cNvPr>
          <p:cNvCxnSpPr>
            <a:stCxn id="55" idx="1"/>
            <a:endCxn id="52" idx="0"/>
          </p:cNvCxnSpPr>
          <p:nvPr/>
        </p:nvCxnSpPr>
        <p:spPr>
          <a:xfrm rot="10800000" flipV="1">
            <a:off x="1808953" y="1027498"/>
            <a:ext cx="2572708" cy="9689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A4B167F3-925A-0545-B16D-3C3A593978BA}"/>
              </a:ext>
            </a:extLst>
          </p:cNvPr>
          <p:cNvGrpSpPr/>
          <p:nvPr/>
        </p:nvGrpSpPr>
        <p:grpSpPr>
          <a:xfrm>
            <a:off x="8164924" y="5938792"/>
            <a:ext cx="529936" cy="331135"/>
            <a:chOff x="8173088" y="5938792"/>
            <a:chExt cx="529936" cy="331135"/>
          </a:xfrm>
        </p:grpSpPr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F93D9066-92D0-7F4C-8F53-9DD7DED1C585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7BFCA23A-0947-0347-B6D2-933AE3E1C3DE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01B3BEE7-207A-2B4B-9524-D080159F751F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58" name="사다리꼴[T] 157">
                <a:extLst>
                  <a:ext uri="{FF2B5EF4-FFF2-40B4-BE49-F238E27FC236}">
                    <a16:creationId xmlns:a16="http://schemas.microsoft.com/office/drawing/2014/main" id="{3EF3E12B-CB2F-6043-969E-F8BC8E4DEF13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262D9F26-1D32-AD47-A66C-85AF6CADFC8C}"/>
              </a:ext>
            </a:extLst>
          </p:cNvPr>
          <p:cNvCxnSpPr>
            <a:stCxn id="158" idx="0"/>
            <a:endCxn id="42" idx="0"/>
          </p:cNvCxnSpPr>
          <p:nvPr/>
        </p:nvCxnSpPr>
        <p:spPr>
          <a:xfrm flipH="1">
            <a:off x="8425035" y="6269928"/>
            <a:ext cx="4858" cy="117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AC44ECB0-1A61-4041-B105-ED526430020D}"/>
              </a:ext>
            </a:extLst>
          </p:cNvPr>
          <p:cNvGrpSpPr/>
          <p:nvPr/>
        </p:nvGrpSpPr>
        <p:grpSpPr>
          <a:xfrm>
            <a:off x="8034284" y="5457238"/>
            <a:ext cx="529936" cy="331135"/>
            <a:chOff x="8173088" y="5938792"/>
            <a:chExt cx="529936" cy="331135"/>
          </a:xfrm>
        </p:grpSpPr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B39BC087-B033-2948-B9A0-BF4DFD774E80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586326A0-42FF-AF4E-9504-3BD71FC81FC1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E907C1C2-3ABF-2244-9EFA-A54BAFF77023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1" name="사다리꼴[T] 170">
                <a:extLst>
                  <a:ext uri="{FF2B5EF4-FFF2-40B4-BE49-F238E27FC236}">
                    <a16:creationId xmlns:a16="http://schemas.microsoft.com/office/drawing/2014/main" id="{F29FF3F2-DE3E-3949-A1BA-3EEC72DBCDC3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0DF8230-4183-334B-B036-962C709F83FC}"/>
              </a:ext>
            </a:extLst>
          </p:cNvPr>
          <p:cNvCxnSpPr>
            <a:stCxn id="171" idx="0"/>
            <a:endCxn id="156" idx="4"/>
          </p:cNvCxnSpPr>
          <p:nvPr/>
        </p:nvCxnSpPr>
        <p:spPr>
          <a:xfrm>
            <a:off x="8299253" y="5788374"/>
            <a:ext cx="1089" cy="15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8A8AFD53-5ECD-6D42-9E39-8C0FD56F8B09}"/>
              </a:ext>
            </a:extLst>
          </p:cNvPr>
          <p:cNvSpPr/>
          <p:nvPr/>
        </p:nvSpPr>
        <p:spPr>
          <a:xfrm>
            <a:off x="8339844" y="5030347"/>
            <a:ext cx="26424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62F41FD1-A8C8-A84E-A851-68C5AA0818AC}"/>
              </a:ext>
            </a:extLst>
          </p:cNvPr>
          <p:cNvCxnSpPr>
            <a:cxnSpLocks/>
            <a:stCxn id="176" idx="2"/>
            <a:endCxn id="168" idx="4"/>
          </p:cNvCxnSpPr>
          <p:nvPr/>
        </p:nvCxnSpPr>
        <p:spPr>
          <a:xfrm flipH="1">
            <a:off x="8435116" y="5335147"/>
            <a:ext cx="36853" cy="122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꺾인 연결선[E] 181">
            <a:extLst>
              <a:ext uri="{FF2B5EF4-FFF2-40B4-BE49-F238E27FC236}">
                <a16:creationId xmlns:a16="http://schemas.microsoft.com/office/drawing/2014/main" id="{97F2D9D7-ADB0-D74E-BB5E-33EEE247F6EE}"/>
              </a:ext>
            </a:extLst>
          </p:cNvPr>
          <p:cNvCxnSpPr>
            <a:stCxn id="42" idx="3"/>
            <a:endCxn id="170" idx="4"/>
          </p:cNvCxnSpPr>
          <p:nvPr/>
        </p:nvCxnSpPr>
        <p:spPr>
          <a:xfrm flipH="1" flipV="1">
            <a:off x="8169702" y="5461534"/>
            <a:ext cx="1459421" cy="1078001"/>
          </a:xfrm>
          <a:prstGeom prst="bentConnector4">
            <a:avLst>
              <a:gd name="adj1" fmla="val -15664"/>
              <a:gd name="adj2" fmla="val 1507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B5A5E1E3-23F6-4242-B6A7-567F0C7A105B}"/>
              </a:ext>
            </a:extLst>
          </p:cNvPr>
          <p:cNvSpPr/>
          <p:nvPr/>
        </p:nvSpPr>
        <p:spPr>
          <a:xfrm>
            <a:off x="8647580" y="5470889"/>
            <a:ext cx="26424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E62F4FDE-4156-D948-9198-D1DDD41CE4EB}"/>
              </a:ext>
            </a:extLst>
          </p:cNvPr>
          <p:cNvCxnSpPr>
            <a:cxnSpLocks/>
            <a:stCxn id="185" idx="2"/>
            <a:endCxn id="163" idx="4"/>
          </p:cNvCxnSpPr>
          <p:nvPr/>
        </p:nvCxnSpPr>
        <p:spPr>
          <a:xfrm flipH="1">
            <a:off x="8565756" y="5775689"/>
            <a:ext cx="213949" cy="163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289951B6-5268-5F40-BA8D-E460CD324B9B}"/>
              </a:ext>
            </a:extLst>
          </p:cNvPr>
          <p:cNvGrpSpPr/>
          <p:nvPr/>
        </p:nvGrpSpPr>
        <p:grpSpPr>
          <a:xfrm>
            <a:off x="5846135" y="6241335"/>
            <a:ext cx="441446" cy="291600"/>
            <a:chOff x="4747737" y="4069123"/>
            <a:chExt cx="441446" cy="290333"/>
          </a:xfrm>
        </p:grpSpPr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BE0CB9B8-69DE-944E-9115-2B011AB81D20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1446" cy="290333"/>
              <a:chOff x="5842856" y="4971788"/>
              <a:chExt cx="441446" cy="290333"/>
            </a:xfrm>
          </p:grpSpPr>
          <p:sp>
            <p:nvSpPr>
              <p:cNvPr id="192" name="지연 191">
                <a:extLst>
                  <a:ext uri="{FF2B5EF4-FFF2-40B4-BE49-F238E27FC236}">
                    <a16:creationId xmlns:a16="http://schemas.microsoft.com/office/drawing/2014/main" id="{41352F8B-2B15-BC4E-8416-2C19C9B82183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EF9322E7-7E39-2641-813B-EF73F3178AC7}"/>
                  </a:ext>
                </a:extLst>
              </p:cNvPr>
              <p:cNvSpPr/>
              <p:nvPr/>
            </p:nvSpPr>
            <p:spPr>
              <a:xfrm>
                <a:off x="591306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F3CA0004-4B61-B142-883E-C9CF8A9899D5}"/>
                  </a:ext>
                </a:extLst>
              </p:cNvPr>
              <p:cNvSpPr/>
              <p:nvPr/>
            </p:nvSpPr>
            <p:spPr>
              <a:xfrm>
                <a:off x="5842856" y="4993694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239A41AA-70E4-204A-814A-E738A253E9A7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97" name="꺾인 연결선[E] 196">
            <a:extLst>
              <a:ext uri="{FF2B5EF4-FFF2-40B4-BE49-F238E27FC236}">
                <a16:creationId xmlns:a16="http://schemas.microsoft.com/office/drawing/2014/main" id="{FECE2A94-7296-9E4B-BA43-2A5D92031246}"/>
              </a:ext>
            </a:extLst>
          </p:cNvPr>
          <p:cNvCxnSpPr>
            <a:stCxn id="9" idx="2"/>
            <a:endCxn id="193" idx="2"/>
          </p:cNvCxnSpPr>
          <p:nvPr/>
        </p:nvCxnSpPr>
        <p:spPr>
          <a:xfrm rot="5400000">
            <a:off x="5956444" y="5737400"/>
            <a:ext cx="821412" cy="2995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17E8A003-A8AE-B94C-A365-D38A34FEBFC9}"/>
              </a:ext>
            </a:extLst>
          </p:cNvPr>
          <p:cNvCxnSpPr>
            <a:stCxn id="42" idx="1"/>
            <a:endCxn id="194" idx="2"/>
          </p:cNvCxnSpPr>
          <p:nvPr/>
        </p:nvCxnSpPr>
        <p:spPr>
          <a:xfrm rot="10800000">
            <a:off x="6287582" y="6478177"/>
            <a:ext cx="933365" cy="613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AAF0B206-94A6-4246-ABFF-F96428955560}"/>
              </a:ext>
            </a:extLst>
          </p:cNvPr>
          <p:cNvGrpSpPr/>
          <p:nvPr/>
        </p:nvGrpSpPr>
        <p:grpSpPr>
          <a:xfrm>
            <a:off x="9572206" y="6517353"/>
            <a:ext cx="1056824" cy="246221"/>
            <a:chOff x="10368927" y="4951053"/>
            <a:chExt cx="1056824" cy="246221"/>
          </a:xfrm>
        </p:grpSpPr>
        <p:sp>
          <p:nvSpPr>
            <p:cNvPr id="202" name="삼각형 201">
              <a:extLst>
                <a:ext uri="{FF2B5EF4-FFF2-40B4-BE49-F238E27FC236}">
                  <a16:creationId xmlns:a16="http://schemas.microsoft.com/office/drawing/2014/main" id="{D0AEA1A6-786D-7F4E-839D-FFDAB60218BA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C88C3354-50DB-6C4B-A8DA-C549306C9D70}"/>
                </a:ext>
              </a:extLst>
            </p:cNvPr>
            <p:cNvSpPr txBox="1"/>
            <p:nvPr/>
          </p:nvSpPr>
          <p:spPr>
            <a:xfrm>
              <a:off x="10613412" y="495105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04" name="꺾인 연결선[E] 203">
              <a:extLst>
                <a:ext uri="{FF2B5EF4-FFF2-40B4-BE49-F238E27FC236}">
                  <a16:creationId xmlns:a16="http://schemas.microsoft.com/office/drawing/2014/main" id="{63F7F6F0-1F81-FC4D-8AAB-F2F217C3340B}"/>
                </a:ext>
              </a:extLst>
            </p:cNvPr>
            <p:cNvCxnSpPr>
              <a:cxnSpLocks/>
              <a:stCxn id="203" idx="1"/>
              <a:endCxn id="202" idx="3"/>
            </p:cNvCxnSpPr>
            <p:nvPr/>
          </p:nvCxnSpPr>
          <p:spPr>
            <a:xfrm rot="10800000">
              <a:off x="10417542" y="5072734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9DCFDA2-9E7A-FE41-BFF1-869AADB15201}"/>
              </a:ext>
            </a:extLst>
          </p:cNvPr>
          <p:cNvGrpSpPr/>
          <p:nvPr/>
        </p:nvGrpSpPr>
        <p:grpSpPr>
          <a:xfrm>
            <a:off x="8025657" y="2303589"/>
            <a:ext cx="3421738" cy="362062"/>
            <a:chOff x="8025657" y="2303589"/>
            <a:chExt cx="3421738" cy="36206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488D210-2208-244D-806B-C9B8E2F29A43}"/>
                </a:ext>
              </a:extLst>
            </p:cNvPr>
            <p:cNvSpPr/>
            <p:nvPr/>
          </p:nvSpPr>
          <p:spPr>
            <a:xfrm>
              <a:off x="8025657" y="2303589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ps_toggle_i</a:t>
              </a:r>
              <a:endParaRPr kumimoji="1" lang="ko-Kore-KR" altLang="en-US" sz="1100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360BDC93-38CE-BF42-89D8-28F7299C3E6A}"/>
                </a:ext>
              </a:extLst>
            </p:cNvPr>
            <p:cNvGrpSpPr/>
            <p:nvPr/>
          </p:nvGrpSpPr>
          <p:grpSpPr>
            <a:xfrm>
              <a:off x="10390571" y="2419430"/>
              <a:ext cx="1056824" cy="246221"/>
              <a:chOff x="10368927" y="4951053"/>
              <a:chExt cx="1056824" cy="246221"/>
            </a:xfrm>
          </p:grpSpPr>
          <p:sp>
            <p:nvSpPr>
              <p:cNvPr id="206" name="삼각형 205">
                <a:extLst>
                  <a:ext uri="{FF2B5EF4-FFF2-40B4-BE49-F238E27FC236}">
                    <a16:creationId xmlns:a16="http://schemas.microsoft.com/office/drawing/2014/main" id="{68873D75-6A11-074D-9445-5C173483C5E3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0BF460FE-97EF-0C4F-9A2E-A6EE4DE500D6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08" name="꺾인 연결선[E] 207">
                <a:extLst>
                  <a:ext uri="{FF2B5EF4-FFF2-40B4-BE49-F238E27FC236}">
                    <a16:creationId xmlns:a16="http://schemas.microsoft.com/office/drawing/2014/main" id="{B390187F-169A-3B48-999D-4783220230B7}"/>
                  </a:ext>
                </a:extLst>
              </p:cNvPr>
              <p:cNvCxnSpPr>
                <a:cxnSpLocks/>
                <a:stCxn id="207" idx="1"/>
                <a:endCxn id="206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DDA6E829-0540-5345-9D71-96F515210FA3}"/>
              </a:ext>
            </a:extLst>
          </p:cNvPr>
          <p:cNvGrpSpPr/>
          <p:nvPr/>
        </p:nvGrpSpPr>
        <p:grpSpPr>
          <a:xfrm>
            <a:off x="5430210" y="2189269"/>
            <a:ext cx="363294" cy="529936"/>
            <a:chOff x="10923793" y="2009521"/>
            <a:chExt cx="363294" cy="529936"/>
          </a:xfrm>
        </p:grpSpPr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5057C42E-6C40-194C-B335-A97904C7CD52}"/>
                </a:ext>
              </a:extLst>
            </p:cNvPr>
            <p:cNvSpPr/>
            <p:nvPr/>
          </p:nvSpPr>
          <p:spPr>
            <a:xfrm rot="5400000">
              <a:off x="10959002" y="2353504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2B2557CC-9A1A-2147-BEBE-AB92396ADE22}"/>
                </a:ext>
              </a:extLst>
            </p:cNvPr>
            <p:cNvSpPr/>
            <p:nvPr/>
          </p:nvSpPr>
          <p:spPr>
            <a:xfrm rot="5400000">
              <a:off x="10923793" y="2129491"/>
              <a:ext cx="45720" cy="45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2" name="사다리꼴[T] 211">
              <a:extLst>
                <a:ext uri="{FF2B5EF4-FFF2-40B4-BE49-F238E27FC236}">
                  <a16:creationId xmlns:a16="http://schemas.microsoft.com/office/drawing/2014/main" id="{E3FC39A1-B4C6-7643-9588-F3C8CF2DC0EA}"/>
                </a:ext>
              </a:extLst>
            </p:cNvPr>
            <p:cNvSpPr/>
            <p:nvPr/>
          </p:nvSpPr>
          <p:spPr>
            <a:xfrm rot="5400000">
              <a:off x="10866256" y="2118625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217" name="꺾인 연결선[E] 216">
            <a:extLst>
              <a:ext uri="{FF2B5EF4-FFF2-40B4-BE49-F238E27FC236}">
                <a16:creationId xmlns:a16="http://schemas.microsoft.com/office/drawing/2014/main" id="{4BBE0706-AD9E-CD4D-9BD7-C80FA7DBD042}"/>
              </a:ext>
            </a:extLst>
          </p:cNvPr>
          <p:cNvCxnSpPr>
            <a:stCxn id="212" idx="0"/>
            <a:endCxn id="40" idx="1"/>
          </p:cNvCxnSpPr>
          <p:nvPr/>
        </p:nvCxnSpPr>
        <p:spPr>
          <a:xfrm>
            <a:off x="5793505" y="2454237"/>
            <a:ext cx="2232152" cy="17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[E] 218">
            <a:extLst>
              <a:ext uri="{FF2B5EF4-FFF2-40B4-BE49-F238E27FC236}">
                <a16:creationId xmlns:a16="http://schemas.microsoft.com/office/drawing/2014/main" id="{74571D3B-B12A-ED46-847B-2253FC60F412}"/>
              </a:ext>
            </a:extLst>
          </p:cNvPr>
          <p:cNvCxnSpPr>
            <a:stCxn id="40" idx="0"/>
            <a:endCxn id="211" idx="3"/>
          </p:cNvCxnSpPr>
          <p:nvPr/>
        </p:nvCxnSpPr>
        <p:spPr>
          <a:xfrm rot="16200000" flipH="1" flipV="1">
            <a:off x="7327153" y="413342"/>
            <a:ext cx="12346" cy="3792840"/>
          </a:xfrm>
          <a:prstGeom prst="bentConnector4">
            <a:avLst>
              <a:gd name="adj1" fmla="val -5931435"/>
              <a:gd name="adj2" fmla="val 1062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>
            <a:extLst>
              <a:ext uri="{FF2B5EF4-FFF2-40B4-BE49-F238E27FC236}">
                <a16:creationId xmlns:a16="http://schemas.microsoft.com/office/drawing/2014/main" id="{DA6084CA-560B-B44E-91AF-8C44884E1284}"/>
              </a:ext>
            </a:extLst>
          </p:cNvPr>
          <p:cNvCxnSpPr>
            <a:stCxn id="40" idx="0"/>
            <a:endCxn id="210" idx="4"/>
          </p:cNvCxnSpPr>
          <p:nvPr/>
        </p:nvCxnSpPr>
        <p:spPr>
          <a:xfrm rot="16200000" flipH="1" flipV="1">
            <a:off x="7210674" y="564716"/>
            <a:ext cx="280199" cy="3757944"/>
          </a:xfrm>
          <a:prstGeom prst="bentConnector4">
            <a:avLst>
              <a:gd name="adj1" fmla="val -261349"/>
              <a:gd name="adj2" fmla="val 1070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F9CC075-8CEC-4A4D-8482-66489F7D3EE4}"/>
              </a:ext>
            </a:extLst>
          </p:cNvPr>
          <p:cNvGrpSpPr/>
          <p:nvPr/>
        </p:nvGrpSpPr>
        <p:grpSpPr>
          <a:xfrm>
            <a:off x="603877" y="4735844"/>
            <a:ext cx="3415395" cy="359431"/>
            <a:chOff x="603877" y="4735844"/>
            <a:chExt cx="3415395" cy="35943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028E146-C4A8-064F-99BB-864A1BB8545F}"/>
                </a:ext>
              </a:extLst>
            </p:cNvPr>
            <p:cNvSpPr/>
            <p:nvPr/>
          </p:nvSpPr>
          <p:spPr>
            <a:xfrm>
              <a:off x="603877" y="4735844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ps_ack_toggle_o_r</a:t>
              </a:r>
              <a:endParaRPr kumimoji="1" lang="ko-Kore-KR" altLang="en-US" sz="1100" dirty="0"/>
            </a:p>
          </p:txBody>
        </p: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21287981-117D-E44E-91DC-B40D3825420A}"/>
                </a:ext>
              </a:extLst>
            </p:cNvPr>
            <p:cNvGrpSpPr/>
            <p:nvPr/>
          </p:nvGrpSpPr>
          <p:grpSpPr>
            <a:xfrm>
              <a:off x="2962448" y="4849054"/>
              <a:ext cx="1056824" cy="246221"/>
              <a:chOff x="10368927" y="4951053"/>
              <a:chExt cx="1056824" cy="246221"/>
            </a:xfrm>
          </p:grpSpPr>
          <p:sp>
            <p:nvSpPr>
              <p:cNvPr id="226" name="삼각형 225">
                <a:extLst>
                  <a:ext uri="{FF2B5EF4-FFF2-40B4-BE49-F238E27FC236}">
                    <a16:creationId xmlns:a16="http://schemas.microsoft.com/office/drawing/2014/main" id="{77CE7ED0-7943-484E-8BFC-48E8DEF11450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C5D458A9-0376-1246-82B6-4A802BCDCDC8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28" name="꺾인 연결선[E] 227">
                <a:extLst>
                  <a:ext uri="{FF2B5EF4-FFF2-40B4-BE49-F238E27FC236}">
                    <a16:creationId xmlns:a16="http://schemas.microsoft.com/office/drawing/2014/main" id="{089D7115-8CF0-6549-8B79-2C119075EFB7}"/>
                  </a:ext>
                </a:extLst>
              </p:cNvPr>
              <p:cNvCxnSpPr>
                <a:cxnSpLocks/>
                <a:stCxn id="227" idx="1"/>
                <a:endCxn id="226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30" name="꺾인 연결선[E] 229">
            <a:extLst>
              <a:ext uri="{FF2B5EF4-FFF2-40B4-BE49-F238E27FC236}">
                <a16:creationId xmlns:a16="http://schemas.microsoft.com/office/drawing/2014/main" id="{D12866A4-9053-6F45-B9AA-530C32E7CC3E}"/>
              </a:ext>
            </a:extLst>
          </p:cNvPr>
          <p:cNvCxnSpPr>
            <a:stCxn id="39" idx="1"/>
            <a:endCxn id="38" idx="1"/>
          </p:cNvCxnSpPr>
          <p:nvPr/>
        </p:nvCxnSpPr>
        <p:spPr>
          <a:xfrm rot="10800000" flipV="1">
            <a:off x="603877" y="3601278"/>
            <a:ext cx="12700" cy="1286966"/>
          </a:xfrm>
          <a:prstGeom prst="bentConnector3">
            <a:avLst>
              <a:gd name="adj1" fmla="val 44376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A621C70-8856-D143-B154-957B35C5AFE8}"/>
              </a:ext>
            </a:extLst>
          </p:cNvPr>
          <p:cNvGrpSpPr/>
          <p:nvPr/>
        </p:nvGrpSpPr>
        <p:grpSpPr>
          <a:xfrm>
            <a:off x="607766" y="4215300"/>
            <a:ext cx="3257657" cy="367383"/>
            <a:chOff x="440712" y="4215300"/>
            <a:chExt cx="3257657" cy="36738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A3B1DD9-CF89-5944-BFF2-ACD910C7DF10}"/>
                </a:ext>
              </a:extLst>
            </p:cNvPr>
            <p:cNvSpPr/>
            <p:nvPr/>
          </p:nvSpPr>
          <p:spPr>
            <a:xfrm>
              <a:off x="440712" y="4277883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multiregimpl1_regs1</a:t>
              </a:r>
              <a:endParaRPr kumimoji="1" lang="ko-Kore-KR" altLang="en-US" sz="1100" dirty="0"/>
            </a:p>
          </p:txBody>
        </p:sp>
        <p:grpSp>
          <p:nvGrpSpPr>
            <p:cNvPr id="232" name="그룹 231">
              <a:extLst>
                <a:ext uri="{FF2B5EF4-FFF2-40B4-BE49-F238E27FC236}">
                  <a16:creationId xmlns:a16="http://schemas.microsoft.com/office/drawing/2014/main" id="{2412C7EA-5C50-A042-ADAD-F92CCCA53D17}"/>
                </a:ext>
              </a:extLst>
            </p:cNvPr>
            <p:cNvGrpSpPr/>
            <p:nvPr/>
          </p:nvGrpSpPr>
          <p:grpSpPr>
            <a:xfrm>
              <a:off x="2797703" y="4215300"/>
              <a:ext cx="900666" cy="246221"/>
              <a:chOff x="10368927" y="4951053"/>
              <a:chExt cx="900666" cy="246221"/>
            </a:xfrm>
          </p:grpSpPr>
          <p:sp>
            <p:nvSpPr>
              <p:cNvPr id="233" name="삼각형 232">
                <a:extLst>
                  <a:ext uri="{FF2B5EF4-FFF2-40B4-BE49-F238E27FC236}">
                    <a16:creationId xmlns:a16="http://schemas.microsoft.com/office/drawing/2014/main" id="{27ED6D50-A8CA-9B4D-B884-6F2093974AE5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7F77045-7A31-CA47-BE92-49CCA58B812B}"/>
                  </a:ext>
                </a:extLst>
              </p:cNvPr>
              <p:cNvSpPr txBox="1"/>
              <p:nvPr/>
            </p:nvSpPr>
            <p:spPr>
              <a:xfrm>
                <a:off x="10613413" y="4951053"/>
                <a:ext cx="6561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35" name="꺾인 연결선[E] 234">
                <a:extLst>
                  <a:ext uri="{FF2B5EF4-FFF2-40B4-BE49-F238E27FC236}">
                    <a16:creationId xmlns:a16="http://schemas.microsoft.com/office/drawing/2014/main" id="{92D4DDC3-B487-0B40-8277-2A0915D1AE01}"/>
                  </a:ext>
                </a:extLst>
              </p:cNvPr>
              <p:cNvCxnSpPr>
                <a:cxnSpLocks/>
                <a:stCxn id="234" idx="1"/>
                <a:endCxn id="233" idx="3"/>
              </p:cNvCxnSpPr>
              <p:nvPr/>
            </p:nvCxnSpPr>
            <p:spPr>
              <a:xfrm rot="10800000">
                <a:off x="10417543" y="5072734"/>
                <a:ext cx="195871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7" name="그룹 236">
            <a:extLst>
              <a:ext uri="{FF2B5EF4-FFF2-40B4-BE49-F238E27FC236}">
                <a16:creationId xmlns:a16="http://schemas.microsoft.com/office/drawing/2014/main" id="{0B14DB5D-CDEC-D249-A7A8-168B0F4B0EEE}"/>
              </a:ext>
            </a:extLst>
          </p:cNvPr>
          <p:cNvGrpSpPr/>
          <p:nvPr/>
        </p:nvGrpSpPr>
        <p:grpSpPr>
          <a:xfrm>
            <a:off x="3730487" y="5877423"/>
            <a:ext cx="900666" cy="246221"/>
            <a:chOff x="10368927" y="4951053"/>
            <a:chExt cx="900666" cy="246221"/>
          </a:xfrm>
        </p:grpSpPr>
        <p:sp>
          <p:nvSpPr>
            <p:cNvPr id="238" name="삼각형 237">
              <a:extLst>
                <a:ext uri="{FF2B5EF4-FFF2-40B4-BE49-F238E27FC236}">
                  <a16:creationId xmlns:a16="http://schemas.microsoft.com/office/drawing/2014/main" id="{96F9144D-DCED-7F4E-85A8-AED43FAE68A0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B3398DC4-9C82-884C-A58D-35ECF755D497}"/>
                </a:ext>
              </a:extLst>
            </p:cNvPr>
            <p:cNvSpPr txBox="1"/>
            <p:nvPr/>
          </p:nvSpPr>
          <p:spPr>
            <a:xfrm>
              <a:off x="10613413" y="4951053"/>
              <a:ext cx="6561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40" name="꺾인 연결선[E] 239">
              <a:extLst>
                <a:ext uri="{FF2B5EF4-FFF2-40B4-BE49-F238E27FC236}">
                  <a16:creationId xmlns:a16="http://schemas.microsoft.com/office/drawing/2014/main" id="{EA8C16FF-FE59-5D45-A965-6150663C0E34}"/>
                </a:ext>
              </a:extLst>
            </p:cNvPr>
            <p:cNvCxnSpPr>
              <a:cxnSpLocks/>
              <a:stCxn id="239" idx="1"/>
              <a:endCxn id="238" idx="3"/>
            </p:cNvCxnSpPr>
            <p:nvPr/>
          </p:nvCxnSpPr>
          <p:spPr>
            <a:xfrm rot="10800000">
              <a:off x="10417543" y="5072734"/>
              <a:ext cx="195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2" name="꺾인 연결선[E] 241">
            <a:extLst>
              <a:ext uri="{FF2B5EF4-FFF2-40B4-BE49-F238E27FC236}">
                <a16:creationId xmlns:a16="http://schemas.microsoft.com/office/drawing/2014/main" id="{20A44964-7133-0D4B-92E9-4AA7761642DA}"/>
              </a:ext>
            </a:extLst>
          </p:cNvPr>
          <p:cNvCxnSpPr>
            <a:stCxn id="53" idx="1"/>
            <a:endCxn id="54" idx="1"/>
          </p:cNvCxnSpPr>
          <p:nvPr/>
        </p:nvCxnSpPr>
        <p:spPr>
          <a:xfrm rot="10800000">
            <a:off x="607767" y="4430284"/>
            <a:ext cx="763981" cy="1470399"/>
          </a:xfrm>
          <a:prstGeom prst="bentConnector3">
            <a:avLst>
              <a:gd name="adj1" fmla="val 129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꺾인 연결선[E] 244">
            <a:extLst>
              <a:ext uri="{FF2B5EF4-FFF2-40B4-BE49-F238E27FC236}">
                <a16:creationId xmlns:a16="http://schemas.microsoft.com/office/drawing/2014/main" id="{837E0307-9699-3F4A-997F-B459A9B04BA7}"/>
              </a:ext>
            </a:extLst>
          </p:cNvPr>
          <p:cNvCxnSpPr>
            <a:cxnSpLocks/>
            <a:stCxn id="41" idx="1"/>
            <a:endCxn id="53" idx="3"/>
          </p:cNvCxnSpPr>
          <p:nvPr/>
        </p:nvCxnSpPr>
        <p:spPr>
          <a:xfrm rot="10800000" flipV="1">
            <a:off x="3779925" y="4392888"/>
            <a:ext cx="3980765" cy="1507794"/>
          </a:xfrm>
          <a:prstGeom prst="bentConnector3">
            <a:avLst>
              <a:gd name="adj1" fmla="val 770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꺾인 연결선[E] 246">
            <a:extLst>
              <a:ext uri="{FF2B5EF4-FFF2-40B4-BE49-F238E27FC236}">
                <a16:creationId xmlns:a16="http://schemas.microsoft.com/office/drawing/2014/main" id="{F0F7920B-725C-3447-8926-6B3598E1FD79}"/>
              </a:ext>
            </a:extLst>
          </p:cNvPr>
          <p:cNvCxnSpPr>
            <a:stCxn id="41" idx="2"/>
            <a:endCxn id="115" idx="3"/>
          </p:cNvCxnSpPr>
          <p:nvPr/>
        </p:nvCxnSpPr>
        <p:spPr>
          <a:xfrm rot="5400000" flipH="1" flipV="1">
            <a:off x="8330155" y="3772361"/>
            <a:ext cx="1407549" cy="138305"/>
          </a:xfrm>
          <a:prstGeom prst="bentConnector5">
            <a:avLst>
              <a:gd name="adj1" fmla="val -16241"/>
              <a:gd name="adj2" fmla="val 1643228"/>
              <a:gd name="adj3" fmla="val 1137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34CB22C6-2874-C447-A72B-2E816F68AD43}"/>
              </a:ext>
            </a:extLst>
          </p:cNvPr>
          <p:cNvCxnSpPr>
            <a:stCxn id="81" idx="1"/>
            <a:endCxn id="116" idx="3"/>
          </p:cNvCxnSpPr>
          <p:nvPr/>
        </p:nvCxnSpPr>
        <p:spPr>
          <a:xfrm flipV="1">
            <a:off x="3838456" y="3338474"/>
            <a:ext cx="4900324" cy="9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[E] 35">
            <a:extLst>
              <a:ext uri="{FF2B5EF4-FFF2-40B4-BE49-F238E27FC236}">
                <a16:creationId xmlns:a16="http://schemas.microsoft.com/office/drawing/2014/main" id="{81DA88AE-2A16-6740-8ABE-97936B7C7EA6}"/>
              </a:ext>
            </a:extLst>
          </p:cNvPr>
          <p:cNvCxnSpPr>
            <a:stCxn id="52" idx="2"/>
            <a:endCxn id="39" idx="0"/>
          </p:cNvCxnSpPr>
          <p:nvPr/>
        </p:nvCxnSpPr>
        <p:spPr>
          <a:xfrm rot="5400000">
            <a:off x="1234641" y="2874566"/>
            <a:ext cx="1147638" cy="9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065C0C24-D41E-FE4E-A250-4D55B5ECEE31}"/>
              </a:ext>
            </a:extLst>
          </p:cNvPr>
          <p:cNvSpPr txBox="1"/>
          <p:nvPr/>
        </p:nvSpPr>
        <p:spPr>
          <a:xfrm>
            <a:off x="9255533" y="3888551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4D183CA-F8B8-F340-8A24-1885AD3B9FA1}"/>
              </a:ext>
            </a:extLst>
          </p:cNvPr>
          <p:cNvSpPr txBox="1"/>
          <p:nvPr/>
        </p:nvSpPr>
        <p:spPr>
          <a:xfrm>
            <a:off x="9281881" y="196276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CE1B4E-1920-EB43-8F45-BDD10D7F93D5}"/>
              </a:ext>
            </a:extLst>
          </p:cNvPr>
          <p:cNvSpPr txBox="1"/>
          <p:nvPr/>
        </p:nvSpPr>
        <p:spPr>
          <a:xfrm>
            <a:off x="5471801" y="56520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DD7F1E3-7BBC-2043-B66D-F5EF8031D792}"/>
              </a:ext>
            </a:extLst>
          </p:cNvPr>
          <p:cNvSpPr txBox="1"/>
          <p:nvPr/>
        </p:nvSpPr>
        <p:spPr>
          <a:xfrm>
            <a:off x="1463218" y="167016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B622D47-3D03-104B-AB80-CD4BF3D5E4F5}"/>
              </a:ext>
            </a:extLst>
          </p:cNvPr>
          <p:cNvSpPr txBox="1"/>
          <p:nvPr/>
        </p:nvSpPr>
        <p:spPr>
          <a:xfrm>
            <a:off x="1463218" y="314140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5692F133-AAA8-D14A-9D73-D46CB71F4812}"/>
              </a:ext>
            </a:extLst>
          </p:cNvPr>
          <p:cNvSpPr txBox="1"/>
          <p:nvPr/>
        </p:nvSpPr>
        <p:spPr>
          <a:xfrm>
            <a:off x="1741584" y="397845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B746245-B580-6D42-8060-33BAC553D2D4}"/>
              </a:ext>
            </a:extLst>
          </p:cNvPr>
          <p:cNvSpPr txBox="1"/>
          <p:nvPr/>
        </p:nvSpPr>
        <p:spPr>
          <a:xfrm>
            <a:off x="1741584" y="5056849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DF96B84-38D1-5D47-9D9F-04925E1E513E}"/>
              </a:ext>
            </a:extLst>
          </p:cNvPr>
          <p:cNvSpPr txBox="1"/>
          <p:nvPr/>
        </p:nvSpPr>
        <p:spPr>
          <a:xfrm>
            <a:off x="2490173" y="5425686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3D7B142-0CE3-1A4E-8809-910C7BBD672A}"/>
              </a:ext>
            </a:extLst>
          </p:cNvPr>
          <p:cNvSpPr txBox="1"/>
          <p:nvPr/>
        </p:nvSpPr>
        <p:spPr>
          <a:xfrm>
            <a:off x="8838905" y="606173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00EB1F4-6C7B-4746-A03C-059FB0487AC1}"/>
              </a:ext>
            </a:extLst>
          </p:cNvPr>
          <p:cNvSpPr txBox="1"/>
          <p:nvPr/>
        </p:nvSpPr>
        <p:spPr>
          <a:xfrm>
            <a:off x="219638" y="114300"/>
            <a:ext cx="33057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</a:t>
            </a:r>
            <a:r>
              <a:rPr kumimoji="1" lang="ko-KR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kumimoji="1" lang="ko-KR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ore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Blind Transfer</a:t>
            </a:r>
            <a:endParaRPr kumimoji="1" lang="ko-Kore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59" name="꺾인 연결선[E] 158">
            <a:extLst>
              <a:ext uri="{FF2B5EF4-FFF2-40B4-BE49-F238E27FC236}">
                <a16:creationId xmlns:a16="http://schemas.microsoft.com/office/drawing/2014/main" id="{0774F356-6425-EB47-A8F6-7A1AF393A680}"/>
              </a:ext>
            </a:extLst>
          </p:cNvPr>
          <p:cNvCxnSpPr>
            <a:cxnSpLocks/>
            <a:endCxn id="160" idx="2"/>
          </p:cNvCxnSpPr>
          <p:nvPr/>
        </p:nvCxnSpPr>
        <p:spPr>
          <a:xfrm flipV="1">
            <a:off x="3838456" y="571500"/>
            <a:ext cx="439212" cy="27679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0DF966E-B201-384F-B28D-28B06D8BA9B1}"/>
              </a:ext>
            </a:extLst>
          </p:cNvPr>
          <p:cNvSpPr/>
          <p:nvPr/>
        </p:nvSpPr>
        <p:spPr>
          <a:xfrm>
            <a:off x="4101503" y="242888"/>
            <a:ext cx="352330" cy="32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o</a:t>
            </a:r>
            <a:endParaRPr kumimoji="1" lang="ko-Kore-KR" altLang="en-US" dirty="0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19BA468C-13DC-B54E-B718-0B5D14CD9A43}"/>
              </a:ext>
            </a:extLst>
          </p:cNvPr>
          <p:cNvSpPr/>
          <p:nvPr/>
        </p:nvSpPr>
        <p:spPr>
          <a:xfrm>
            <a:off x="6367150" y="5123850"/>
            <a:ext cx="352330" cy="32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i</a:t>
            </a:r>
            <a:endParaRPr kumimoji="1" lang="ko-Kore-KR" altLang="en-US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0123649F-24E0-0E45-B5B0-4E4CC0CB43B8}"/>
              </a:ext>
            </a:extLst>
          </p:cNvPr>
          <p:cNvSpPr txBox="1"/>
          <p:nvPr/>
        </p:nvSpPr>
        <p:spPr>
          <a:xfrm>
            <a:off x="6702974" y="5087906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A3D780E1-C34B-C045-89E2-E488D226FD5C}"/>
              </a:ext>
            </a:extLst>
          </p:cNvPr>
          <p:cNvSpPr txBox="1"/>
          <p:nvPr/>
        </p:nvSpPr>
        <p:spPr>
          <a:xfrm>
            <a:off x="4447229" y="21259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1286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75EAF8-50F7-B446-8B22-9BBE03C57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DAE361-DCDD-C443-9639-804BD60BB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61C33-0329-0843-A676-CD1BEA7DF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85</a:t>
            </a:fld>
            <a:endParaRPr kumimoji="1" lang="ko-Kore-KR" altLang="en-US"/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6C0EE048-2F9C-FB40-8EF5-1F18BAAA0136}"/>
              </a:ext>
            </a:extLst>
          </p:cNvPr>
          <p:cNvCxnSpPr>
            <a:cxnSpLocks/>
            <a:stCxn id="9" idx="2"/>
            <a:endCxn id="171" idx="3"/>
          </p:cNvCxnSpPr>
          <p:nvPr/>
        </p:nvCxnSpPr>
        <p:spPr>
          <a:xfrm rot="16200000" flipH="1">
            <a:off x="7217072" y="4776331"/>
            <a:ext cx="156036" cy="1556321"/>
          </a:xfrm>
          <a:prstGeom prst="bentConnector2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66AD04C-0D05-C540-A3EB-18AA2E5B014B}"/>
              </a:ext>
            </a:extLst>
          </p:cNvPr>
          <p:cNvSpPr txBox="1"/>
          <p:nvPr/>
        </p:nvSpPr>
        <p:spPr>
          <a:xfrm>
            <a:off x="6453426" y="5214864"/>
            <a:ext cx="1270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dirty="0" err="1"/>
              <a:t>i</a:t>
            </a:r>
            <a:endParaRPr kumimoji="1" lang="ko-Kore-KR" altLang="en-US" sz="1100" dirty="0"/>
          </a:p>
        </p:txBody>
      </p: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4AE0AD55-83A1-B849-85BB-8127B4F6AF61}"/>
              </a:ext>
            </a:extLst>
          </p:cNvPr>
          <p:cNvCxnSpPr>
            <a:cxnSpLocks/>
            <a:stCxn id="212" idx="3"/>
            <a:endCxn id="192" idx="3"/>
          </p:cNvCxnSpPr>
          <p:nvPr/>
        </p:nvCxnSpPr>
        <p:spPr>
          <a:xfrm rot="16200000" flipH="1">
            <a:off x="3888440" y="4429440"/>
            <a:ext cx="3706896" cy="208494"/>
          </a:xfrm>
          <a:prstGeom prst="bentConnector2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EDC5F197-74CB-1D44-9A8D-5F74495F7C04}"/>
              </a:ext>
            </a:extLst>
          </p:cNvPr>
          <p:cNvCxnSpPr>
            <a:cxnSpLocks/>
            <a:stCxn id="52" idx="2"/>
            <a:endCxn id="80" idx="2"/>
          </p:cNvCxnSpPr>
          <p:nvPr/>
        </p:nvCxnSpPr>
        <p:spPr>
          <a:xfrm rot="16200000" flipH="1">
            <a:off x="2099701" y="2010492"/>
            <a:ext cx="873679" cy="14551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[E] 29">
            <a:extLst>
              <a:ext uri="{FF2B5EF4-FFF2-40B4-BE49-F238E27FC236}">
                <a16:creationId xmlns:a16="http://schemas.microsoft.com/office/drawing/2014/main" id="{88FD8464-CCF6-CD4B-8656-822556C5DD9C}"/>
              </a:ext>
            </a:extLst>
          </p:cNvPr>
          <p:cNvCxnSpPr>
            <a:cxnSpLocks/>
            <a:stCxn id="92" idx="1"/>
            <a:endCxn id="158" idx="3"/>
          </p:cNvCxnSpPr>
          <p:nvPr/>
        </p:nvCxnSpPr>
        <p:spPr>
          <a:xfrm>
            <a:off x="4453833" y="4657421"/>
            <a:ext cx="3750058" cy="1456643"/>
          </a:xfrm>
          <a:prstGeom prst="bentConnector3">
            <a:avLst>
              <a:gd name="adj1" fmla="val 187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2D2B5EF8-2E90-714C-BB1C-6E241F002DD9}"/>
              </a:ext>
            </a:extLst>
          </p:cNvPr>
          <p:cNvCxnSpPr>
            <a:cxnSpLocks/>
            <a:stCxn id="54" idx="3"/>
            <a:endCxn id="91" idx="2"/>
          </p:cNvCxnSpPr>
          <p:nvPr/>
        </p:nvCxnSpPr>
        <p:spPr>
          <a:xfrm>
            <a:off x="3015943" y="4430283"/>
            <a:ext cx="863561" cy="626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5A47D1E-DB8E-3E4C-B4CA-4CA94CA589CC}"/>
              </a:ext>
            </a:extLst>
          </p:cNvPr>
          <p:cNvSpPr/>
          <p:nvPr/>
        </p:nvSpPr>
        <p:spPr>
          <a:xfrm>
            <a:off x="7220946" y="6387135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blind</a:t>
            </a:r>
            <a:endParaRPr kumimoji="1" lang="ko-Kore-KR" altLang="en-US" sz="11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2ACCD4D-E5B6-E249-BE2A-87AF8F9157C7}"/>
              </a:ext>
            </a:extLst>
          </p:cNvPr>
          <p:cNvSpPr/>
          <p:nvPr/>
        </p:nvSpPr>
        <p:spPr>
          <a:xfrm>
            <a:off x="1371747" y="5748282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multiregimpl1_regs0</a:t>
            </a:r>
            <a:endParaRPr kumimoji="1" lang="ko-Kore-KR" altLang="en-US" sz="11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9E6CF81-0229-854D-B691-0D4C4B6A83FB}"/>
              </a:ext>
            </a:extLst>
          </p:cNvPr>
          <p:cNvSpPr/>
          <p:nvPr/>
        </p:nvSpPr>
        <p:spPr>
          <a:xfrm>
            <a:off x="4381661" y="875098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multiregimpl0_regs0</a:t>
            </a:r>
            <a:endParaRPr kumimoji="1" lang="ko-Kore-KR" altLang="en-US" sz="1100" dirty="0"/>
          </a:p>
        </p:txBody>
      </p:sp>
      <p:cxnSp>
        <p:nvCxnSpPr>
          <p:cNvPr id="67" name="꺾인 연결선[E] 66">
            <a:extLst>
              <a:ext uri="{FF2B5EF4-FFF2-40B4-BE49-F238E27FC236}">
                <a16:creationId xmlns:a16="http://schemas.microsoft.com/office/drawing/2014/main" id="{D11EEA9D-EA43-C848-BA59-7B0F57395C8F}"/>
              </a:ext>
            </a:extLst>
          </p:cNvPr>
          <p:cNvCxnSpPr>
            <a:cxnSpLocks/>
            <a:stCxn id="39" idx="3"/>
            <a:endCxn id="80" idx="0"/>
          </p:cNvCxnSpPr>
          <p:nvPr/>
        </p:nvCxnSpPr>
        <p:spPr>
          <a:xfrm flipV="1">
            <a:off x="3012054" y="3511207"/>
            <a:ext cx="240738" cy="9007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104AD0C4-6030-9D49-93BF-D35A19BDF194}"/>
              </a:ext>
            </a:extLst>
          </p:cNvPr>
          <p:cNvGrpSpPr/>
          <p:nvPr/>
        </p:nvGrpSpPr>
        <p:grpSpPr>
          <a:xfrm rot="10800000">
            <a:off x="3252792" y="3169444"/>
            <a:ext cx="585664" cy="341763"/>
            <a:chOff x="3936428" y="5792178"/>
            <a:chExt cx="585664" cy="341763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43CA625C-83DC-A44E-A49F-E6F0AB5CA1E1}"/>
                </a:ext>
              </a:extLst>
            </p:cNvPr>
            <p:cNvGrpSpPr/>
            <p:nvPr/>
          </p:nvGrpSpPr>
          <p:grpSpPr>
            <a:xfrm>
              <a:off x="3936428" y="5793492"/>
              <a:ext cx="536009" cy="340449"/>
              <a:chOff x="3570898" y="3755298"/>
              <a:chExt cx="536009" cy="340449"/>
            </a:xfrm>
          </p:grpSpPr>
          <p:sp>
            <p:nvSpPr>
              <p:cNvPr id="81" name="달 80">
                <a:extLst>
                  <a:ext uri="{FF2B5EF4-FFF2-40B4-BE49-F238E27FC236}">
                    <a16:creationId xmlns:a16="http://schemas.microsoft.com/office/drawing/2014/main" id="{58F23321-8ACB-E644-B899-6C771CF82753}"/>
                  </a:ext>
                </a:extLst>
              </p:cNvPr>
              <p:cNvSpPr/>
              <p:nvPr/>
            </p:nvSpPr>
            <p:spPr>
              <a:xfrm>
                <a:off x="3570898" y="3755771"/>
                <a:ext cx="536009" cy="339976"/>
              </a:xfrm>
              <a:prstGeom prst="moon">
                <a:avLst>
                  <a:gd name="adj" fmla="val 7728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165D872E-72B6-E744-A218-45F92B7BD562}"/>
                  </a:ext>
                </a:extLst>
              </p:cNvPr>
              <p:cNvSpPr/>
              <p:nvPr/>
            </p:nvSpPr>
            <p:spPr>
              <a:xfrm rot="10800000">
                <a:off x="3981985" y="402517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6A6FE92A-6390-C446-BB72-1B1A30A44C4C}"/>
                  </a:ext>
                </a:extLst>
              </p:cNvPr>
              <p:cNvSpPr/>
              <p:nvPr/>
            </p:nvSpPr>
            <p:spPr>
              <a:xfrm rot="10800000">
                <a:off x="3981789" y="3755298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381464AD-4F11-9540-9442-75EC42C399F0}"/>
                  </a:ext>
                </a:extLst>
              </p:cNvPr>
              <p:cNvSpPr/>
              <p:nvPr/>
            </p:nvSpPr>
            <p:spPr>
              <a:xfrm rot="10800000">
                <a:off x="3923228" y="39005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80" name="자유형 79">
              <a:extLst>
                <a:ext uri="{FF2B5EF4-FFF2-40B4-BE49-F238E27FC236}">
                  <a16:creationId xmlns:a16="http://schemas.microsoft.com/office/drawing/2014/main" id="{0E7B6CDA-9D9D-234E-B5DE-E5B29C64800F}"/>
                </a:ext>
              </a:extLst>
            </p:cNvPr>
            <p:cNvSpPr/>
            <p:nvPr/>
          </p:nvSpPr>
          <p:spPr>
            <a:xfrm>
              <a:off x="4386025" y="5792178"/>
              <a:ext cx="136067" cy="336288"/>
            </a:xfrm>
            <a:custGeom>
              <a:avLst/>
              <a:gdLst>
                <a:gd name="connsiteX0" fmla="*/ 136067 w 136067"/>
                <a:gd name="connsiteY0" fmla="*/ 0 h 336288"/>
                <a:gd name="connsiteX1" fmla="*/ 41 w 136067"/>
                <a:gd name="connsiteY1" fmla="*/ 170033 h 336288"/>
                <a:gd name="connsiteX2" fmla="*/ 124732 w 136067"/>
                <a:gd name="connsiteY2" fmla="*/ 336288 h 33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067" h="336288">
                  <a:moveTo>
                    <a:pt x="136067" y="0"/>
                  </a:moveTo>
                  <a:cubicBezTo>
                    <a:pt x="68998" y="56992"/>
                    <a:pt x="1930" y="113985"/>
                    <a:pt x="41" y="170033"/>
                  </a:cubicBezTo>
                  <a:cubicBezTo>
                    <a:pt x="-1848" y="226081"/>
                    <a:pt x="61442" y="281184"/>
                    <a:pt x="124732" y="3362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8757237F-02AD-154A-BD77-B97506D0481E}"/>
              </a:ext>
            </a:extLst>
          </p:cNvPr>
          <p:cNvGrpSpPr/>
          <p:nvPr/>
        </p:nvGrpSpPr>
        <p:grpSpPr>
          <a:xfrm rot="10800000">
            <a:off x="3868169" y="4487433"/>
            <a:ext cx="585664" cy="341763"/>
            <a:chOff x="3936428" y="5792178"/>
            <a:chExt cx="585664" cy="341763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F0B1AD90-A7AB-D74F-939B-20BF395FFE2D}"/>
                </a:ext>
              </a:extLst>
            </p:cNvPr>
            <p:cNvGrpSpPr/>
            <p:nvPr/>
          </p:nvGrpSpPr>
          <p:grpSpPr>
            <a:xfrm>
              <a:off x="3936428" y="5793492"/>
              <a:ext cx="536009" cy="340449"/>
              <a:chOff x="3570898" y="3755298"/>
              <a:chExt cx="536009" cy="340449"/>
            </a:xfrm>
          </p:grpSpPr>
          <p:sp>
            <p:nvSpPr>
              <p:cNvPr id="92" name="달 91">
                <a:extLst>
                  <a:ext uri="{FF2B5EF4-FFF2-40B4-BE49-F238E27FC236}">
                    <a16:creationId xmlns:a16="http://schemas.microsoft.com/office/drawing/2014/main" id="{DE01FCF7-EFDA-044B-ACA3-F50D1A6F69E4}"/>
                  </a:ext>
                </a:extLst>
              </p:cNvPr>
              <p:cNvSpPr/>
              <p:nvPr/>
            </p:nvSpPr>
            <p:spPr>
              <a:xfrm>
                <a:off x="3570898" y="3755771"/>
                <a:ext cx="536009" cy="339976"/>
              </a:xfrm>
              <a:prstGeom prst="moon">
                <a:avLst>
                  <a:gd name="adj" fmla="val 7728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62BFCE43-FFE2-3245-B9F0-4969C6776CFA}"/>
                  </a:ext>
                </a:extLst>
              </p:cNvPr>
              <p:cNvSpPr/>
              <p:nvPr/>
            </p:nvSpPr>
            <p:spPr>
              <a:xfrm rot="10800000">
                <a:off x="3981985" y="402517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908719A2-7366-BB49-BE3C-D99AA370BAEE}"/>
                  </a:ext>
                </a:extLst>
              </p:cNvPr>
              <p:cNvSpPr/>
              <p:nvPr/>
            </p:nvSpPr>
            <p:spPr>
              <a:xfrm rot="10800000">
                <a:off x="3981789" y="3755298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DEFB952A-919C-E643-9E16-31139A7DF379}"/>
                  </a:ext>
                </a:extLst>
              </p:cNvPr>
              <p:cNvSpPr/>
              <p:nvPr/>
            </p:nvSpPr>
            <p:spPr>
              <a:xfrm rot="10800000">
                <a:off x="3923228" y="39005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91" name="자유형 90">
              <a:extLst>
                <a:ext uri="{FF2B5EF4-FFF2-40B4-BE49-F238E27FC236}">
                  <a16:creationId xmlns:a16="http://schemas.microsoft.com/office/drawing/2014/main" id="{BA94395D-8A6C-CE48-9894-75D9C49275B8}"/>
                </a:ext>
              </a:extLst>
            </p:cNvPr>
            <p:cNvSpPr/>
            <p:nvPr/>
          </p:nvSpPr>
          <p:spPr>
            <a:xfrm>
              <a:off x="4386025" y="5792178"/>
              <a:ext cx="136067" cy="336288"/>
            </a:xfrm>
            <a:custGeom>
              <a:avLst/>
              <a:gdLst>
                <a:gd name="connsiteX0" fmla="*/ 136067 w 136067"/>
                <a:gd name="connsiteY0" fmla="*/ 0 h 336288"/>
                <a:gd name="connsiteX1" fmla="*/ 41 w 136067"/>
                <a:gd name="connsiteY1" fmla="*/ 170033 h 336288"/>
                <a:gd name="connsiteX2" fmla="*/ 124732 w 136067"/>
                <a:gd name="connsiteY2" fmla="*/ 336288 h 33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067" h="336288">
                  <a:moveTo>
                    <a:pt x="136067" y="0"/>
                  </a:moveTo>
                  <a:cubicBezTo>
                    <a:pt x="68998" y="56992"/>
                    <a:pt x="1930" y="113985"/>
                    <a:pt x="41" y="170033"/>
                  </a:cubicBezTo>
                  <a:cubicBezTo>
                    <a:pt x="-1848" y="226081"/>
                    <a:pt x="61442" y="281184"/>
                    <a:pt x="124732" y="3362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99" name="꺾인 연결선[E] 98">
            <a:extLst>
              <a:ext uri="{FF2B5EF4-FFF2-40B4-BE49-F238E27FC236}">
                <a16:creationId xmlns:a16="http://schemas.microsoft.com/office/drawing/2014/main" id="{4A7F3FCD-5C7E-FF45-AAE7-0F3B4474ACEE}"/>
              </a:ext>
            </a:extLst>
          </p:cNvPr>
          <p:cNvCxnSpPr>
            <a:stCxn id="38" idx="3"/>
            <a:endCxn id="91" idx="0"/>
          </p:cNvCxnSpPr>
          <p:nvPr/>
        </p:nvCxnSpPr>
        <p:spPr>
          <a:xfrm flipV="1">
            <a:off x="3012054" y="4829196"/>
            <a:ext cx="856115" cy="5904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D40DEE6-D3CE-0146-8E82-DC3914DDC285}"/>
              </a:ext>
            </a:extLst>
          </p:cNvPr>
          <p:cNvGrpSpPr/>
          <p:nvPr/>
        </p:nvGrpSpPr>
        <p:grpSpPr>
          <a:xfrm>
            <a:off x="7760689" y="4240488"/>
            <a:ext cx="3416449" cy="342195"/>
            <a:chOff x="7760689" y="4240488"/>
            <a:chExt cx="3416449" cy="34219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CFF89E8-ACEE-A04C-AA2E-C7A252C05939}"/>
                </a:ext>
              </a:extLst>
            </p:cNvPr>
            <p:cNvSpPr/>
            <p:nvPr/>
          </p:nvSpPr>
          <p:spPr>
            <a:xfrm>
              <a:off x="7760689" y="4240488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ps_ack_toggle_i</a:t>
              </a:r>
              <a:endParaRPr kumimoji="1" lang="ko-Kore-KR" altLang="en-US" sz="1100" dirty="0"/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20120520-13FB-DB4D-9100-26A66B36A0C5}"/>
                </a:ext>
              </a:extLst>
            </p:cNvPr>
            <p:cNvGrpSpPr/>
            <p:nvPr/>
          </p:nvGrpSpPr>
          <p:grpSpPr>
            <a:xfrm>
              <a:off x="10120314" y="4336462"/>
              <a:ext cx="1056824" cy="246221"/>
              <a:chOff x="10368927" y="4951053"/>
              <a:chExt cx="1056824" cy="246221"/>
            </a:xfrm>
          </p:grpSpPr>
          <p:sp>
            <p:nvSpPr>
              <p:cNvPr id="110" name="삼각형 109">
                <a:extLst>
                  <a:ext uri="{FF2B5EF4-FFF2-40B4-BE49-F238E27FC236}">
                    <a16:creationId xmlns:a16="http://schemas.microsoft.com/office/drawing/2014/main" id="{D12E9EA0-E945-7244-A067-4FDD45036133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18CE49E-38B9-394F-AB71-7E50E096E1DC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12" name="꺾인 연결선[E] 111">
                <a:extLst>
                  <a:ext uri="{FF2B5EF4-FFF2-40B4-BE49-F238E27FC236}">
                    <a16:creationId xmlns:a16="http://schemas.microsoft.com/office/drawing/2014/main" id="{7CD835CE-9D1D-C943-BF0E-3B29E1E6C9E3}"/>
                  </a:ext>
                </a:extLst>
              </p:cNvPr>
              <p:cNvCxnSpPr>
                <a:cxnSpLocks/>
                <a:stCxn id="111" idx="1"/>
                <a:endCxn id="110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2CD40235-808C-7C44-A730-D9DD8F98A6F6}"/>
              </a:ext>
            </a:extLst>
          </p:cNvPr>
          <p:cNvGrpSpPr/>
          <p:nvPr/>
        </p:nvGrpSpPr>
        <p:grpSpPr>
          <a:xfrm rot="5400000">
            <a:off x="8783134" y="3047722"/>
            <a:ext cx="363294" cy="529936"/>
            <a:chOff x="10923793" y="2009521"/>
            <a:chExt cx="363294" cy="529936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EABACC4A-44F3-1743-8429-69AD27FB3F49}"/>
                </a:ext>
              </a:extLst>
            </p:cNvPr>
            <p:cNvSpPr/>
            <p:nvPr/>
          </p:nvSpPr>
          <p:spPr>
            <a:xfrm rot="5400000">
              <a:off x="10959002" y="2353504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65AA2652-5A70-A746-83C5-4BD02CB68958}"/>
                </a:ext>
              </a:extLst>
            </p:cNvPr>
            <p:cNvSpPr/>
            <p:nvPr/>
          </p:nvSpPr>
          <p:spPr>
            <a:xfrm rot="5400000">
              <a:off x="10923793" y="2129491"/>
              <a:ext cx="45720" cy="45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6" name="사다리꼴[T] 115">
              <a:extLst>
                <a:ext uri="{FF2B5EF4-FFF2-40B4-BE49-F238E27FC236}">
                  <a16:creationId xmlns:a16="http://schemas.microsoft.com/office/drawing/2014/main" id="{37424804-300D-D444-AC23-755E375FE87D}"/>
                </a:ext>
              </a:extLst>
            </p:cNvPr>
            <p:cNvSpPr/>
            <p:nvPr/>
          </p:nvSpPr>
          <p:spPr>
            <a:xfrm rot="5400000">
              <a:off x="10866256" y="2118625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D85E0499-6A31-2D44-8E57-5CC03DD7210D}"/>
              </a:ext>
            </a:extLst>
          </p:cNvPr>
          <p:cNvCxnSpPr>
            <a:stCxn id="116" idx="0"/>
            <a:endCxn id="41" idx="0"/>
          </p:cNvCxnSpPr>
          <p:nvPr/>
        </p:nvCxnSpPr>
        <p:spPr>
          <a:xfrm flipH="1">
            <a:off x="8964778" y="3494338"/>
            <a:ext cx="4" cy="746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꺾인 연결선[E] 124">
            <a:extLst>
              <a:ext uri="{FF2B5EF4-FFF2-40B4-BE49-F238E27FC236}">
                <a16:creationId xmlns:a16="http://schemas.microsoft.com/office/drawing/2014/main" id="{DB62BB95-597D-3242-8C89-F3CD726AC134}"/>
              </a:ext>
            </a:extLst>
          </p:cNvPr>
          <p:cNvCxnSpPr>
            <a:cxnSpLocks/>
            <a:stCxn id="41" idx="2"/>
            <a:endCxn id="114" idx="4"/>
          </p:cNvCxnSpPr>
          <p:nvPr/>
        </p:nvCxnSpPr>
        <p:spPr>
          <a:xfrm rot="5400000" flipH="1">
            <a:off x="8213678" y="3794189"/>
            <a:ext cx="1372653" cy="129547"/>
          </a:xfrm>
          <a:prstGeom prst="bentConnector5">
            <a:avLst>
              <a:gd name="adj1" fmla="val -16654"/>
              <a:gd name="adj2" fmla="val -1754999"/>
              <a:gd name="adj3" fmla="val 1166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0075485-ED04-2140-90A0-99960E4B48CE}"/>
              </a:ext>
            </a:extLst>
          </p:cNvPr>
          <p:cNvGrpSpPr/>
          <p:nvPr/>
        </p:nvGrpSpPr>
        <p:grpSpPr>
          <a:xfrm>
            <a:off x="603877" y="3448878"/>
            <a:ext cx="3413265" cy="371666"/>
            <a:chOff x="603877" y="3448878"/>
            <a:chExt cx="3413265" cy="37166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F4A36E9-6FEA-5B4F-95AF-D3523EB81778}"/>
                </a:ext>
              </a:extLst>
            </p:cNvPr>
            <p:cNvSpPr/>
            <p:nvPr/>
          </p:nvSpPr>
          <p:spPr>
            <a:xfrm>
              <a:off x="603877" y="3448878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ps_toggle_o_r</a:t>
              </a:r>
              <a:endParaRPr kumimoji="1" lang="ko-Kore-KR" altLang="en-US" sz="1100" dirty="0"/>
            </a:p>
          </p:txBody>
        </p: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C8886D57-CB94-974F-9BEF-DFE445870B81}"/>
                </a:ext>
              </a:extLst>
            </p:cNvPr>
            <p:cNvGrpSpPr/>
            <p:nvPr/>
          </p:nvGrpSpPr>
          <p:grpSpPr>
            <a:xfrm>
              <a:off x="2960318" y="3574323"/>
              <a:ext cx="1056824" cy="246221"/>
              <a:chOff x="10368927" y="4951053"/>
              <a:chExt cx="1056824" cy="246221"/>
            </a:xfrm>
          </p:grpSpPr>
          <p:sp>
            <p:nvSpPr>
              <p:cNvPr id="132" name="삼각형 131">
                <a:extLst>
                  <a:ext uri="{FF2B5EF4-FFF2-40B4-BE49-F238E27FC236}">
                    <a16:creationId xmlns:a16="http://schemas.microsoft.com/office/drawing/2014/main" id="{77209278-CE3A-F34C-9A19-A7674E487315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135E165-A758-B54F-952B-033242DF826A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34" name="꺾인 연결선[E] 133">
                <a:extLst>
                  <a:ext uri="{FF2B5EF4-FFF2-40B4-BE49-F238E27FC236}">
                    <a16:creationId xmlns:a16="http://schemas.microsoft.com/office/drawing/2014/main" id="{558E2B62-2970-AA48-8005-FC230939E302}"/>
                  </a:ext>
                </a:extLst>
              </p:cNvPr>
              <p:cNvCxnSpPr>
                <a:cxnSpLocks/>
                <a:stCxn id="133" idx="1"/>
                <a:endCxn id="132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C5C1F36-F61A-9F4C-85CF-2A42D0EFC38A}"/>
              </a:ext>
            </a:extLst>
          </p:cNvPr>
          <p:cNvGrpSpPr/>
          <p:nvPr/>
        </p:nvGrpSpPr>
        <p:grpSpPr>
          <a:xfrm>
            <a:off x="604864" y="1996440"/>
            <a:ext cx="3199635" cy="355899"/>
            <a:chOff x="604864" y="1996440"/>
            <a:chExt cx="3199635" cy="355899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0D88D42-8B02-244A-B308-59C7DF580D42}"/>
                </a:ext>
              </a:extLst>
            </p:cNvPr>
            <p:cNvSpPr/>
            <p:nvPr/>
          </p:nvSpPr>
          <p:spPr>
            <a:xfrm>
              <a:off x="604864" y="1996440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multiregimpl0_regs1</a:t>
              </a:r>
              <a:endParaRPr kumimoji="1" lang="ko-Kore-KR" altLang="en-US" sz="1100" dirty="0"/>
            </a:p>
          </p:txBody>
        </p: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7CBE72E3-349F-2241-91EE-D0BC5938772F}"/>
                </a:ext>
              </a:extLst>
            </p:cNvPr>
            <p:cNvGrpSpPr/>
            <p:nvPr/>
          </p:nvGrpSpPr>
          <p:grpSpPr>
            <a:xfrm>
              <a:off x="2966755" y="2106118"/>
              <a:ext cx="837744" cy="246221"/>
              <a:chOff x="10588007" y="4951053"/>
              <a:chExt cx="837744" cy="246221"/>
            </a:xfrm>
          </p:grpSpPr>
          <p:sp>
            <p:nvSpPr>
              <p:cNvPr id="138" name="삼각형 137">
                <a:extLst>
                  <a:ext uri="{FF2B5EF4-FFF2-40B4-BE49-F238E27FC236}">
                    <a16:creationId xmlns:a16="http://schemas.microsoft.com/office/drawing/2014/main" id="{D2E25600-47DD-5441-9AEE-C4470A2A9091}"/>
                  </a:ext>
                </a:extLst>
              </p:cNvPr>
              <p:cNvSpPr/>
              <p:nvPr/>
            </p:nvSpPr>
            <p:spPr>
              <a:xfrm rot="16200000">
                <a:off x="1058870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375BB45-F9F3-1A49-9ED2-0947BA488E0F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40" name="꺾인 연결선[E] 139">
                <a:extLst>
                  <a:ext uri="{FF2B5EF4-FFF2-40B4-BE49-F238E27FC236}">
                    <a16:creationId xmlns:a16="http://schemas.microsoft.com/office/drawing/2014/main" id="{344D61EC-CAAA-994D-9D03-1FB8B7D1CB42}"/>
                  </a:ext>
                </a:extLst>
              </p:cNvPr>
              <p:cNvCxnSpPr>
                <a:cxnSpLocks/>
                <a:endCxn id="138" idx="3"/>
              </p:cNvCxnSpPr>
              <p:nvPr/>
            </p:nvCxnSpPr>
            <p:spPr>
              <a:xfrm rot="10800000">
                <a:off x="1063662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42" name="꺾인 연결선[E] 141">
            <a:extLst>
              <a:ext uri="{FF2B5EF4-FFF2-40B4-BE49-F238E27FC236}">
                <a16:creationId xmlns:a16="http://schemas.microsoft.com/office/drawing/2014/main" id="{0ED76155-6CD6-CF4F-8865-0E23176FC700}"/>
              </a:ext>
            </a:extLst>
          </p:cNvPr>
          <p:cNvCxnSpPr>
            <a:stCxn id="40" idx="0"/>
            <a:endCxn id="55" idx="3"/>
          </p:cNvCxnSpPr>
          <p:nvPr/>
        </p:nvCxnSpPr>
        <p:spPr>
          <a:xfrm rot="16200000" flipV="1">
            <a:off x="7371747" y="445590"/>
            <a:ext cx="1276091" cy="24399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D5DB35F-B7DC-AF49-97EE-A19C48716D7E}"/>
              </a:ext>
            </a:extLst>
          </p:cNvPr>
          <p:cNvGrpSpPr/>
          <p:nvPr/>
        </p:nvGrpSpPr>
        <p:grpSpPr>
          <a:xfrm>
            <a:off x="6740903" y="1004411"/>
            <a:ext cx="1056824" cy="246221"/>
            <a:chOff x="10368927" y="4951053"/>
            <a:chExt cx="1056824" cy="246221"/>
          </a:xfrm>
        </p:grpSpPr>
        <p:sp>
          <p:nvSpPr>
            <p:cNvPr id="148" name="삼각형 147">
              <a:extLst>
                <a:ext uri="{FF2B5EF4-FFF2-40B4-BE49-F238E27FC236}">
                  <a16:creationId xmlns:a16="http://schemas.microsoft.com/office/drawing/2014/main" id="{4851D8A6-44B1-0744-BEE8-069B2F20AE1F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000821D-8403-B744-A593-CD337B5AA9A1}"/>
                </a:ext>
              </a:extLst>
            </p:cNvPr>
            <p:cNvSpPr txBox="1"/>
            <p:nvPr/>
          </p:nvSpPr>
          <p:spPr>
            <a:xfrm>
              <a:off x="10613412" y="495105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50" name="꺾인 연결선[E] 149">
              <a:extLst>
                <a:ext uri="{FF2B5EF4-FFF2-40B4-BE49-F238E27FC236}">
                  <a16:creationId xmlns:a16="http://schemas.microsoft.com/office/drawing/2014/main" id="{32EBE615-CD66-964E-B1BE-638FCC5F722C}"/>
                </a:ext>
              </a:extLst>
            </p:cNvPr>
            <p:cNvCxnSpPr>
              <a:cxnSpLocks/>
              <a:stCxn id="149" idx="1"/>
              <a:endCxn id="148" idx="3"/>
            </p:cNvCxnSpPr>
            <p:nvPr/>
          </p:nvCxnSpPr>
          <p:spPr>
            <a:xfrm rot="10800000">
              <a:off x="10417542" y="5072734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2" name="꺾인 연결선[E] 151">
            <a:extLst>
              <a:ext uri="{FF2B5EF4-FFF2-40B4-BE49-F238E27FC236}">
                <a16:creationId xmlns:a16="http://schemas.microsoft.com/office/drawing/2014/main" id="{88CD0E1F-F3DD-C445-9F16-58D12C2C9A2C}"/>
              </a:ext>
            </a:extLst>
          </p:cNvPr>
          <p:cNvCxnSpPr>
            <a:stCxn id="55" idx="1"/>
            <a:endCxn id="52" idx="0"/>
          </p:cNvCxnSpPr>
          <p:nvPr/>
        </p:nvCxnSpPr>
        <p:spPr>
          <a:xfrm rot="10800000" flipV="1">
            <a:off x="1808953" y="1027498"/>
            <a:ext cx="2572708" cy="9689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A4B167F3-925A-0545-B16D-3C3A593978BA}"/>
              </a:ext>
            </a:extLst>
          </p:cNvPr>
          <p:cNvGrpSpPr/>
          <p:nvPr/>
        </p:nvGrpSpPr>
        <p:grpSpPr>
          <a:xfrm>
            <a:off x="8164924" y="5938792"/>
            <a:ext cx="529936" cy="331135"/>
            <a:chOff x="8173088" y="5938792"/>
            <a:chExt cx="529936" cy="331135"/>
          </a:xfrm>
          <a:solidFill>
            <a:schemeClr val="accent2"/>
          </a:solidFill>
        </p:grpSpPr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F93D9066-92D0-7F4C-8F53-9DD7DED1C585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7BFCA23A-0947-0347-B6D2-933AE3E1C3DE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  <a:grpFill/>
          </p:grpSpPr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01B3BEE7-207A-2B4B-9524-D080159F751F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58" name="사다리꼴[T] 157">
                <a:extLst>
                  <a:ext uri="{FF2B5EF4-FFF2-40B4-BE49-F238E27FC236}">
                    <a16:creationId xmlns:a16="http://schemas.microsoft.com/office/drawing/2014/main" id="{3EF3E12B-CB2F-6043-969E-F8BC8E4DEF13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262D9F26-1D32-AD47-A66C-85AF6CADFC8C}"/>
              </a:ext>
            </a:extLst>
          </p:cNvPr>
          <p:cNvCxnSpPr>
            <a:stCxn id="158" idx="0"/>
            <a:endCxn id="42" idx="0"/>
          </p:cNvCxnSpPr>
          <p:nvPr/>
        </p:nvCxnSpPr>
        <p:spPr>
          <a:xfrm flipH="1">
            <a:off x="8425035" y="6269928"/>
            <a:ext cx="4858" cy="117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AC44ECB0-1A61-4041-B105-ED526430020D}"/>
              </a:ext>
            </a:extLst>
          </p:cNvPr>
          <p:cNvGrpSpPr/>
          <p:nvPr/>
        </p:nvGrpSpPr>
        <p:grpSpPr>
          <a:xfrm>
            <a:off x="8034284" y="5457238"/>
            <a:ext cx="529936" cy="331135"/>
            <a:chOff x="8173088" y="5938792"/>
            <a:chExt cx="529936" cy="331135"/>
          </a:xfrm>
          <a:solidFill>
            <a:schemeClr val="accent2"/>
          </a:solidFill>
        </p:grpSpPr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B39BC087-B033-2948-B9A0-BF4DFD774E80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586326A0-42FF-AF4E-9504-3BD71FC81FC1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  <a:grpFill/>
          </p:grpSpPr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E907C1C2-3ABF-2244-9EFA-A54BAFF77023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1" name="사다리꼴[T] 170">
                <a:extLst>
                  <a:ext uri="{FF2B5EF4-FFF2-40B4-BE49-F238E27FC236}">
                    <a16:creationId xmlns:a16="http://schemas.microsoft.com/office/drawing/2014/main" id="{F29FF3F2-DE3E-3949-A1BA-3EEC72DBCDC3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0DF8230-4183-334B-B036-962C709F83FC}"/>
              </a:ext>
            </a:extLst>
          </p:cNvPr>
          <p:cNvCxnSpPr>
            <a:stCxn id="171" idx="0"/>
            <a:endCxn id="156" idx="4"/>
          </p:cNvCxnSpPr>
          <p:nvPr/>
        </p:nvCxnSpPr>
        <p:spPr>
          <a:xfrm>
            <a:off x="8299253" y="5788374"/>
            <a:ext cx="1089" cy="15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8A8AFD53-5ECD-6D42-9E39-8C0FD56F8B09}"/>
              </a:ext>
            </a:extLst>
          </p:cNvPr>
          <p:cNvSpPr/>
          <p:nvPr/>
        </p:nvSpPr>
        <p:spPr>
          <a:xfrm>
            <a:off x="8339844" y="5030347"/>
            <a:ext cx="264249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62F41FD1-A8C8-A84E-A851-68C5AA0818AC}"/>
              </a:ext>
            </a:extLst>
          </p:cNvPr>
          <p:cNvCxnSpPr>
            <a:cxnSpLocks/>
            <a:stCxn id="176" idx="2"/>
            <a:endCxn id="168" idx="4"/>
          </p:cNvCxnSpPr>
          <p:nvPr/>
        </p:nvCxnSpPr>
        <p:spPr>
          <a:xfrm flipH="1">
            <a:off x="8435116" y="5335147"/>
            <a:ext cx="36853" cy="122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꺾인 연결선[E] 181">
            <a:extLst>
              <a:ext uri="{FF2B5EF4-FFF2-40B4-BE49-F238E27FC236}">
                <a16:creationId xmlns:a16="http://schemas.microsoft.com/office/drawing/2014/main" id="{97F2D9D7-ADB0-D74E-BB5E-33EEE247F6EE}"/>
              </a:ext>
            </a:extLst>
          </p:cNvPr>
          <p:cNvCxnSpPr>
            <a:stCxn id="42" idx="3"/>
            <a:endCxn id="170" idx="4"/>
          </p:cNvCxnSpPr>
          <p:nvPr/>
        </p:nvCxnSpPr>
        <p:spPr>
          <a:xfrm flipH="1" flipV="1">
            <a:off x="8169702" y="5461534"/>
            <a:ext cx="1459421" cy="1078001"/>
          </a:xfrm>
          <a:prstGeom prst="bentConnector4">
            <a:avLst>
              <a:gd name="adj1" fmla="val -15664"/>
              <a:gd name="adj2" fmla="val 1507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B5A5E1E3-23F6-4242-B6A7-567F0C7A105B}"/>
              </a:ext>
            </a:extLst>
          </p:cNvPr>
          <p:cNvSpPr/>
          <p:nvPr/>
        </p:nvSpPr>
        <p:spPr>
          <a:xfrm>
            <a:off x="8647580" y="5470889"/>
            <a:ext cx="26424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E62F4FDE-4156-D948-9198-D1DDD41CE4EB}"/>
              </a:ext>
            </a:extLst>
          </p:cNvPr>
          <p:cNvCxnSpPr>
            <a:cxnSpLocks/>
            <a:stCxn id="185" idx="2"/>
            <a:endCxn id="163" idx="4"/>
          </p:cNvCxnSpPr>
          <p:nvPr/>
        </p:nvCxnSpPr>
        <p:spPr>
          <a:xfrm flipH="1">
            <a:off x="8565756" y="5775689"/>
            <a:ext cx="213949" cy="163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289951B6-5268-5F40-BA8D-E460CD324B9B}"/>
              </a:ext>
            </a:extLst>
          </p:cNvPr>
          <p:cNvGrpSpPr/>
          <p:nvPr/>
        </p:nvGrpSpPr>
        <p:grpSpPr>
          <a:xfrm>
            <a:off x="5846135" y="6241335"/>
            <a:ext cx="441446" cy="291600"/>
            <a:chOff x="4747737" y="4069123"/>
            <a:chExt cx="441446" cy="290333"/>
          </a:xfrm>
        </p:grpSpPr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BE0CB9B8-69DE-944E-9115-2B011AB81D20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1446" cy="290333"/>
              <a:chOff x="5842856" y="4971788"/>
              <a:chExt cx="441446" cy="290333"/>
            </a:xfrm>
          </p:grpSpPr>
          <p:sp>
            <p:nvSpPr>
              <p:cNvPr id="192" name="지연 191">
                <a:extLst>
                  <a:ext uri="{FF2B5EF4-FFF2-40B4-BE49-F238E27FC236}">
                    <a16:creationId xmlns:a16="http://schemas.microsoft.com/office/drawing/2014/main" id="{41352F8B-2B15-BC4E-8416-2C19C9B82183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EF9322E7-7E39-2641-813B-EF73F3178AC7}"/>
                  </a:ext>
                </a:extLst>
              </p:cNvPr>
              <p:cNvSpPr/>
              <p:nvPr/>
            </p:nvSpPr>
            <p:spPr>
              <a:xfrm>
                <a:off x="591306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F3CA0004-4B61-B142-883E-C9CF8A9899D5}"/>
                  </a:ext>
                </a:extLst>
              </p:cNvPr>
              <p:cNvSpPr/>
              <p:nvPr/>
            </p:nvSpPr>
            <p:spPr>
              <a:xfrm>
                <a:off x="5842856" y="4993694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239A41AA-70E4-204A-814A-E738A253E9A7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97" name="꺾인 연결선[E] 196">
            <a:extLst>
              <a:ext uri="{FF2B5EF4-FFF2-40B4-BE49-F238E27FC236}">
                <a16:creationId xmlns:a16="http://schemas.microsoft.com/office/drawing/2014/main" id="{FECE2A94-7296-9E4B-BA43-2A5D92031246}"/>
              </a:ext>
            </a:extLst>
          </p:cNvPr>
          <p:cNvCxnSpPr>
            <a:stCxn id="9" idx="2"/>
            <a:endCxn id="193" idx="2"/>
          </p:cNvCxnSpPr>
          <p:nvPr/>
        </p:nvCxnSpPr>
        <p:spPr>
          <a:xfrm rot="5400000">
            <a:off x="5956444" y="5737400"/>
            <a:ext cx="821412" cy="299561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17E8A003-A8AE-B94C-A365-D38A34FEBFC9}"/>
              </a:ext>
            </a:extLst>
          </p:cNvPr>
          <p:cNvCxnSpPr>
            <a:stCxn id="42" idx="1"/>
            <a:endCxn id="194" idx="2"/>
          </p:cNvCxnSpPr>
          <p:nvPr/>
        </p:nvCxnSpPr>
        <p:spPr>
          <a:xfrm rot="10800000">
            <a:off x="6287582" y="6478177"/>
            <a:ext cx="933365" cy="613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AAF0B206-94A6-4246-ABFF-F96428955560}"/>
              </a:ext>
            </a:extLst>
          </p:cNvPr>
          <p:cNvGrpSpPr/>
          <p:nvPr/>
        </p:nvGrpSpPr>
        <p:grpSpPr>
          <a:xfrm>
            <a:off x="9572206" y="6517353"/>
            <a:ext cx="1056824" cy="246221"/>
            <a:chOff x="10368927" y="4951053"/>
            <a:chExt cx="1056824" cy="246221"/>
          </a:xfrm>
        </p:grpSpPr>
        <p:sp>
          <p:nvSpPr>
            <p:cNvPr id="202" name="삼각형 201">
              <a:extLst>
                <a:ext uri="{FF2B5EF4-FFF2-40B4-BE49-F238E27FC236}">
                  <a16:creationId xmlns:a16="http://schemas.microsoft.com/office/drawing/2014/main" id="{D0AEA1A6-786D-7F4E-839D-FFDAB60218BA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C88C3354-50DB-6C4B-A8DA-C549306C9D70}"/>
                </a:ext>
              </a:extLst>
            </p:cNvPr>
            <p:cNvSpPr txBox="1"/>
            <p:nvPr/>
          </p:nvSpPr>
          <p:spPr>
            <a:xfrm>
              <a:off x="10613412" y="495105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04" name="꺾인 연결선[E] 203">
              <a:extLst>
                <a:ext uri="{FF2B5EF4-FFF2-40B4-BE49-F238E27FC236}">
                  <a16:creationId xmlns:a16="http://schemas.microsoft.com/office/drawing/2014/main" id="{63F7F6F0-1F81-FC4D-8AAB-F2F217C3340B}"/>
                </a:ext>
              </a:extLst>
            </p:cNvPr>
            <p:cNvCxnSpPr>
              <a:cxnSpLocks/>
              <a:stCxn id="203" idx="1"/>
              <a:endCxn id="202" idx="3"/>
            </p:cNvCxnSpPr>
            <p:nvPr/>
          </p:nvCxnSpPr>
          <p:spPr>
            <a:xfrm rot="10800000">
              <a:off x="10417542" y="5072734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9DCFDA2-9E7A-FE41-BFF1-869AADB15201}"/>
              </a:ext>
            </a:extLst>
          </p:cNvPr>
          <p:cNvGrpSpPr/>
          <p:nvPr/>
        </p:nvGrpSpPr>
        <p:grpSpPr>
          <a:xfrm>
            <a:off x="8025657" y="2303589"/>
            <a:ext cx="3421738" cy="362062"/>
            <a:chOff x="8025657" y="2303589"/>
            <a:chExt cx="3421738" cy="36206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488D210-2208-244D-806B-C9B8E2F29A43}"/>
                </a:ext>
              </a:extLst>
            </p:cNvPr>
            <p:cNvSpPr/>
            <p:nvPr/>
          </p:nvSpPr>
          <p:spPr>
            <a:xfrm>
              <a:off x="8025657" y="2303589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ps_toggle_i</a:t>
              </a:r>
              <a:endParaRPr kumimoji="1" lang="ko-Kore-KR" altLang="en-US" sz="1100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360BDC93-38CE-BF42-89D8-28F7299C3E6A}"/>
                </a:ext>
              </a:extLst>
            </p:cNvPr>
            <p:cNvGrpSpPr/>
            <p:nvPr/>
          </p:nvGrpSpPr>
          <p:grpSpPr>
            <a:xfrm>
              <a:off x="10390571" y="2419430"/>
              <a:ext cx="1056824" cy="246221"/>
              <a:chOff x="10368927" y="4951053"/>
              <a:chExt cx="1056824" cy="246221"/>
            </a:xfrm>
          </p:grpSpPr>
          <p:sp>
            <p:nvSpPr>
              <p:cNvPr id="206" name="삼각형 205">
                <a:extLst>
                  <a:ext uri="{FF2B5EF4-FFF2-40B4-BE49-F238E27FC236}">
                    <a16:creationId xmlns:a16="http://schemas.microsoft.com/office/drawing/2014/main" id="{68873D75-6A11-074D-9445-5C173483C5E3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0BF460FE-97EF-0C4F-9A2E-A6EE4DE500D6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08" name="꺾인 연결선[E] 207">
                <a:extLst>
                  <a:ext uri="{FF2B5EF4-FFF2-40B4-BE49-F238E27FC236}">
                    <a16:creationId xmlns:a16="http://schemas.microsoft.com/office/drawing/2014/main" id="{B390187F-169A-3B48-999D-4783220230B7}"/>
                  </a:ext>
                </a:extLst>
              </p:cNvPr>
              <p:cNvCxnSpPr>
                <a:cxnSpLocks/>
                <a:stCxn id="207" idx="1"/>
                <a:endCxn id="206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DDA6E829-0540-5345-9D71-96F515210FA3}"/>
              </a:ext>
            </a:extLst>
          </p:cNvPr>
          <p:cNvGrpSpPr/>
          <p:nvPr/>
        </p:nvGrpSpPr>
        <p:grpSpPr>
          <a:xfrm>
            <a:off x="5430210" y="2189269"/>
            <a:ext cx="363294" cy="529936"/>
            <a:chOff x="10923793" y="2009521"/>
            <a:chExt cx="363294" cy="529936"/>
          </a:xfrm>
          <a:solidFill>
            <a:schemeClr val="accent2"/>
          </a:solidFill>
        </p:grpSpPr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5057C42E-6C40-194C-B335-A97904C7CD52}"/>
                </a:ext>
              </a:extLst>
            </p:cNvPr>
            <p:cNvSpPr/>
            <p:nvPr/>
          </p:nvSpPr>
          <p:spPr>
            <a:xfrm rot="5400000">
              <a:off x="10959002" y="2353504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2B2557CC-9A1A-2147-BEBE-AB92396ADE22}"/>
                </a:ext>
              </a:extLst>
            </p:cNvPr>
            <p:cNvSpPr/>
            <p:nvPr/>
          </p:nvSpPr>
          <p:spPr>
            <a:xfrm rot="5400000">
              <a:off x="10923793" y="2129491"/>
              <a:ext cx="45720" cy="4572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2" name="사다리꼴[T] 211">
              <a:extLst>
                <a:ext uri="{FF2B5EF4-FFF2-40B4-BE49-F238E27FC236}">
                  <a16:creationId xmlns:a16="http://schemas.microsoft.com/office/drawing/2014/main" id="{E3FC39A1-B4C6-7643-9588-F3C8CF2DC0EA}"/>
                </a:ext>
              </a:extLst>
            </p:cNvPr>
            <p:cNvSpPr/>
            <p:nvPr/>
          </p:nvSpPr>
          <p:spPr>
            <a:xfrm rot="5400000">
              <a:off x="10866256" y="2118625"/>
              <a:ext cx="529936" cy="311727"/>
            </a:xfrm>
            <a:prstGeom prst="trapezoi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217" name="꺾인 연결선[E] 216">
            <a:extLst>
              <a:ext uri="{FF2B5EF4-FFF2-40B4-BE49-F238E27FC236}">
                <a16:creationId xmlns:a16="http://schemas.microsoft.com/office/drawing/2014/main" id="{4BBE0706-AD9E-CD4D-9BD7-C80FA7DBD042}"/>
              </a:ext>
            </a:extLst>
          </p:cNvPr>
          <p:cNvCxnSpPr>
            <a:stCxn id="212" idx="0"/>
            <a:endCxn id="40" idx="1"/>
          </p:cNvCxnSpPr>
          <p:nvPr/>
        </p:nvCxnSpPr>
        <p:spPr>
          <a:xfrm>
            <a:off x="5793505" y="2454237"/>
            <a:ext cx="2232152" cy="1752"/>
          </a:xfrm>
          <a:prstGeom prst="bentConnector3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[E] 218">
            <a:extLst>
              <a:ext uri="{FF2B5EF4-FFF2-40B4-BE49-F238E27FC236}">
                <a16:creationId xmlns:a16="http://schemas.microsoft.com/office/drawing/2014/main" id="{74571D3B-B12A-ED46-847B-2253FC60F412}"/>
              </a:ext>
            </a:extLst>
          </p:cNvPr>
          <p:cNvCxnSpPr>
            <a:stCxn id="40" idx="0"/>
            <a:endCxn id="211" idx="3"/>
          </p:cNvCxnSpPr>
          <p:nvPr/>
        </p:nvCxnSpPr>
        <p:spPr>
          <a:xfrm rot="16200000" flipH="1" flipV="1">
            <a:off x="7327153" y="413342"/>
            <a:ext cx="12346" cy="3792840"/>
          </a:xfrm>
          <a:prstGeom prst="bentConnector4">
            <a:avLst>
              <a:gd name="adj1" fmla="val -5931435"/>
              <a:gd name="adj2" fmla="val 106204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>
            <a:extLst>
              <a:ext uri="{FF2B5EF4-FFF2-40B4-BE49-F238E27FC236}">
                <a16:creationId xmlns:a16="http://schemas.microsoft.com/office/drawing/2014/main" id="{DA6084CA-560B-B44E-91AF-8C44884E1284}"/>
              </a:ext>
            </a:extLst>
          </p:cNvPr>
          <p:cNvCxnSpPr>
            <a:stCxn id="40" idx="0"/>
            <a:endCxn id="210" idx="4"/>
          </p:cNvCxnSpPr>
          <p:nvPr/>
        </p:nvCxnSpPr>
        <p:spPr>
          <a:xfrm rot="16200000" flipH="1" flipV="1">
            <a:off x="7210674" y="564716"/>
            <a:ext cx="280199" cy="3757944"/>
          </a:xfrm>
          <a:prstGeom prst="bentConnector4">
            <a:avLst>
              <a:gd name="adj1" fmla="val -261349"/>
              <a:gd name="adj2" fmla="val 1070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F9CC075-8CEC-4A4D-8482-66489F7D3EE4}"/>
              </a:ext>
            </a:extLst>
          </p:cNvPr>
          <p:cNvGrpSpPr/>
          <p:nvPr/>
        </p:nvGrpSpPr>
        <p:grpSpPr>
          <a:xfrm>
            <a:off x="603877" y="4735844"/>
            <a:ext cx="3415395" cy="359431"/>
            <a:chOff x="603877" y="4735844"/>
            <a:chExt cx="3415395" cy="35943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028E146-C4A8-064F-99BB-864A1BB8545F}"/>
                </a:ext>
              </a:extLst>
            </p:cNvPr>
            <p:cNvSpPr/>
            <p:nvPr/>
          </p:nvSpPr>
          <p:spPr>
            <a:xfrm>
              <a:off x="603877" y="4735844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ps_ack_toggle_o_r</a:t>
              </a:r>
              <a:endParaRPr kumimoji="1" lang="ko-Kore-KR" altLang="en-US" sz="1100" dirty="0"/>
            </a:p>
          </p:txBody>
        </p: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21287981-117D-E44E-91DC-B40D3825420A}"/>
                </a:ext>
              </a:extLst>
            </p:cNvPr>
            <p:cNvGrpSpPr/>
            <p:nvPr/>
          </p:nvGrpSpPr>
          <p:grpSpPr>
            <a:xfrm>
              <a:off x="2962448" y="4849054"/>
              <a:ext cx="1056824" cy="246221"/>
              <a:chOff x="10368927" y="4951053"/>
              <a:chExt cx="1056824" cy="246221"/>
            </a:xfrm>
          </p:grpSpPr>
          <p:sp>
            <p:nvSpPr>
              <p:cNvPr id="226" name="삼각형 225">
                <a:extLst>
                  <a:ext uri="{FF2B5EF4-FFF2-40B4-BE49-F238E27FC236}">
                    <a16:creationId xmlns:a16="http://schemas.microsoft.com/office/drawing/2014/main" id="{77CE7ED0-7943-484E-8BFC-48E8DEF11450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C5D458A9-0376-1246-82B6-4A802BCDCDC8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28" name="꺾인 연결선[E] 227">
                <a:extLst>
                  <a:ext uri="{FF2B5EF4-FFF2-40B4-BE49-F238E27FC236}">
                    <a16:creationId xmlns:a16="http://schemas.microsoft.com/office/drawing/2014/main" id="{089D7115-8CF0-6549-8B79-2C119075EFB7}"/>
                  </a:ext>
                </a:extLst>
              </p:cNvPr>
              <p:cNvCxnSpPr>
                <a:cxnSpLocks/>
                <a:stCxn id="227" idx="1"/>
                <a:endCxn id="226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30" name="꺾인 연결선[E] 229">
            <a:extLst>
              <a:ext uri="{FF2B5EF4-FFF2-40B4-BE49-F238E27FC236}">
                <a16:creationId xmlns:a16="http://schemas.microsoft.com/office/drawing/2014/main" id="{D12866A4-9053-6F45-B9AA-530C32E7CC3E}"/>
              </a:ext>
            </a:extLst>
          </p:cNvPr>
          <p:cNvCxnSpPr>
            <a:stCxn id="39" idx="1"/>
            <a:endCxn id="38" idx="1"/>
          </p:cNvCxnSpPr>
          <p:nvPr/>
        </p:nvCxnSpPr>
        <p:spPr>
          <a:xfrm rot="10800000" flipV="1">
            <a:off x="603877" y="3601278"/>
            <a:ext cx="12700" cy="1286966"/>
          </a:xfrm>
          <a:prstGeom prst="bentConnector3">
            <a:avLst>
              <a:gd name="adj1" fmla="val 44376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A621C70-8856-D143-B154-957B35C5AFE8}"/>
              </a:ext>
            </a:extLst>
          </p:cNvPr>
          <p:cNvGrpSpPr/>
          <p:nvPr/>
        </p:nvGrpSpPr>
        <p:grpSpPr>
          <a:xfrm>
            <a:off x="607766" y="4215300"/>
            <a:ext cx="3257657" cy="367383"/>
            <a:chOff x="440712" y="4215300"/>
            <a:chExt cx="3257657" cy="36738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A3B1DD9-CF89-5944-BFF2-ACD910C7DF10}"/>
                </a:ext>
              </a:extLst>
            </p:cNvPr>
            <p:cNvSpPr/>
            <p:nvPr/>
          </p:nvSpPr>
          <p:spPr>
            <a:xfrm>
              <a:off x="440712" y="4277883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multiregimpl1_regs1</a:t>
              </a:r>
              <a:endParaRPr kumimoji="1" lang="ko-Kore-KR" altLang="en-US" sz="1100" dirty="0"/>
            </a:p>
          </p:txBody>
        </p:sp>
        <p:grpSp>
          <p:nvGrpSpPr>
            <p:cNvPr id="232" name="그룹 231">
              <a:extLst>
                <a:ext uri="{FF2B5EF4-FFF2-40B4-BE49-F238E27FC236}">
                  <a16:creationId xmlns:a16="http://schemas.microsoft.com/office/drawing/2014/main" id="{2412C7EA-5C50-A042-ADAD-F92CCCA53D17}"/>
                </a:ext>
              </a:extLst>
            </p:cNvPr>
            <p:cNvGrpSpPr/>
            <p:nvPr/>
          </p:nvGrpSpPr>
          <p:grpSpPr>
            <a:xfrm>
              <a:off x="2797703" y="4215300"/>
              <a:ext cx="900666" cy="246221"/>
              <a:chOff x="10368927" y="4951053"/>
              <a:chExt cx="900666" cy="246221"/>
            </a:xfrm>
          </p:grpSpPr>
          <p:sp>
            <p:nvSpPr>
              <p:cNvPr id="233" name="삼각형 232">
                <a:extLst>
                  <a:ext uri="{FF2B5EF4-FFF2-40B4-BE49-F238E27FC236}">
                    <a16:creationId xmlns:a16="http://schemas.microsoft.com/office/drawing/2014/main" id="{27ED6D50-A8CA-9B4D-B884-6F2093974AE5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7F77045-7A31-CA47-BE92-49CCA58B812B}"/>
                  </a:ext>
                </a:extLst>
              </p:cNvPr>
              <p:cNvSpPr txBox="1"/>
              <p:nvPr/>
            </p:nvSpPr>
            <p:spPr>
              <a:xfrm>
                <a:off x="10613413" y="4951053"/>
                <a:ext cx="6561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35" name="꺾인 연결선[E] 234">
                <a:extLst>
                  <a:ext uri="{FF2B5EF4-FFF2-40B4-BE49-F238E27FC236}">
                    <a16:creationId xmlns:a16="http://schemas.microsoft.com/office/drawing/2014/main" id="{92D4DDC3-B487-0B40-8277-2A0915D1AE01}"/>
                  </a:ext>
                </a:extLst>
              </p:cNvPr>
              <p:cNvCxnSpPr>
                <a:cxnSpLocks/>
                <a:stCxn id="234" idx="1"/>
                <a:endCxn id="233" idx="3"/>
              </p:cNvCxnSpPr>
              <p:nvPr/>
            </p:nvCxnSpPr>
            <p:spPr>
              <a:xfrm rot="10800000">
                <a:off x="10417543" y="5072734"/>
                <a:ext cx="195871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7" name="그룹 236">
            <a:extLst>
              <a:ext uri="{FF2B5EF4-FFF2-40B4-BE49-F238E27FC236}">
                <a16:creationId xmlns:a16="http://schemas.microsoft.com/office/drawing/2014/main" id="{0B14DB5D-CDEC-D249-A7A8-168B0F4B0EEE}"/>
              </a:ext>
            </a:extLst>
          </p:cNvPr>
          <p:cNvGrpSpPr/>
          <p:nvPr/>
        </p:nvGrpSpPr>
        <p:grpSpPr>
          <a:xfrm>
            <a:off x="3730487" y="5877423"/>
            <a:ext cx="900666" cy="246221"/>
            <a:chOff x="10368927" y="4951053"/>
            <a:chExt cx="900666" cy="246221"/>
          </a:xfrm>
        </p:grpSpPr>
        <p:sp>
          <p:nvSpPr>
            <p:cNvPr id="238" name="삼각형 237">
              <a:extLst>
                <a:ext uri="{FF2B5EF4-FFF2-40B4-BE49-F238E27FC236}">
                  <a16:creationId xmlns:a16="http://schemas.microsoft.com/office/drawing/2014/main" id="{96F9144D-DCED-7F4E-85A8-AED43FAE68A0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B3398DC4-9C82-884C-A58D-35ECF755D497}"/>
                </a:ext>
              </a:extLst>
            </p:cNvPr>
            <p:cNvSpPr txBox="1"/>
            <p:nvPr/>
          </p:nvSpPr>
          <p:spPr>
            <a:xfrm>
              <a:off x="10613413" y="4951053"/>
              <a:ext cx="6561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40" name="꺾인 연결선[E] 239">
              <a:extLst>
                <a:ext uri="{FF2B5EF4-FFF2-40B4-BE49-F238E27FC236}">
                  <a16:creationId xmlns:a16="http://schemas.microsoft.com/office/drawing/2014/main" id="{EA8C16FF-FE59-5D45-A965-6150663C0E34}"/>
                </a:ext>
              </a:extLst>
            </p:cNvPr>
            <p:cNvCxnSpPr>
              <a:cxnSpLocks/>
              <a:stCxn id="239" idx="1"/>
              <a:endCxn id="238" idx="3"/>
            </p:cNvCxnSpPr>
            <p:nvPr/>
          </p:nvCxnSpPr>
          <p:spPr>
            <a:xfrm rot="10800000">
              <a:off x="10417543" y="5072734"/>
              <a:ext cx="195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2" name="꺾인 연결선[E] 241">
            <a:extLst>
              <a:ext uri="{FF2B5EF4-FFF2-40B4-BE49-F238E27FC236}">
                <a16:creationId xmlns:a16="http://schemas.microsoft.com/office/drawing/2014/main" id="{20A44964-7133-0D4B-92E9-4AA7761642DA}"/>
              </a:ext>
            </a:extLst>
          </p:cNvPr>
          <p:cNvCxnSpPr>
            <a:stCxn id="53" idx="1"/>
            <a:endCxn id="54" idx="1"/>
          </p:cNvCxnSpPr>
          <p:nvPr/>
        </p:nvCxnSpPr>
        <p:spPr>
          <a:xfrm rot="10800000">
            <a:off x="607767" y="4430284"/>
            <a:ext cx="763981" cy="1470399"/>
          </a:xfrm>
          <a:prstGeom prst="bentConnector3">
            <a:avLst>
              <a:gd name="adj1" fmla="val 129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꺾인 연결선[E] 244">
            <a:extLst>
              <a:ext uri="{FF2B5EF4-FFF2-40B4-BE49-F238E27FC236}">
                <a16:creationId xmlns:a16="http://schemas.microsoft.com/office/drawing/2014/main" id="{837E0307-9699-3F4A-997F-B459A9B04BA7}"/>
              </a:ext>
            </a:extLst>
          </p:cNvPr>
          <p:cNvCxnSpPr>
            <a:cxnSpLocks/>
            <a:stCxn id="41" idx="1"/>
            <a:endCxn id="53" idx="3"/>
          </p:cNvCxnSpPr>
          <p:nvPr/>
        </p:nvCxnSpPr>
        <p:spPr>
          <a:xfrm rot="10800000" flipV="1">
            <a:off x="3779925" y="4392888"/>
            <a:ext cx="3980765" cy="1507794"/>
          </a:xfrm>
          <a:prstGeom prst="bentConnector3">
            <a:avLst>
              <a:gd name="adj1" fmla="val 770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꺾인 연결선[E] 246">
            <a:extLst>
              <a:ext uri="{FF2B5EF4-FFF2-40B4-BE49-F238E27FC236}">
                <a16:creationId xmlns:a16="http://schemas.microsoft.com/office/drawing/2014/main" id="{F0F7920B-725C-3447-8926-6B3598E1FD79}"/>
              </a:ext>
            </a:extLst>
          </p:cNvPr>
          <p:cNvCxnSpPr>
            <a:stCxn id="41" idx="2"/>
            <a:endCxn id="115" idx="3"/>
          </p:cNvCxnSpPr>
          <p:nvPr/>
        </p:nvCxnSpPr>
        <p:spPr>
          <a:xfrm rot="5400000" flipH="1" flipV="1">
            <a:off x="8330155" y="3772361"/>
            <a:ext cx="1407549" cy="138305"/>
          </a:xfrm>
          <a:prstGeom prst="bentConnector5">
            <a:avLst>
              <a:gd name="adj1" fmla="val -16241"/>
              <a:gd name="adj2" fmla="val 1643228"/>
              <a:gd name="adj3" fmla="val 1137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34CB22C6-2874-C447-A72B-2E816F68AD43}"/>
              </a:ext>
            </a:extLst>
          </p:cNvPr>
          <p:cNvCxnSpPr>
            <a:stCxn id="81" idx="1"/>
            <a:endCxn id="116" idx="3"/>
          </p:cNvCxnSpPr>
          <p:nvPr/>
        </p:nvCxnSpPr>
        <p:spPr>
          <a:xfrm flipV="1">
            <a:off x="3838456" y="3338474"/>
            <a:ext cx="4900324" cy="9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[E] 35">
            <a:extLst>
              <a:ext uri="{FF2B5EF4-FFF2-40B4-BE49-F238E27FC236}">
                <a16:creationId xmlns:a16="http://schemas.microsoft.com/office/drawing/2014/main" id="{81DA88AE-2A16-6740-8ABE-97936B7C7EA6}"/>
              </a:ext>
            </a:extLst>
          </p:cNvPr>
          <p:cNvCxnSpPr>
            <a:stCxn id="52" idx="2"/>
            <a:endCxn id="39" idx="0"/>
          </p:cNvCxnSpPr>
          <p:nvPr/>
        </p:nvCxnSpPr>
        <p:spPr>
          <a:xfrm rot="5400000">
            <a:off x="1234641" y="2874566"/>
            <a:ext cx="1147638" cy="9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2345A930-5D17-9E4C-9377-10958A33B501}"/>
              </a:ext>
            </a:extLst>
          </p:cNvPr>
          <p:cNvSpPr txBox="1"/>
          <p:nvPr/>
        </p:nvSpPr>
        <p:spPr>
          <a:xfrm>
            <a:off x="9255533" y="3888551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0C7E565-6CF2-F047-B0CA-D9E0515E8295}"/>
              </a:ext>
            </a:extLst>
          </p:cNvPr>
          <p:cNvSpPr txBox="1"/>
          <p:nvPr/>
        </p:nvSpPr>
        <p:spPr>
          <a:xfrm>
            <a:off x="9281881" y="196276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62784BD-C6BB-7A46-9033-5A399A61614B}"/>
              </a:ext>
            </a:extLst>
          </p:cNvPr>
          <p:cNvSpPr txBox="1"/>
          <p:nvPr/>
        </p:nvSpPr>
        <p:spPr>
          <a:xfrm>
            <a:off x="5471801" y="56520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EC40D90-065D-0F44-8EE4-501669EB31FF}"/>
              </a:ext>
            </a:extLst>
          </p:cNvPr>
          <p:cNvSpPr txBox="1"/>
          <p:nvPr/>
        </p:nvSpPr>
        <p:spPr>
          <a:xfrm>
            <a:off x="1463218" y="167016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A6AD66C-F1A1-9B44-9A79-800B6FF9C510}"/>
              </a:ext>
            </a:extLst>
          </p:cNvPr>
          <p:cNvSpPr txBox="1"/>
          <p:nvPr/>
        </p:nvSpPr>
        <p:spPr>
          <a:xfrm>
            <a:off x="1463218" y="314140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97667D1-61D3-194A-9842-AF27A0E52A59}"/>
              </a:ext>
            </a:extLst>
          </p:cNvPr>
          <p:cNvSpPr txBox="1"/>
          <p:nvPr/>
        </p:nvSpPr>
        <p:spPr>
          <a:xfrm>
            <a:off x="1741584" y="397845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00A641C-F3F9-5B45-8564-6B3C29B6BE29}"/>
              </a:ext>
            </a:extLst>
          </p:cNvPr>
          <p:cNvSpPr txBox="1"/>
          <p:nvPr/>
        </p:nvSpPr>
        <p:spPr>
          <a:xfrm>
            <a:off x="1741584" y="5056849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C8C4FE8-664A-4C4F-B3FF-BAFBBDCDFF53}"/>
              </a:ext>
            </a:extLst>
          </p:cNvPr>
          <p:cNvSpPr txBox="1"/>
          <p:nvPr/>
        </p:nvSpPr>
        <p:spPr>
          <a:xfrm>
            <a:off x="2490173" y="5425686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91990501-1D1E-7248-AABC-62F184C29E78}"/>
              </a:ext>
            </a:extLst>
          </p:cNvPr>
          <p:cNvSpPr txBox="1"/>
          <p:nvPr/>
        </p:nvSpPr>
        <p:spPr>
          <a:xfrm>
            <a:off x="8838905" y="606173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19E78EB-43BC-EB40-8EC0-4A7EBAC56D21}"/>
              </a:ext>
            </a:extLst>
          </p:cNvPr>
          <p:cNvSpPr txBox="1"/>
          <p:nvPr/>
        </p:nvSpPr>
        <p:spPr>
          <a:xfrm>
            <a:off x="7679922" y="2047343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cxnSp>
        <p:nvCxnSpPr>
          <p:cNvPr id="146" name="꺾인 연결선[E] 145">
            <a:extLst>
              <a:ext uri="{FF2B5EF4-FFF2-40B4-BE49-F238E27FC236}">
                <a16:creationId xmlns:a16="http://schemas.microsoft.com/office/drawing/2014/main" id="{2261EBBE-1409-A243-9849-672C0ED40418}"/>
              </a:ext>
            </a:extLst>
          </p:cNvPr>
          <p:cNvCxnSpPr>
            <a:cxnSpLocks/>
            <a:endCxn id="151" idx="2"/>
          </p:cNvCxnSpPr>
          <p:nvPr/>
        </p:nvCxnSpPr>
        <p:spPr>
          <a:xfrm flipV="1">
            <a:off x="3838456" y="571500"/>
            <a:ext cx="439212" cy="27679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1FBD7782-3BD7-674D-9B0C-F7F1D324BF8D}"/>
              </a:ext>
            </a:extLst>
          </p:cNvPr>
          <p:cNvSpPr/>
          <p:nvPr/>
        </p:nvSpPr>
        <p:spPr>
          <a:xfrm>
            <a:off x="4101503" y="242888"/>
            <a:ext cx="352330" cy="32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o</a:t>
            </a:r>
            <a:endParaRPr kumimoji="1" lang="ko-Kore-KR" altLang="en-US" dirty="0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B00A91D4-DFE6-8B48-90A1-61A30310EC50}"/>
              </a:ext>
            </a:extLst>
          </p:cNvPr>
          <p:cNvSpPr/>
          <p:nvPr/>
        </p:nvSpPr>
        <p:spPr>
          <a:xfrm>
            <a:off x="6367150" y="5123850"/>
            <a:ext cx="352330" cy="32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i</a:t>
            </a:r>
            <a:endParaRPr kumimoji="1" lang="ko-Kore-KR" altLang="en-US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3159D73A-8DE1-114C-BBA9-39E89F7BACC1}"/>
              </a:ext>
            </a:extLst>
          </p:cNvPr>
          <p:cNvSpPr txBox="1"/>
          <p:nvPr/>
        </p:nvSpPr>
        <p:spPr>
          <a:xfrm>
            <a:off x="6702974" y="5087906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3639334-56C4-9542-AFA4-F8BE40F978C9}"/>
              </a:ext>
            </a:extLst>
          </p:cNvPr>
          <p:cNvSpPr txBox="1"/>
          <p:nvPr/>
        </p:nvSpPr>
        <p:spPr>
          <a:xfrm>
            <a:off x="4447229" y="21259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20C47A1-9981-6942-8CC9-F995A2E441BD}"/>
              </a:ext>
            </a:extLst>
          </p:cNvPr>
          <p:cNvSpPr txBox="1"/>
          <p:nvPr/>
        </p:nvSpPr>
        <p:spPr>
          <a:xfrm>
            <a:off x="219638" y="114300"/>
            <a:ext cx="33057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</a:t>
            </a:r>
            <a:r>
              <a:rPr kumimoji="1" lang="ko-KR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kumimoji="1" lang="ko-KR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ore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Blind Transfer</a:t>
            </a:r>
            <a:endParaRPr kumimoji="1" lang="ko-Kore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4356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75EAF8-50F7-B446-8B22-9BBE03C57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DAE361-DCDD-C443-9639-804BD60BB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61C33-0329-0843-A676-CD1BEA7DF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86</a:t>
            </a:fld>
            <a:endParaRPr kumimoji="1" lang="ko-Kore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699CE5C-984A-E74D-B0A4-8D98662D0980}"/>
              </a:ext>
            </a:extLst>
          </p:cNvPr>
          <p:cNvGrpSpPr/>
          <p:nvPr/>
        </p:nvGrpSpPr>
        <p:grpSpPr>
          <a:xfrm>
            <a:off x="6453426" y="5214864"/>
            <a:ext cx="1619825" cy="417646"/>
            <a:chOff x="4871001" y="1734830"/>
            <a:chExt cx="2869071" cy="417646"/>
          </a:xfrm>
        </p:grpSpPr>
        <p:cxnSp>
          <p:nvCxnSpPr>
            <p:cNvPr id="8" name="꺾인 연결선[E] 7">
              <a:extLst>
                <a:ext uri="{FF2B5EF4-FFF2-40B4-BE49-F238E27FC236}">
                  <a16:creationId xmlns:a16="http://schemas.microsoft.com/office/drawing/2014/main" id="{6C0EE048-2F9C-FB40-8EF5-1F18BAAA0136}"/>
                </a:ext>
              </a:extLst>
            </p:cNvPr>
            <p:cNvCxnSpPr>
              <a:cxnSpLocks/>
              <a:stCxn id="9" idx="2"/>
              <a:endCxn id="171" idx="3"/>
            </p:cNvCxnSpPr>
            <p:nvPr/>
          </p:nvCxnSpPr>
          <p:spPr>
            <a:xfrm rot="16200000" flipH="1">
              <a:off x="6283758" y="696162"/>
              <a:ext cx="156036" cy="275659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6AD04C-0D05-C540-A3EB-18AA2E5B014B}"/>
                </a:ext>
              </a:extLst>
            </p:cNvPr>
            <p:cNvSpPr txBox="1"/>
            <p:nvPr/>
          </p:nvSpPr>
          <p:spPr>
            <a:xfrm>
              <a:off x="4871001" y="1734830"/>
              <a:ext cx="2249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 err="1"/>
                <a:t>i</a:t>
              </a:r>
              <a:endParaRPr kumimoji="1" lang="ko-Kore-KR" altLang="en-US" sz="1100" dirty="0"/>
            </a:p>
          </p:txBody>
        </p:sp>
      </p:grp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4AE0AD55-83A1-B849-85BB-8127B4F6AF61}"/>
              </a:ext>
            </a:extLst>
          </p:cNvPr>
          <p:cNvCxnSpPr>
            <a:cxnSpLocks/>
            <a:stCxn id="212" idx="3"/>
            <a:endCxn id="192" idx="3"/>
          </p:cNvCxnSpPr>
          <p:nvPr/>
        </p:nvCxnSpPr>
        <p:spPr>
          <a:xfrm rot="16200000" flipH="1">
            <a:off x="3888440" y="4429440"/>
            <a:ext cx="3706896" cy="20849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EDC5F197-74CB-1D44-9A8D-5F74495F7C04}"/>
              </a:ext>
            </a:extLst>
          </p:cNvPr>
          <p:cNvCxnSpPr>
            <a:cxnSpLocks/>
            <a:stCxn id="52" idx="2"/>
            <a:endCxn id="80" idx="2"/>
          </p:cNvCxnSpPr>
          <p:nvPr/>
        </p:nvCxnSpPr>
        <p:spPr>
          <a:xfrm rot="16200000" flipH="1">
            <a:off x="2099701" y="2010492"/>
            <a:ext cx="873679" cy="14551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[E] 29">
            <a:extLst>
              <a:ext uri="{FF2B5EF4-FFF2-40B4-BE49-F238E27FC236}">
                <a16:creationId xmlns:a16="http://schemas.microsoft.com/office/drawing/2014/main" id="{88FD8464-CCF6-CD4B-8656-822556C5DD9C}"/>
              </a:ext>
            </a:extLst>
          </p:cNvPr>
          <p:cNvCxnSpPr>
            <a:cxnSpLocks/>
            <a:stCxn id="92" idx="1"/>
            <a:endCxn id="158" idx="3"/>
          </p:cNvCxnSpPr>
          <p:nvPr/>
        </p:nvCxnSpPr>
        <p:spPr>
          <a:xfrm>
            <a:off x="4453833" y="4657421"/>
            <a:ext cx="3750058" cy="1456643"/>
          </a:xfrm>
          <a:prstGeom prst="bentConnector3">
            <a:avLst>
              <a:gd name="adj1" fmla="val 187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2D2B5EF8-2E90-714C-BB1C-6E241F002DD9}"/>
              </a:ext>
            </a:extLst>
          </p:cNvPr>
          <p:cNvCxnSpPr>
            <a:cxnSpLocks/>
            <a:stCxn id="54" idx="3"/>
            <a:endCxn id="91" idx="2"/>
          </p:cNvCxnSpPr>
          <p:nvPr/>
        </p:nvCxnSpPr>
        <p:spPr>
          <a:xfrm>
            <a:off x="3015943" y="4430283"/>
            <a:ext cx="863561" cy="626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5A47D1E-DB8E-3E4C-B4CA-4CA94CA589CC}"/>
              </a:ext>
            </a:extLst>
          </p:cNvPr>
          <p:cNvSpPr/>
          <p:nvPr/>
        </p:nvSpPr>
        <p:spPr>
          <a:xfrm>
            <a:off x="7220946" y="6387135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blind</a:t>
            </a:r>
            <a:endParaRPr kumimoji="1" lang="ko-Kore-KR" altLang="en-US" sz="11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2ACCD4D-E5B6-E249-BE2A-87AF8F9157C7}"/>
              </a:ext>
            </a:extLst>
          </p:cNvPr>
          <p:cNvSpPr/>
          <p:nvPr/>
        </p:nvSpPr>
        <p:spPr>
          <a:xfrm>
            <a:off x="1371747" y="5748282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multiregimpl1_regs0</a:t>
            </a:r>
            <a:endParaRPr kumimoji="1" lang="ko-Kore-KR" altLang="en-US" sz="11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9E6CF81-0229-854D-B691-0D4C4B6A83FB}"/>
              </a:ext>
            </a:extLst>
          </p:cNvPr>
          <p:cNvSpPr/>
          <p:nvPr/>
        </p:nvSpPr>
        <p:spPr>
          <a:xfrm>
            <a:off x="4381661" y="875098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multiregimpl0_regs0</a:t>
            </a:r>
            <a:endParaRPr kumimoji="1" lang="ko-Kore-KR" altLang="en-US" sz="1100" dirty="0"/>
          </a:p>
        </p:txBody>
      </p:sp>
      <p:cxnSp>
        <p:nvCxnSpPr>
          <p:cNvPr id="67" name="꺾인 연결선[E] 66">
            <a:extLst>
              <a:ext uri="{FF2B5EF4-FFF2-40B4-BE49-F238E27FC236}">
                <a16:creationId xmlns:a16="http://schemas.microsoft.com/office/drawing/2014/main" id="{D11EEA9D-EA43-C848-BA59-7B0F57395C8F}"/>
              </a:ext>
            </a:extLst>
          </p:cNvPr>
          <p:cNvCxnSpPr>
            <a:cxnSpLocks/>
            <a:stCxn id="39" idx="3"/>
            <a:endCxn id="80" idx="0"/>
          </p:cNvCxnSpPr>
          <p:nvPr/>
        </p:nvCxnSpPr>
        <p:spPr>
          <a:xfrm flipV="1">
            <a:off x="3012054" y="3511207"/>
            <a:ext cx="240738" cy="9007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104AD0C4-6030-9D49-93BF-D35A19BDF194}"/>
              </a:ext>
            </a:extLst>
          </p:cNvPr>
          <p:cNvGrpSpPr/>
          <p:nvPr/>
        </p:nvGrpSpPr>
        <p:grpSpPr>
          <a:xfrm rot="10800000">
            <a:off x="3252792" y="3169444"/>
            <a:ext cx="585664" cy="341763"/>
            <a:chOff x="3936428" y="5792178"/>
            <a:chExt cx="585664" cy="341763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43CA625C-83DC-A44E-A49F-E6F0AB5CA1E1}"/>
                </a:ext>
              </a:extLst>
            </p:cNvPr>
            <p:cNvGrpSpPr/>
            <p:nvPr/>
          </p:nvGrpSpPr>
          <p:grpSpPr>
            <a:xfrm>
              <a:off x="3936428" y="5793492"/>
              <a:ext cx="536009" cy="340449"/>
              <a:chOff x="3570898" y="3755298"/>
              <a:chExt cx="536009" cy="340449"/>
            </a:xfrm>
          </p:grpSpPr>
          <p:sp>
            <p:nvSpPr>
              <p:cNvPr id="81" name="달 80">
                <a:extLst>
                  <a:ext uri="{FF2B5EF4-FFF2-40B4-BE49-F238E27FC236}">
                    <a16:creationId xmlns:a16="http://schemas.microsoft.com/office/drawing/2014/main" id="{58F23321-8ACB-E644-B899-6C771CF82753}"/>
                  </a:ext>
                </a:extLst>
              </p:cNvPr>
              <p:cNvSpPr/>
              <p:nvPr/>
            </p:nvSpPr>
            <p:spPr>
              <a:xfrm>
                <a:off x="3570898" y="3755771"/>
                <a:ext cx="536009" cy="339976"/>
              </a:xfrm>
              <a:prstGeom prst="moon">
                <a:avLst>
                  <a:gd name="adj" fmla="val 7728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165D872E-72B6-E744-A218-45F92B7BD562}"/>
                  </a:ext>
                </a:extLst>
              </p:cNvPr>
              <p:cNvSpPr/>
              <p:nvPr/>
            </p:nvSpPr>
            <p:spPr>
              <a:xfrm rot="10800000">
                <a:off x="3981985" y="402517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6A6FE92A-6390-C446-BB72-1B1A30A44C4C}"/>
                  </a:ext>
                </a:extLst>
              </p:cNvPr>
              <p:cNvSpPr/>
              <p:nvPr/>
            </p:nvSpPr>
            <p:spPr>
              <a:xfrm rot="10800000">
                <a:off x="3981789" y="3755298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381464AD-4F11-9540-9442-75EC42C399F0}"/>
                  </a:ext>
                </a:extLst>
              </p:cNvPr>
              <p:cNvSpPr/>
              <p:nvPr/>
            </p:nvSpPr>
            <p:spPr>
              <a:xfrm rot="10800000">
                <a:off x="3923228" y="39005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80" name="자유형 79">
              <a:extLst>
                <a:ext uri="{FF2B5EF4-FFF2-40B4-BE49-F238E27FC236}">
                  <a16:creationId xmlns:a16="http://schemas.microsoft.com/office/drawing/2014/main" id="{0E7B6CDA-9D9D-234E-B5DE-E5B29C64800F}"/>
                </a:ext>
              </a:extLst>
            </p:cNvPr>
            <p:cNvSpPr/>
            <p:nvPr/>
          </p:nvSpPr>
          <p:spPr>
            <a:xfrm>
              <a:off x="4386025" y="5792178"/>
              <a:ext cx="136067" cy="336288"/>
            </a:xfrm>
            <a:custGeom>
              <a:avLst/>
              <a:gdLst>
                <a:gd name="connsiteX0" fmla="*/ 136067 w 136067"/>
                <a:gd name="connsiteY0" fmla="*/ 0 h 336288"/>
                <a:gd name="connsiteX1" fmla="*/ 41 w 136067"/>
                <a:gd name="connsiteY1" fmla="*/ 170033 h 336288"/>
                <a:gd name="connsiteX2" fmla="*/ 124732 w 136067"/>
                <a:gd name="connsiteY2" fmla="*/ 336288 h 33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067" h="336288">
                  <a:moveTo>
                    <a:pt x="136067" y="0"/>
                  </a:moveTo>
                  <a:cubicBezTo>
                    <a:pt x="68998" y="56992"/>
                    <a:pt x="1930" y="113985"/>
                    <a:pt x="41" y="170033"/>
                  </a:cubicBezTo>
                  <a:cubicBezTo>
                    <a:pt x="-1848" y="226081"/>
                    <a:pt x="61442" y="281184"/>
                    <a:pt x="124732" y="3362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8757237F-02AD-154A-BD77-B97506D0481E}"/>
              </a:ext>
            </a:extLst>
          </p:cNvPr>
          <p:cNvGrpSpPr/>
          <p:nvPr/>
        </p:nvGrpSpPr>
        <p:grpSpPr>
          <a:xfrm rot="10800000">
            <a:off x="3868169" y="4487433"/>
            <a:ext cx="585664" cy="341763"/>
            <a:chOff x="3936428" y="5792178"/>
            <a:chExt cx="585664" cy="341763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F0B1AD90-A7AB-D74F-939B-20BF395FFE2D}"/>
                </a:ext>
              </a:extLst>
            </p:cNvPr>
            <p:cNvGrpSpPr/>
            <p:nvPr/>
          </p:nvGrpSpPr>
          <p:grpSpPr>
            <a:xfrm>
              <a:off x="3936428" y="5793492"/>
              <a:ext cx="536009" cy="340449"/>
              <a:chOff x="3570898" y="3755298"/>
              <a:chExt cx="536009" cy="340449"/>
            </a:xfrm>
          </p:grpSpPr>
          <p:sp>
            <p:nvSpPr>
              <p:cNvPr id="92" name="달 91">
                <a:extLst>
                  <a:ext uri="{FF2B5EF4-FFF2-40B4-BE49-F238E27FC236}">
                    <a16:creationId xmlns:a16="http://schemas.microsoft.com/office/drawing/2014/main" id="{DE01FCF7-EFDA-044B-ACA3-F50D1A6F69E4}"/>
                  </a:ext>
                </a:extLst>
              </p:cNvPr>
              <p:cNvSpPr/>
              <p:nvPr/>
            </p:nvSpPr>
            <p:spPr>
              <a:xfrm>
                <a:off x="3570898" y="3755771"/>
                <a:ext cx="536009" cy="339976"/>
              </a:xfrm>
              <a:prstGeom prst="moon">
                <a:avLst>
                  <a:gd name="adj" fmla="val 7728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62BFCE43-FFE2-3245-B9F0-4969C6776CFA}"/>
                  </a:ext>
                </a:extLst>
              </p:cNvPr>
              <p:cNvSpPr/>
              <p:nvPr/>
            </p:nvSpPr>
            <p:spPr>
              <a:xfrm rot="10800000">
                <a:off x="3981985" y="402517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908719A2-7366-BB49-BE3C-D99AA370BAEE}"/>
                  </a:ext>
                </a:extLst>
              </p:cNvPr>
              <p:cNvSpPr/>
              <p:nvPr/>
            </p:nvSpPr>
            <p:spPr>
              <a:xfrm rot="10800000">
                <a:off x="3981789" y="3755298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DEFB952A-919C-E643-9E16-31139A7DF379}"/>
                  </a:ext>
                </a:extLst>
              </p:cNvPr>
              <p:cNvSpPr/>
              <p:nvPr/>
            </p:nvSpPr>
            <p:spPr>
              <a:xfrm rot="10800000">
                <a:off x="3923228" y="39005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91" name="자유형 90">
              <a:extLst>
                <a:ext uri="{FF2B5EF4-FFF2-40B4-BE49-F238E27FC236}">
                  <a16:creationId xmlns:a16="http://schemas.microsoft.com/office/drawing/2014/main" id="{BA94395D-8A6C-CE48-9894-75D9C49275B8}"/>
                </a:ext>
              </a:extLst>
            </p:cNvPr>
            <p:cNvSpPr/>
            <p:nvPr/>
          </p:nvSpPr>
          <p:spPr>
            <a:xfrm>
              <a:off x="4386025" y="5792178"/>
              <a:ext cx="136067" cy="336288"/>
            </a:xfrm>
            <a:custGeom>
              <a:avLst/>
              <a:gdLst>
                <a:gd name="connsiteX0" fmla="*/ 136067 w 136067"/>
                <a:gd name="connsiteY0" fmla="*/ 0 h 336288"/>
                <a:gd name="connsiteX1" fmla="*/ 41 w 136067"/>
                <a:gd name="connsiteY1" fmla="*/ 170033 h 336288"/>
                <a:gd name="connsiteX2" fmla="*/ 124732 w 136067"/>
                <a:gd name="connsiteY2" fmla="*/ 336288 h 33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067" h="336288">
                  <a:moveTo>
                    <a:pt x="136067" y="0"/>
                  </a:moveTo>
                  <a:cubicBezTo>
                    <a:pt x="68998" y="56992"/>
                    <a:pt x="1930" y="113985"/>
                    <a:pt x="41" y="170033"/>
                  </a:cubicBezTo>
                  <a:cubicBezTo>
                    <a:pt x="-1848" y="226081"/>
                    <a:pt x="61442" y="281184"/>
                    <a:pt x="124732" y="3362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99" name="꺾인 연결선[E] 98">
            <a:extLst>
              <a:ext uri="{FF2B5EF4-FFF2-40B4-BE49-F238E27FC236}">
                <a16:creationId xmlns:a16="http://schemas.microsoft.com/office/drawing/2014/main" id="{4A7F3FCD-5C7E-FF45-AAE7-0F3B4474ACEE}"/>
              </a:ext>
            </a:extLst>
          </p:cNvPr>
          <p:cNvCxnSpPr>
            <a:stCxn id="38" idx="3"/>
            <a:endCxn id="91" idx="0"/>
          </p:cNvCxnSpPr>
          <p:nvPr/>
        </p:nvCxnSpPr>
        <p:spPr>
          <a:xfrm flipV="1">
            <a:off x="3012054" y="4829196"/>
            <a:ext cx="856115" cy="5904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D40DEE6-D3CE-0146-8E82-DC3914DDC285}"/>
              </a:ext>
            </a:extLst>
          </p:cNvPr>
          <p:cNvGrpSpPr/>
          <p:nvPr/>
        </p:nvGrpSpPr>
        <p:grpSpPr>
          <a:xfrm>
            <a:off x="7760689" y="4240488"/>
            <a:ext cx="3416449" cy="342195"/>
            <a:chOff x="7760689" y="4240488"/>
            <a:chExt cx="3416449" cy="34219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CFF89E8-ACEE-A04C-AA2E-C7A252C05939}"/>
                </a:ext>
              </a:extLst>
            </p:cNvPr>
            <p:cNvSpPr/>
            <p:nvPr/>
          </p:nvSpPr>
          <p:spPr>
            <a:xfrm>
              <a:off x="7760689" y="4240488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ps_ack_toggle_i</a:t>
              </a:r>
              <a:endParaRPr kumimoji="1" lang="ko-Kore-KR" altLang="en-US" sz="1100" dirty="0"/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20120520-13FB-DB4D-9100-26A66B36A0C5}"/>
                </a:ext>
              </a:extLst>
            </p:cNvPr>
            <p:cNvGrpSpPr/>
            <p:nvPr/>
          </p:nvGrpSpPr>
          <p:grpSpPr>
            <a:xfrm>
              <a:off x="10120314" y="4336462"/>
              <a:ext cx="1056824" cy="246221"/>
              <a:chOff x="10368927" y="4951053"/>
              <a:chExt cx="1056824" cy="246221"/>
            </a:xfrm>
          </p:grpSpPr>
          <p:sp>
            <p:nvSpPr>
              <p:cNvPr id="110" name="삼각형 109">
                <a:extLst>
                  <a:ext uri="{FF2B5EF4-FFF2-40B4-BE49-F238E27FC236}">
                    <a16:creationId xmlns:a16="http://schemas.microsoft.com/office/drawing/2014/main" id="{D12E9EA0-E945-7244-A067-4FDD45036133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18CE49E-38B9-394F-AB71-7E50E096E1DC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12" name="꺾인 연결선[E] 111">
                <a:extLst>
                  <a:ext uri="{FF2B5EF4-FFF2-40B4-BE49-F238E27FC236}">
                    <a16:creationId xmlns:a16="http://schemas.microsoft.com/office/drawing/2014/main" id="{7CD835CE-9D1D-C943-BF0E-3B29E1E6C9E3}"/>
                  </a:ext>
                </a:extLst>
              </p:cNvPr>
              <p:cNvCxnSpPr>
                <a:cxnSpLocks/>
                <a:stCxn id="111" idx="1"/>
                <a:endCxn id="110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2CD40235-808C-7C44-A730-D9DD8F98A6F6}"/>
              </a:ext>
            </a:extLst>
          </p:cNvPr>
          <p:cNvGrpSpPr/>
          <p:nvPr/>
        </p:nvGrpSpPr>
        <p:grpSpPr>
          <a:xfrm rot="5400000">
            <a:off x="8783134" y="3047722"/>
            <a:ext cx="363294" cy="529936"/>
            <a:chOff x="10923793" y="2009521"/>
            <a:chExt cx="363294" cy="529936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EABACC4A-44F3-1743-8429-69AD27FB3F49}"/>
                </a:ext>
              </a:extLst>
            </p:cNvPr>
            <p:cNvSpPr/>
            <p:nvPr/>
          </p:nvSpPr>
          <p:spPr>
            <a:xfrm rot="5400000">
              <a:off x="10959002" y="2353504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65AA2652-5A70-A746-83C5-4BD02CB68958}"/>
                </a:ext>
              </a:extLst>
            </p:cNvPr>
            <p:cNvSpPr/>
            <p:nvPr/>
          </p:nvSpPr>
          <p:spPr>
            <a:xfrm rot="5400000">
              <a:off x="10923793" y="2129491"/>
              <a:ext cx="45720" cy="45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6" name="사다리꼴[T] 115">
              <a:extLst>
                <a:ext uri="{FF2B5EF4-FFF2-40B4-BE49-F238E27FC236}">
                  <a16:creationId xmlns:a16="http://schemas.microsoft.com/office/drawing/2014/main" id="{37424804-300D-D444-AC23-755E375FE87D}"/>
                </a:ext>
              </a:extLst>
            </p:cNvPr>
            <p:cNvSpPr/>
            <p:nvPr/>
          </p:nvSpPr>
          <p:spPr>
            <a:xfrm rot="5400000">
              <a:off x="10866256" y="2118625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D85E0499-6A31-2D44-8E57-5CC03DD7210D}"/>
              </a:ext>
            </a:extLst>
          </p:cNvPr>
          <p:cNvCxnSpPr>
            <a:stCxn id="116" idx="0"/>
            <a:endCxn id="41" idx="0"/>
          </p:cNvCxnSpPr>
          <p:nvPr/>
        </p:nvCxnSpPr>
        <p:spPr>
          <a:xfrm flipH="1">
            <a:off x="8964778" y="3494338"/>
            <a:ext cx="4" cy="746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꺾인 연결선[E] 124">
            <a:extLst>
              <a:ext uri="{FF2B5EF4-FFF2-40B4-BE49-F238E27FC236}">
                <a16:creationId xmlns:a16="http://schemas.microsoft.com/office/drawing/2014/main" id="{DB62BB95-597D-3242-8C89-F3CD726AC134}"/>
              </a:ext>
            </a:extLst>
          </p:cNvPr>
          <p:cNvCxnSpPr>
            <a:cxnSpLocks/>
            <a:stCxn id="41" idx="2"/>
            <a:endCxn id="114" idx="4"/>
          </p:cNvCxnSpPr>
          <p:nvPr/>
        </p:nvCxnSpPr>
        <p:spPr>
          <a:xfrm rot="5400000" flipH="1">
            <a:off x="8213678" y="3794189"/>
            <a:ext cx="1372653" cy="129547"/>
          </a:xfrm>
          <a:prstGeom prst="bentConnector5">
            <a:avLst>
              <a:gd name="adj1" fmla="val -16654"/>
              <a:gd name="adj2" fmla="val -1754999"/>
              <a:gd name="adj3" fmla="val 1166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0075485-ED04-2140-90A0-99960E4B48CE}"/>
              </a:ext>
            </a:extLst>
          </p:cNvPr>
          <p:cNvGrpSpPr/>
          <p:nvPr/>
        </p:nvGrpSpPr>
        <p:grpSpPr>
          <a:xfrm>
            <a:off x="603877" y="3448878"/>
            <a:ext cx="3413265" cy="371666"/>
            <a:chOff x="603877" y="3448878"/>
            <a:chExt cx="3413265" cy="37166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F4A36E9-6FEA-5B4F-95AF-D3523EB81778}"/>
                </a:ext>
              </a:extLst>
            </p:cNvPr>
            <p:cNvSpPr/>
            <p:nvPr/>
          </p:nvSpPr>
          <p:spPr>
            <a:xfrm>
              <a:off x="603877" y="3448878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ps_toggle_o_r</a:t>
              </a:r>
              <a:endParaRPr kumimoji="1" lang="ko-Kore-KR" altLang="en-US" sz="1100" dirty="0"/>
            </a:p>
          </p:txBody>
        </p: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C8886D57-CB94-974F-9BEF-DFE445870B81}"/>
                </a:ext>
              </a:extLst>
            </p:cNvPr>
            <p:cNvGrpSpPr/>
            <p:nvPr/>
          </p:nvGrpSpPr>
          <p:grpSpPr>
            <a:xfrm>
              <a:off x="2960318" y="3574323"/>
              <a:ext cx="1056824" cy="246221"/>
              <a:chOff x="10368927" y="4951053"/>
              <a:chExt cx="1056824" cy="246221"/>
            </a:xfrm>
          </p:grpSpPr>
          <p:sp>
            <p:nvSpPr>
              <p:cNvPr id="132" name="삼각형 131">
                <a:extLst>
                  <a:ext uri="{FF2B5EF4-FFF2-40B4-BE49-F238E27FC236}">
                    <a16:creationId xmlns:a16="http://schemas.microsoft.com/office/drawing/2014/main" id="{77209278-CE3A-F34C-9A19-A7674E487315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135E165-A758-B54F-952B-033242DF826A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34" name="꺾인 연결선[E] 133">
                <a:extLst>
                  <a:ext uri="{FF2B5EF4-FFF2-40B4-BE49-F238E27FC236}">
                    <a16:creationId xmlns:a16="http://schemas.microsoft.com/office/drawing/2014/main" id="{558E2B62-2970-AA48-8005-FC230939E302}"/>
                  </a:ext>
                </a:extLst>
              </p:cNvPr>
              <p:cNvCxnSpPr>
                <a:cxnSpLocks/>
                <a:stCxn id="133" idx="1"/>
                <a:endCxn id="132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C5C1F36-F61A-9F4C-85CF-2A42D0EFC38A}"/>
              </a:ext>
            </a:extLst>
          </p:cNvPr>
          <p:cNvGrpSpPr/>
          <p:nvPr/>
        </p:nvGrpSpPr>
        <p:grpSpPr>
          <a:xfrm>
            <a:off x="604864" y="1996440"/>
            <a:ext cx="3199635" cy="355899"/>
            <a:chOff x="604864" y="1996440"/>
            <a:chExt cx="3199635" cy="355899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0D88D42-8B02-244A-B308-59C7DF580D42}"/>
                </a:ext>
              </a:extLst>
            </p:cNvPr>
            <p:cNvSpPr/>
            <p:nvPr/>
          </p:nvSpPr>
          <p:spPr>
            <a:xfrm>
              <a:off x="604864" y="1996440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multiregimpl0_regs1</a:t>
              </a:r>
              <a:endParaRPr kumimoji="1" lang="ko-Kore-KR" altLang="en-US" sz="1100" dirty="0"/>
            </a:p>
          </p:txBody>
        </p: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7CBE72E3-349F-2241-91EE-D0BC5938772F}"/>
                </a:ext>
              </a:extLst>
            </p:cNvPr>
            <p:cNvGrpSpPr/>
            <p:nvPr/>
          </p:nvGrpSpPr>
          <p:grpSpPr>
            <a:xfrm>
              <a:off x="2966755" y="2106118"/>
              <a:ext cx="837744" cy="246221"/>
              <a:chOff x="10588007" y="4951053"/>
              <a:chExt cx="837744" cy="246221"/>
            </a:xfrm>
          </p:grpSpPr>
          <p:sp>
            <p:nvSpPr>
              <p:cNvPr id="138" name="삼각형 137">
                <a:extLst>
                  <a:ext uri="{FF2B5EF4-FFF2-40B4-BE49-F238E27FC236}">
                    <a16:creationId xmlns:a16="http://schemas.microsoft.com/office/drawing/2014/main" id="{D2E25600-47DD-5441-9AEE-C4470A2A9091}"/>
                  </a:ext>
                </a:extLst>
              </p:cNvPr>
              <p:cNvSpPr/>
              <p:nvPr/>
            </p:nvSpPr>
            <p:spPr>
              <a:xfrm rot="16200000">
                <a:off x="1058870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375BB45-F9F3-1A49-9ED2-0947BA488E0F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40" name="꺾인 연결선[E] 139">
                <a:extLst>
                  <a:ext uri="{FF2B5EF4-FFF2-40B4-BE49-F238E27FC236}">
                    <a16:creationId xmlns:a16="http://schemas.microsoft.com/office/drawing/2014/main" id="{344D61EC-CAAA-994D-9D03-1FB8B7D1CB42}"/>
                  </a:ext>
                </a:extLst>
              </p:cNvPr>
              <p:cNvCxnSpPr>
                <a:cxnSpLocks/>
                <a:endCxn id="138" idx="3"/>
              </p:cNvCxnSpPr>
              <p:nvPr/>
            </p:nvCxnSpPr>
            <p:spPr>
              <a:xfrm rot="10800000">
                <a:off x="1063662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42" name="꺾인 연결선[E] 141">
            <a:extLst>
              <a:ext uri="{FF2B5EF4-FFF2-40B4-BE49-F238E27FC236}">
                <a16:creationId xmlns:a16="http://schemas.microsoft.com/office/drawing/2014/main" id="{0ED76155-6CD6-CF4F-8865-0E23176FC700}"/>
              </a:ext>
            </a:extLst>
          </p:cNvPr>
          <p:cNvCxnSpPr>
            <a:stCxn id="40" idx="0"/>
            <a:endCxn id="55" idx="3"/>
          </p:cNvCxnSpPr>
          <p:nvPr/>
        </p:nvCxnSpPr>
        <p:spPr>
          <a:xfrm rot="16200000" flipV="1">
            <a:off x="7371747" y="445590"/>
            <a:ext cx="1276091" cy="2439908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D5DB35F-B7DC-AF49-97EE-A19C48716D7E}"/>
              </a:ext>
            </a:extLst>
          </p:cNvPr>
          <p:cNvGrpSpPr/>
          <p:nvPr/>
        </p:nvGrpSpPr>
        <p:grpSpPr>
          <a:xfrm>
            <a:off x="6740903" y="1004411"/>
            <a:ext cx="1056824" cy="246221"/>
            <a:chOff x="10368927" y="4951053"/>
            <a:chExt cx="1056824" cy="246221"/>
          </a:xfrm>
        </p:grpSpPr>
        <p:sp>
          <p:nvSpPr>
            <p:cNvPr id="148" name="삼각형 147">
              <a:extLst>
                <a:ext uri="{FF2B5EF4-FFF2-40B4-BE49-F238E27FC236}">
                  <a16:creationId xmlns:a16="http://schemas.microsoft.com/office/drawing/2014/main" id="{4851D8A6-44B1-0744-BEE8-069B2F20AE1F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000821D-8403-B744-A593-CD337B5AA9A1}"/>
                </a:ext>
              </a:extLst>
            </p:cNvPr>
            <p:cNvSpPr txBox="1"/>
            <p:nvPr/>
          </p:nvSpPr>
          <p:spPr>
            <a:xfrm>
              <a:off x="10613412" y="495105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50" name="꺾인 연결선[E] 149">
              <a:extLst>
                <a:ext uri="{FF2B5EF4-FFF2-40B4-BE49-F238E27FC236}">
                  <a16:creationId xmlns:a16="http://schemas.microsoft.com/office/drawing/2014/main" id="{32EBE615-CD66-964E-B1BE-638FCC5F722C}"/>
                </a:ext>
              </a:extLst>
            </p:cNvPr>
            <p:cNvCxnSpPr>
              <a:cxnSpLocks/>
              <a:stCxn id="149" idx="1"/>
              <a:endCxn id="148" idx="3"/>
            </p:cNvCxnSpPr>
            <p:nvPr/>
          </p:nvCxnSpPr>
          <p:spPr>
            <a:xfrm rot="10800000">
              <a:off x="10417542" y="5072734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2" name="꺾인 연결선[E] 151">
            <a:extLst>
              <a:ext uri="{FF2B5EF4-FFF2-40B4-BE49-F238E27FC236}">
                <a16:creationId xmlns:a16="http://schemas.microsoft.com/office/drawing/2014/main" id="{88CD0E1F-F3DD-C445-9F16-58D12C2C9A2C}"/>
              </a:ext>
            </a:extLst>
          </p:cNvPr>
          <p:cNvCxnSpPr>
            <a:stCxn id="55" idx="1"/>
            <a:endCxn id="52" idx="0"/>
          </p:cNvCxnSpPr>
          <p:nvPr/>
        </p:nvCxnSpPr>
        <p:spPr>
          <a:xfrm rot="10800000" flipV="1">
            <a:off x="1808953" y="1027498"/>
            <a:ext cx="2572708" cy="9689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A4B167F3-925A-0545-B16D-3C3A593978BA}"/>
              </a:ext>
            </a:extLst>
          </p:cNvPr>
          <p:cNvGrpSpPr/>
          <p:nvPr/>
        </p:nvGrpSpPr>
        <p:grpSpPr>
          <a:xfrm>
            <a:off x="8164924" y="5938792"/>
            <a:ext cx="529936" cy="331135"/>
            <a:chOff x="8173088" y="5938792"/>
            <a:chExt cx="529936" cy="331135"/>
          </a:xfrm>
          <a:solidFill>
            <a:schemeClr val="accent2"/>
          </a:solidFill>
        </p:grpSpPr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F93D9066-92D0-7F4C-8F53-9DD7DED1C585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7BFCA23A-0947-0347-B6D2-933AE3E1C3DE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  <a:grpFill/>
          </p:grpSpPr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01B3BEE7-207A-2B4B-9524-D080159F751F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58" name="사다리꼴[T] 157">
                <a:extLst>
                  <a:ext uri="{FF2B5EF4-FFF2-40B4-BE49-F238E27FC236}">
                    <a16:creationId xmlns:a16="http://schemas.microsoft.com/office/drawing/2014/main" id="{3EF3E12B-CB2F-6043-969E-F8BC8E4DEF13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262D9F26-1D32-AD47-A66C-85AF6CADFC8C}"/>
              </a:ext>
            </a:extLst>
          </p:cNvPr>
          <p:cNvCxnSpPr>
            <a:stCxn id="158" idx="0"/>
            <a:endCxn id="42" idx="0"/>
          </p:cNvCxnSpPr>
          <p:nvPr/>
        </p:nvCxnSpPr>
        <p:spPr>
          <a:xfrm flipH="1">
            <a:off x="8425035" y="6269928"/>
            <a:ext cx="4858" cy="117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AC44ECB0-1A61-4041-B105-ED526430020D}"/>
              </a:ext>
            </a:extLst>
          </p:cNvPr>
          <p:cNvGrpSpPr/>
          <p:nvPr/>
        </p:nvGrpSpPr>
        <p:grpSpPr>
          <a:xfrm>
            <a:off x="8034284" y="5457238"/>
            <a:ext cx="529936" cy="331135"/>
            <a:chOff x="8173088" y="5938792"/>
            <a:chExt cx="529936" cy="331135"/>
          </a:xfrm>
          <a:solidFill>
            <a:schemeClr val="accent2"/>
          </a:solidFill>
        </p:grpSpPr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B39BC087-B033-2948-B9A0-BF4DFD774E80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586326A0-42FF-AF4E-9504-3BD71FC81FC1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  <a:grpFill/>
          </p:grpSpPr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E907C1C2-3ABF-2244-9EFA-A54BAFF77023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1" name="사다리꼴[T] 170">
                <a:extLst>
                  <a:ext uri="{FF2B5EF4-FFF2-40B4-BE49-F238E27FC236}">
                    <a16:creationId xmlns:a16="http://schemas.microsoft.com/office/drawing/2014/main" id="{F29FF3F2-DE3E-3949-A1BA-3EEC72DBCDC3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0DF8230-4183-334B-B036-962C709F83FC}"/>
              </a:ext>
            </a:extLst>
          </p:cNvPr>
          <p:cNvCxnSpPr>
            <a:stCxn id="171" idx="0"/>
            <a:endCxn id="156" idx="4"/>
          </p:cNvCxnSpPr>
          <p:nvPr/>
        </p:nvCxnSpPr>
        <p:spPr>
          <a:xfrm>
            <a:off x="8299253" y="5788374"/>
            <a:ext cx="1089" cy="15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8A8AFD53-5ECD-6D42-9E39-8C0FD56F8B09}"/>
              </a:ext>
            </a:extLst>
          </p:cNvPr>
          <p:cNvSpPr/>
          <p:nvPr/>
        </p:nvSpPr>
        <p:spPr>
          <a:xfrm>
            <a:off x="8339844" y="5030347"/>
            <a:ext cx="26424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62F41FD1-A8C8-A84E-A851-68C5AA0818AC}"/>
              </a:ext>
            </a:extLst>
          </p:cNvPr>
          <p:cNvCxnSpPr>
            <a:cxnSpLocks/>
            <a:stCxn id="176" idx="2"/>
            <a:endCxn id="168" idx="4"/>
          </p:cNvCxnSpPr>
          <p:nvPr/>
        </p:nvCxnSpPr>
        <p:spPr>
          <a:xfrm flipH="1">
            <a:off x="8435116" y="5335147"/>
            <a:ext cx="36853" cy="122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꺾인 연결선[E] 181">
            <a:extLst>
              <a:ext uri="{FF2B5EF4-FFF2-40B4-BE49-F238E27FC236}">
                <a16:creationId xmlns:a16="http://schemas.microsoft.com/office/drawing/2014/main" id="{97F2D9D7-ADB0-D74E-BB5E-33EEE247F6EE}"/>
              </a:ext>
            </a:extLst>
          </p:cNvPr>
          <p:cNvCxnSpPr>
            <a:stCxn id="42" idx="3"/>
            <a:endCxn id="170" idx="4"/>
          </p:cNvCxnSpPr>
          <p:nvPr/>
        </p:nvCxnSpPr>
        <p:spPr>
          <a:xfrm flipH="1" flipV="1">
            <a:off x="8169702" y="5461534"/>
            <a:ext cx="1459421" cy="1078001"/>
          </a:xfrm>
          <a:prstGeom prst="bentConnector4">
            <a:avLst>
              <a:gd name="adj1" fmla="val -15664"/>
              <a:gd name="adj2" fmla="val 150743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B5A5E1E3-23F6-4242-B6A7-567F0C7A105B}"/>
              </a:ext>
            </a:extLst>
          </p:cNvPr>
          <p:cNvSpPr/>
          <p:nvPr/>
        </p:nvSpPr>
        <p:spPr>
          <a:xfrm>
            <a:off x="8647580" y="5470889"/>
            <a:ext cx="26424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E62F4FDE-4156-D948-9198-D1DDD41CE4EB}"/>
              </a:ext>
            </a:extLst>
          </p:cNvPr>
          <p:cNvCxnSpPr>
            <a:cxnSpLocks/>
            <a:stCxn id="185" idx="2"/>
            <a:endCxn id="163" idx="4"/>
          </p:cNvCxnSpPr>
          <p:nvPr/>
        </p:nvCxnSpPr>
        <p:spPr>
          <a:xfrm flipH="1">
            <a:off x="8565756" y="5775689"/>
            <a:ext cx="213949" cy="163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289951B6-5268-5F40-BA8D-E460CD324B9B}"/>
              </a:ext>
            </a:extLst>
          </p:cNvPr>
          <p:cNvGrpSpPr/>
          <p:nvPr/>
        </p:nvGrpSpPr>
        <p:grpSpPr>
          <a:xfrm>
            <a:off x="5846135" y="6241335"/>
            <a:ext cx="441446" cy="291600"/>
            <a:chOff x="4747737" y="4069123"/>
            <a:chExt cx="441446" cy="290333"/>
          </a:xfrm>
        </p:grpSpPr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BE0CB9B8-69DE-944E-9115-2B011AB81D20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1446" cy="290333"/>
              <a:chOff x="5842856" y="4971788"/>
              <a:chExt cx="441446" cy="290333"/>
            </a:xfrm>
          </p:grpSpPr>
          <p:sp>
            <p:nvSpPr>
              <p:cNvPr id="192" name="지연 191">
                <a:extLst>
                  <a:ext uri="{FF2B5EF4-FFF2-40B4-BE49-F238E27FC236}">
                    <a16:creationId xmlns:a16="http://schemas.microsoft.com/office/drawing/2014/main" id="{41352F8B-2B15-BC4E-8416-2C19C9B82183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EF9322E7-7E39-2641-813B-EF73F3178AC7}"/>
                  </a:ext>
                </a:extLst>
              </p:cNvPr>
              <p:cNvSpPr/>
              <p:nvPr/>
            </p:nvSpPr>
            <p:spPr>
              <a:xfrm>
                <a:off x="591306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F3CA0004-4B61-B142-883E-C9CF8A9899D5}"/>
                  </a:ext>
                </a:extLst>
              </p:cNvPr>
              <p:cNvSpPr/>
              <p:nvPr/>
            </p:nvSpPr>
            <p:spPr>
              <a:xfrm>
                <a:off x="5842856" y="4993694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239A41AA-70E4-204A-814A-E738A253E9A7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97" name="꺾인 연결선[E] 196">
            <a:extLst>
              <a:ext uri="{FF2B5EF4-FFF2-40B4-BE49-F238E27FC236}">
                <a16:creationId xmlns:a16="http://schemas.microsoft.com/office/drawing/2014/main" id="{FECE2A94-7296-9E4B-BA43-2A5D92031246}"/>
              </a:ext>
            </a:extLst>
          </p:cNvPr>
          <p:cNvCxnSpPr>
            <a:stCxn id="9" idx="2"/>
            <a:endCxn id="193" idx="2"/>
          </p:cNvCxnSpPr>
          <p:nvPr/>
        </p:nvCxnSpPr>
        <p:spPr>
          <a:xfrm rot="5400000">
            <a:off x="5956444" y="5737400"/>
            <a:ext cx="821412" cy="2995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17E8A003-A8AE-B94C-A365-D38A34FEBFC9}"/>
              </a:ext>
            </a:extLst>
          </p:cNvPr>
          <p:cNvCxnSpPr>
            <a:stCxn id="42" idx="1"/>
            <a:endCxn id="194" idx="2"/>
          </p:cNvCxnSpPr>
          <p:nvPr/>
        </p:nvCxnSpPr>
        <p:spPr>
          <a:xfrm rot="10800000">
            <a:off x="6287582" y="6478177"/>
            <a:ext cx="933365" cy="613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AAF0B206-94A6-4246-ABFF-F96428955560}"/>
              </a:ext>
            </a:extLst>
          </p:cNvPr>
          <p:cNvGrpSpPr/>
          <p:nvPr/>
        </p:nvGrpSpPr>
        <p:grpSpPr>
          <a:xfrm>
            <a:off x="9572206" y="6517353"/>
            <a:ext cx="1056824" cy="246221"/>
            <a:chOff x="10368927" y="4951053"/>
            <a:chExt cx="1056824" cy="246221"/>
          </a:xfrm>
        </p:grpSpPr>
        <p:sp>
          <p:nvSpPr>
            <p:cNvPr id="202" name="삼각형 201">
              <a:extLst>
                <a:ext uri="{FF2B5EF4-FFF2-40B4-BE49-F238E27FC236}">
                  <a16:creationId xmlns:a16="http://schemas.microsoft.com/office/drawing/2014/main" id="{D0AEA1A6-786D-7F4E-839D-FFDAB60218BA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C88C3354-50DB-6C4B-A8DA-C549306C9D70}"/>
                </a:ext>
              </a:extLst>
            </p:cNvPr>
            <p:cNvSpPr txBox="1"/>
            <p:nvPr/>
          </p:nvSpPr>
          <p:spPr>
            <a:xfrm>
              <a:off x="10613412" y="495105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04" name="꺾인 연결선[E] 203">
              <a:extLst>
                <a:ext uri="{FF2B5EF4-FFF2-40B4-BE49-F238E27FC236}">
                  <a16:creationId xmlns:a16="http://schemas.microsoft.com/office/drawing/2014/main" id="{63F7F6F0-1F81-FC4D-8AAB-F2F217C3340B}"/>
                </a:ext>
              </a:extLst>
            </p:cNvPr>
            <p:cNvCxnSpPr>
              <a:cxnSpLocks/>
              <a:stCxn id="203" idx="1"/>
              <a:endCxn id="202" idx="3"/>
            </p:cNvCxnSpPr>
            <p:nvPr/>
          </p:nvCxnSpPr>
          <p:spPr>
            <a:xfrm rot="10800000">
              <a:off x="10417542" y="5072734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9DCFDA2-9E7A-FE41-BFF1-869AADB15201}"/>
              </a:ext>
            </a:extLst>
          </p:cNvPr>
          <p:cNvGrpSpPr/>
          <p:nvPr/>
        </p:nvGrpSpPr>
        <p:grpSpPr>
          <a:xfrm>
            <a:off x="8025657" y="2303589"/>
            <a:ext cx="3421738" cy="362062"/>
            <a:chOff x="8025657" y="2303589"/>
            <a:chExt cx="3421738" cy="362062"/>
          </a:xfrm>
          <a:solidFill>
            <a:schemeClr val="accent2"/>
          </a:solidFill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488D210-2208-244D-806B-C9B8E2F29A43}"/>
                </a:ext>
              </a:extLst>
            </p:cNvPr>
            <p:cNvSpPr/>
            <p:nvPr/>
          </p:nvSpPr>
          <p:spPr>
            <a:xfrm>
              <a:off x="8025657" y="2303589"/>
              <a:ext cx="2408177" cy="304800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ps_toggle_i</a:t>
              </a:r>
              <a:endParaRPr kumimoji="1" lang="ko-Kore-KR" altLang="en-US" sz="1100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360BDC93-38CE-BF42-89D8-28F7299C3E6A}"/>
                </a:ext>
              </a:extLst>
            </p:cNvPr>
            <p:cNvGrpSpPr/>
            <p:nvPr/>
          </p:nvGrpSpPr>
          <p:grpSpPr>
            <a:xfrm>
              <a:off x="10390571" y="2419430"/>
              <a:ext cx="1056824" cy="246221"/>
              <a:chOff x="10368927" y="4951053"/>
              <a:chExt cx="1056824" cy="246221"/>
            </a:xfrm>
            <a:grpFill/>
          </p:grpSpPr>
          <p:sp>
            <p:nvSpPr>
              <p:cNvPr id="206" name="삼각형 205">
                <a:extLst>
                  <a:ext uri="{FF2B5EF4-FFF2-40B4-BE49-F238E27FC236}">
                    <a16:creationId xmlns:a16="http://schemas.microsoft.com/office/drawing/2014/main" id="{68873D75-6A11-074D-9445-5C173483C5E3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0BF460FE-97EF-0C4F-9A2E-A6EE4DE500D6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08" name="꺾인 연결선[E] 207">
                <a:extLst>
                  <a:ext uri="{FF2B5EF4-FFF2-40B4-BE49-F238E27FC236}">
                    <a16:creationId xmlns:a16="http://schemas.microsoft.com/office/drawing/2014/main" id="{B390187F-169A-3B48-999D-4783220230B7}"/>
                  </a:ext>
                </a:extLst>
              </p:cNvPr>
              <p:cNvCxnSpPr>
                <a:cxnSpLocks/>
                <a:stCxn id="207" idx="1"/>
                <a:endCxn id="206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grpFill/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DDA6E829-0540-5345-9D71-96F515210FA3}"/>
              </a:ext>
            </a:extLst>
          </p:cNvPr>
          <p:cNvGrpSpPr/>
          <p:nvPr/>
        </p:nvGrpSpPr>
        <p:grpSpPr>
          <a:xfrm>
            <a:off x="5430210" y="2189269"/>
            <a:ext cx="363294" cy="529936"/>
            <a:chOff x="10923793" y="2009521"/>
            <a:chExt cx="363294" cy="529936"/>
          </a:xfrm>
        </p:grpSpPr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5057C42E-6C40-194C-B335-A97904C7CD52}"/>
                </a:ext>
              </a:extLst>
            </p:cNvPr>
            <p:cNvSpPr/>
            <p:nvPr/>
          </p:nvSpPr>
          <p:spPr>
            <a:xfrm rot="5400000">
              <a:off x="10959002" y="2353504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2B2557CC-9A1A-2147-BEBE-AB92396ADE22}"/>
                </a:ext>
              </a:extLst>
            </p:cNvPr>
            <p:cNvSpPr/>
            <p:nvPr/>
          </p:nvSpPr>
          <p:spPr>
            <a:xfrm rot="5400000">
              <a:off x="10923793" y="2129491"/>
              <a:ext cx="45720" cy="45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2" name="사다리꼴[T] 211">
              <a:extLst>
                <a:ext uri="{FF2B5EF4-FFF2-40B4-BE49-F238E27FC236}">
                  <a16:creationId xmlns:a16="http://schemas.microsoft.com/office/drawing/2014/main" id="{E3FC39A1-B4C6-7643-9588-F3C8CF2DC0EA}"/>
                </a:ext>
              </a:extLst>
            </p:cNvPr>
            <p:cNvSpPr/>
            <p:nvPr/>
          </p:nvSpPr>
          <p:spPr>
            <a:xfrm rot="5400000">
              <a:off x="10866256" y="2118625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217" name="꺾인 연결선[E] 216">
            <a:extLst>
              <a:ext uri="{FF2B5EF4-FFF2-40B4-BE49-F238E27FC236}">
                <a16:creationId xmlns:a16="http://schemas.microsoft.com/office/drawing/2014/main" id="{4BBE0706-AD9E-CD4D-9BD7-C80FA7DBD042}"/>
              </a:ext>
            </a:extLst>
          </p:cNvPr>
          <p:cNvCxnSpPr>
            <a:stCxn id="212" idx="0"/>
            <a:endCxn id="40" idx="1"/>
          </p:cNvCxnSpPr>
          <p:nvPr/>
        </p:nvCxnSpPr>
        <p:spPr>
          <a:xfrm>
            <a:off x="5793505" y="2454237"/>
            <a:ext cx="2232152" cy="1752"/>
          </a:xfrm>
          <a:prstGeom prst="bentConnector3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[E] 218">
            <a:extLst>
              <a:ext uri="{FF2B5EF4-FFF2-40B4-BE49-F238E27FC236}">
                <a16:creationId xmlns:a16="http://schemas.microsoft.com/office/drawing/2014/main" id="{74571D3B-B12A-ED46-847B-2253FC60F412}"/>
              </a:ext>
            </a:extLst>
          </p:cNvPr>
          <p:cNvCxnSpPr>
            <a:stCxn id="40" idx="0"/>
            <a:endCxn id="211" idx="3"/>
          </p:cNvCxnSpPr>
          <p:nvPr/>
        </p:nvCxnSpPr>
        <p:spPr>
          <a:xfrm rot="16200000" flipH="1" flipV="1">
            <a:off x="7327153" y="413342"/>
            <a:ext cx="12346" cy="3792840"/>
          </a:xfrm>
          <a:prstGeom prst="bentConnector4">
            <a:avLst>
              <a:gd name="adj1" fmla="val -5931435"/>
              <a:gd name="adj2" fmla="val 1062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>
            <a:extLst>
              <a:ext uri="{FF2B5EF4-FFF2-40B4-BE49-F238E27FC236}">
                <a16:creationId xmlns:a16="http://schemas.microsoft.com/office/drawing/2014/main" id="{DA6084CA-560B-B44E-91AF-8C44884E1284}"/>
              </a:ext>
            </a:extLst>
          </p:cNvPr>
          <p:cNvCxnSpPr>
            <a:stCxn id="40" idx="0"/>
            <a:endCxn id="210" idx="4"/>
          </p:cNvCxnSpPr>
          <p:nvPr/>
        </p:nvCxnSpPr>
        <p:spPr>
          <a:xfrm rot="16200000" flipH="1" flipV="1">
            <a:off x="7210674" y="564716"/>
            <a:ext cx="280199" cy="3757944"/>
          </a:xfrm>
          <a:prstGeom prst="bentConnector4">
            <a:avLst>
              <a:gd name="adj1" fmla="val -261349"/>
              <a:gd name="adj2" fmla="val 10707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F9CC075-8CEC-4A4D-8482-66489F7D3EE4}"/>
              </a:ext>
            </a:extLst>
          </p:cNvPr>
          <p:cNvGrpSpPr/>
          <p:nvPr/>
        </p:nvGrpSpPr>
        <p:grpSpPr>
          <a:xfrm>
            <a:off x="603877" y="4735844"/>
            <a:ext cx="3415395" cy="359431"/>
            <a:chOff x="603877" y="4735844"/>
            <a:chExt cx="3415395" cy="35943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028E146-C4A8-064F-99BB-864A1BB8545F}"/>
                </a:ext>
              </a:extLst>
            </p:cNvPr>
            <p:cNvSpPr/>
            <p:nvPr/>
          </p:nvSpPr>
          <p:spPr>
            <a:xfrm>
              <a:off x="603877" y="4735844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ps_ack_toggle_o_r</a:t>
              </a:r>
              <a:endParaRPr kumimoji="1" lang="ko-Kore-KR" altLang="en-US" sz="1100" dirty="0"/>
            </a:p>
          </p:txBody>
        </p: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21287981-117D-E44E-91DC-B40D3825420A}"/>
                </a:ext>
              </a:extLst>
            </p:cNvPr>
            <p:cNvGrpSpPr/>
            <p:nvPr/>
          </p:nvGrpSpPr>
          <p:grpSpPr>
            <a:xfrm>
              <a:off x="2962448" y="4849054"/>
              <a:ext cx="1056824" cy="246221"/>
              <a:chOff x="10368927" y="4951053"/>
              <a:chExt cx="1056824" cy="246221"/>
            </a:xfrm>
          </p:grpSpPr>
          <p:sp>
            <p:nvSpPr>
              <p:cNvPr id="226" name="삼각형 225">
                <a:extLst>
                  <a:ext uri="{FF2B5EF4-FFF2-40B4-BE49-F238E27FC236}">
                    <a16:creationId xmlns:a16="http://schemas.microsoft.com/office/drawing/2014/main" id="{77CE7ED0-7943-484E-8BFC-48E8DEF11450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C5D458A9-0376-1246-82B6-4A802BCDCDC8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28" name="꺾인 연결선[E] 227">
                <a:extLst>
                  <a:ext uri="{FF2B5EF4-FFF2-40B4-BE49-F238E27FC236}">
                    <a16:creationId xmlns:a16="http://schemas.microsoft.com/office/drawing/2014/main" id="{089D7115-8CF0-6549-8B79-2C119075EFB7}"/>
                  </a:ext>
                </a:extLst>
              </p:cNvPr>
              <p:cNvCxnSpPr>
                <a:cxnSpLocks/>
                <a:stCxn id="227" idx="1"/>
                <a:endCxn id="226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30" name="꺾인 연결선[E] 229">
            <a:extLst>
              <a:ext uri="{FF2B5EF4-FFF2-40B4-BE49-F238E27FC236}">
                <a16:creationId xmlns:a16="http://schemas.microsoft.com/office/drawing/2014/main" id="{D12866A4-9053-6F45-B9AA-530C32E7CC3E}"/>
              </a:ext>
            </a:extLst>
          </p:cNvPr>
          <p:cNvCxnSpPr>
            <a:stCxn id="39" idx="1"/>
            <a:endCxn id="38" idx="1"/>
          </p:cNvCxnSpPr>
          <p:nvPr/>
        </p:nvCxnSpPr>
        <p:spPr>
          <a:xfrm rot="10800000" flipV="1">
            <a:off x="603877" y="3601278"/>
            <a:ext cx="12700" cy="1286966"/>
          </a:xfrm>
          <a:prstGeom prst="bentConnector3">
            <a:avLst>
              <a:gd name="adj1" fmla="val 44376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A621C70-8856-D143-B154-957B35C5AFE8}"/>
              </a:ext>
            </a:extLst>
          </p:cNvPr>
          <p:cNvGrpSpPr/>
          <p:nvPr/>
        </p:nvGrpSpPr>
        <p:grpSpPr>
          <a:xfrm>
            <a:off x="607766" y="4215300"/>
            <a:ext cx="3257657" cy="367383"/>
            <a:chOff x="440712" y="4215300"/>
            <a:chExt cx="3257657" cy="36738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A3B1DD9-CF89-5944-BFF2-ACD910C7DF10}"/>
                </a:ext>
              </a:extLst>
            </p:cNvPr>
            <p:cNvSpPr/>
            <p:nvPr/>
          </p:nvSpPr>
          <p:spPr>
            <a:xfrm>
              <a:off x="440712" y="4277883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multiregimpl1_regs1</a:t>
              </a:r>
              <a:endParaRPr kumimoji="1" lang="ko-Kore-KR" altLang="en-US" sz="1100" dirty="0"/>
            </a:p>
          </p:txBody>
        </p:sp>
        <p:grpSp>
          <p:nvGrpSpPr>
            <p:cNvPr id="232" name="그룹 231">
              <a:extLst>
                <a:ext uri="{FF2B5EF4-FFF2-40B4-BE49-F238E27FC236}">
                  <a16:creationId xmlns:a16="http://schemas.microsoft.com/office/drawing/2014/main" id="{2412C7EA-5C50-A042-ADAD-F92CCCA53D17}"/>
                </a:ext>
              </a:extLst>
            </p:cNvPr>
            <p:cNvGrpSpPr/>
            <p:nvPr/>
          </p:nvGrpSpPr>
          <p:grpSpPr>
            <a:xfrm>
              <a:off x="2797703" y="4215300"/>
              <a:ext cx="900666" cy="246221"/>
              <a:chOff x="10368927" y="4951053"/>
              <a:chExt cx="900666" cy="246221"/>
            </a:xfrm>
          </p:grpSpPr>
          <p:sp>
            <p:nvSpPr>
              <p:cNvPr id="233" name="삼각형 232">
                <a:extLst>
                  <a:ext uri="{FF2B5EF4-FFF2-40B4-BE49-F238E27FC236}">
                    <a16:creationId xmlns:a16="http://schemas.microsoft.com/office/drawing/2014/main" id="{27ED6D50-A8CA-9B4D-B884-6F2093974AE5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7F77045-7A31-CA47-BE92-49CCA58B812B}"/>
                  </a:ext>
                </a:extLst>
              </p:cNvPr>
              <p:cNvSpPr txBox="1"/>
              <p:nvPr/>
            </p:nvSpPr>
            <p:spPr>
              <a:xfrm>
                <a:off x="10613413" y="4951053"/>
                <a:ext cx="6561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35" name="꺾인 연결선[E] 234">
                <a:extLst>
                  <a:ext uri="{FF2B5EF4-FFF2-40B4-BE49-F238E27FC236}">
                    <a16:creationId xmlns:a16="http://schemas.microsoft.com/office/drawing/2014/main" id="{92D4DDC3-B487-0B40-8277-2A0915D1AE01}"/>
                  </a:ext>
                </a:extLst>
              </p:cNvPr>
              <p:cNvCxnSpPr>
                <a:cxnSpLocks/>
                <a:stCxn id="234" idx="1"/>
                <a:endCxn id="233" idx="3"/>
              </p:cNvCxnSpPr>
              <p:nvPr/>
            </p:nvCxnSpPr>
            <p:spPr>
              <a:xfrm rot="10800000">
                <a:off x="10417543" y="5072734"/>
                <a:ext cx="195871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7" name="그룹 236">
            <a:extLst>
              <a:ext uri="{FF2B5EF4-FFF2-40B4-BE49-F238E27FC236}">
                <a16:creationId xmlns:a16="http://schemas.microsoft.com/office/drawing/2014/main" id="{0B14DB5D-CDEC-D249-A7A8-168B0F4B0EEE}"/>
              </a:ext>
            </a:extLst>
          </p:cNvPr>
          <p:cNvGrpSpPr/>
          <p:nvPr/>
        </p:nvGrpSpPr>
        <p:grpSpPr>
          <a:xfrm>
            <a:off x="3730487" y="5877423"/>
            <a:ext cx="900666" cy="246221"/>
            <a:chOff x="10368927" y="4951053"/>
            <a:chExt cx="900666" cy="246221"/>
          </a:xfrm>
        </p:grpSpPr>
        <p:sp>
          <p:nvSpPr>
            <p:cNvPr id="238" name="삼각형 237">
              <a:extLst>
                <a:ext uri="{FF2B5EF4-FFF2-40B4-BE49-F238E27FC236}">
                  <a16:creationId xmlns:a16="http://schemas.microsoft.com/office/drawing/2014/main" id="{96F9144D-DCED-7F4E-85A8-AED43FAE68A0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B3398DC4-9C82-884C-A58D-35ECF755D497}"/>
                </a:ext>
              </a:extLst>
            </p:cNvPr>
            <p:cNvSpPr txBox="1"/>
            <p:nvPr/>
          </p:nvSpPr>
          <p:spPr>
            <a:xfrm>
              <a:off x="10613413" y="4951053"/>
              <a:ext cx="6561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40" name="꺾인 연결선[E] 239">
              <a:extLst>
                <a:ext uri="{FF2B5EF4-FFF2-40B4-BE49-F238E27FC236}">
                  <a16:creationId xmlns:a16="http://schemas.microsoft.com/office/drawing/2014/main" id="{EA8C16FF-FE59-5D45-A965-6150663C0E34}"/>
                </a:ext>
              </a:extLst>
            </p:cNvPr>
            <p:cNvCxnSpPr>
              <a:cxnSpLocks/>
              <a:stCxn id="239" idx="1"/>
              <a:endCxn id="238" idx="3"/>
            </p:cNvCxnSpPr>
            <p:nvPr/>
          </p:nvCxnSpPr>
          <p:spPr>
            <a:xfrm rot="10800000">
              <a:off x="10417543" y="5072734"/>
              <a:ext cx="195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2" name="꺾인 연결선[E] 241">
            <a:extLst>
              <a:ext uri="{FF2B5EF4-FFF2-40B4-BE49-F238E27FC236}">
                <a16:creationId xmlns:a16="http://schemas.microsoft.com/office/drawing/2014/main" id="{20A44964-7133-0D4B-92E9-4AA7761642DA}"/>
              </a:ext>
            </a:extLst>
          </p:cNvPr>
          <p:cNvCxnSpPr>
            <a:stCxn id="53" idx="1"/>
            <a:endCxn id="54" idx="1"/>
          </p:cNvCxnSpPr>
          <p:nvPr/>
        </p:nvCxnSpPr>
        <p:spPr>
          <a:xfrm rot="10800000">
            <a:off x="607767" y="4430284"/>
            <a:ext cx="763981" cy="1470399"/>
          </a:xfrm>
          <a:prstGeom prst="bentConnector3">
            <a:avLst>
              <a:gd name="adj1" fmla="val 129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꺾인 연결선[E] 244">
            <a:extLst>
              <a:ext uri="{FF2B5EF4-FFF2-40B4-BE49-F238E27FC236}">
                <a16:creationId xmlns:a16="http://schemas.microsoft.com/office/drawing/2014/main" id="{837E0307-9699-3F4A-997F-B459A9B04BA7}"/>
              </a:ext>
            </a:extLst>
          </p:cNvPr>
          <p:cNvCxnSpPr>
            <a:cxnSpLocks/>
            <a:stCxn id="41" idx="1"/>
            <a:endCxn id="53" idx="3"/>
          </p:cNvCxnSpPr>
          <p:nvPr/>
        </p:nvCxnSpPr>
        <p:spPr>
          <a:xfrm rot="10800000" flipV="1">
            <a:off x="3779925" y="4392888"/>
            <a:ext cx="3980765" cy="1507794"/>
          </a:xfrm>
          <a:prstGeom prst="bentConnector3">
            <a:avLst>
              <a:gd name="adj1" fmla="val 770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꺾인 연결선[E] 246">
            <a:extLst>
              <a:ext uri="{FF2B5EF4-FFF2-40B4-BE49-F238E27FC236}">
                <a16:creationId xmlns:a16="http://schemas.microsoft.com/office/drawing/2014/main" id="{F0F7920B-725C-3447-8926-6B3598E1FD79}"/>
              </a:ext>
            </a:extLst>
          </p:cNvPr>
          <p:cNvCxnSpPr>
            <a:stCxn id="41" idx="2"/>
            <a:endCxn id="115" idx="3"/>
          </p:cNvCxnSpPr>
          <p:nvPr/>
        </p:nvCxnSpPr>
        <p:spPr>
          <a:xfrm rot="5400000" flipH="1" flipV="1">
            <a:off x="8330155" y="3772361"/>
            <a:ext cx="1407549" cy="138305"/>
          </a:xfrm>
          <a:prstGeom prst="bentConnector5">
            <a:avLst>
              <a:gd name="adj1" fmla="val -16241"/>
              <a:gd name="adj2" fmla="val 1643228"/>
              <a:gd name="adj3" fmla="val 1137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34CB22C6-2874-C447-A72B-2E816F68AD43}"/>
              </a:ext>
            </a:extLst>
          </p:cNvPr>
          <p:cNvCxnSpPr>
            <a:stCxn id="81" idx="1"/>
            <a:endCxn id="116" idx="3"/>
          </p:cNvCxnSpPr>
          <p:nvPr/>
        </p:nvCxnSpPr>
        <p:spPr>
          <a:xfrm flipV="1">
            <a:off x="3838456" y="3338474"/>
            <a:ext cx="4900324" cy="9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[E] 35">
            <a:extLst>
              <a:ext uri="{FF2B5EF4-FFF2-40B4-BE49-F238E27FC236}">
                <a16:creationId xmlns:a16="http://schemas.microsoft.com/office/drawing/2014/main" id="{81DA88AE-2A16-6740-8ABE-97936B7C7EA6}"/>
              </a:ext>
            </a:extLst>
          </p:cNvPr>
          <p:cNvCxnSpPr>
            <a:stCxn id="52" idx="2"/>
            <a:endCxn id="39" idx="0"/>
          </p:cNvCxnSpPr>
          <p:nvPr/>
        </p:nvCxnSpPr>
        <p:spPr>
          <a:xfrm rot="5400000">
            <a:off x="1234641" y="2874566"/>
            <a:ext cx="1147638" cy="9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2A59C4B1-1B92-5547-AE27-6317238D36DC}"/>
              </a:ext>
            </a:extLst>
          </p:cNvPr>
          <p:cNvSpPr txBox="1"/>
          <p:nvPr/>
        </p:nvSpPr>
        <p:spPr>
          <a:xfrm>
            <a:off x="9255533" y="3888551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384BB4AB-B1E2-5F43-ACFE-D8CEC2AE3AA6}"/>
              </a:ext>
            </a:extLst>
          </p:cNvPr>
          <p:cNvSpPr txBox="1"/>
          <p:nvPr/>
        </p:nvSpPr>
        <p:spPr>
          <a:xfrm>
            <a:off x="9281881" y="196276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BF2282-7C68-A14C-8E85-A0CC1346DD87}"/>
              </a:ext>
            </a:extLst>
          </p:cNvPr>
          <p:cNvSpPr txBox="1"/>
          <p:nvPr/>
        </p:nvSpPr>
        <p:spPr>
          <a:xfrm>
            <a:off x="5471801" y="56520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85A7F7B3-2869-D749-A1E3-A054753DBFDE}"/>
              </a:ext>
            </a:extLst>
          </p:cNvPr>
          <p:cNvSpPr txBox="1"/>
          <p:nvPr/>
        </p:nvSpPr>
        <p:spPr>
          <a:xfrm>
            <a:off x="1463218" y="167016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43246D5-16EB-B143-91A9-82EAE01C83CC}"/>
              </a:ext>
            </a:extLst>
          </p:cNvPr>
          <p:cNvSpPr txBox="1"/>
          <p:nvPr/>
        </p:nvSpPr>
        <p:spPr>
          <a:xfrm>
            <a:off x="1463218" y="314140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4759256-2BD5-EF45-A81D-33599B991C4C}"/>
              </a:ext>
            </a:extLst>
          </p:cNvPr>
          <p:cNvSpPr txBox="1"/>
          <p:nvPr/>
        </p:nvSpPr>
        <p:spPr>
          <a:xfrm>
            <a:off x="1741584" y="397845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0A0E734-EC3D-A142-A387-16749272448E}"/>
              </a:ext>
            </a:extLst>
          </p:cNvPr>
          <p:cNvSpPr txBox="1"/>
          <p:nvPr/>
        </p:nvSpPr>
        <p:spPr>
          <a:xfrm>
            <a:off x="1741584" y="5056849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1893F7BB-DDB8-6840-B4FC-47F1E2F8D05D}"/>
              </a:ext>
            </a:extLst>
          </p:cNvPr>
          <p:cNvSpPr txBox="1"/>
          <p:nvPr/>
        </p:nvSpPr>
        <p:spPr>
          <a:xfrm>
            <a:off x="2490173" y="5425686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EACF0A2-CA35-5944-A316-7F738B0ECBE9}"/>
              </a:ext>
            </a:extLst>
          </p:cNvPr>
          <p:cNvSpPr txBox="1"/>
          <p:nvPr/>
        </p:nvSpPr>
        <p:spPr>
          <a:xfrm>
            <a:off x="8838905" y="606173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cxnSp>
        <p:nvCxnSpPr>
          <p:cNvPr id="145" name="꺾인 연결선[E] 144">
            <a:extLst>
              <a:ext uri="{FF2B5EF4-FFF2-40B4-BE49-F238E27FC236}">
                <a16:creationId xmlns:a16="http://schemas.microsoft.com/office/drawing/2014/main" id="{FF1B6BB3-E5E1-8B49-A980-32AFB544C91D}"/>
              </a:ext>
            </a:extLst>
          </p:cNvPr>
          <p:cNvCxnSpPr>
            <a:cxnSpLocks/>
            <a:endCxn id="146" idx="2"/>
          </p:cNvCxnSpPr>
          <p:nvPr/>
        </p:nvCxnSpPr>
        <p:spPr>
          <a:xfrm flipV="1">
            <a:off x="3838456" y="571500"/>
            <a:ext cx="439212" cy="27679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2CAEA417-4BED-0946-9D4A-32EBFBCB87E1}"/>
              </a:ext>
            </a:extLst>
          </p:cNvPr>
          <p:cNvSpPr/>
          <p:nvPr/>
        </p:nvSpPr>
        <p:spPr>
          <a:xfrm>
            <a:off x="4101503" y="242888"/>
            <a:ext cx="352330" cy="32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o</a:t>
            </a:r>
            <a:endParaRPr kumimoji="1" lang="ko-Kore-KR" altLang="en-US" dirty="0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B6A17AC-E644-9545-8E76-04B16C9EC0ED}"/>
              </a:ext>
            </a:extLst>
          </p:cNvPr>
          <p:cNvSpPr/>
          <p:nvPr/>
        </p:nvSpPr>
        <p:spPr>
          <a:xfrm>
            <a:off x="6367150" y="5123850"/>
            <a:ext cx="352330" cy="32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i</a:t>
            </a:r>
            <a:endParaRPr kumimoji="1" lang="ko-Kore-KR" altLang="en-US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7714BBD-2B14-954E-A1BD-B9B2C8D72F70}"/>
              </a:ext>
            </a:extLst>
          </p:cNvPr>
          <p:cNvSpPr txBox="1"/>
          <p:nvPr/>
        </p:nvSpPr>
        <p:spPr>
          <a:xfrm>
            <a:off x="6702974" y="5087906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X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D11FE7C-A256-2544-BABC-2AF1586A4A54}"/>
              </a:ext>
            </a:extLst>
          </p:cNvPr>
          <p:cNvSpPr txBox="1"/>
          <p:nvPr/>
        </p:nvSpPr>
        <p:spPr>
          <a:xfrm>
            <a:off x="4447229" y="21259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231E198D-02B0-0443-AD60-39D8A7E97EB0}"/>
              </a:ext>
            </a:extLst>
          </p:cNvPr>
          <p:cNvSpPr txBox="1"/>
          <p:nvPr/>
        </p:nvSpPr>
        <p:spPr>
          <a:xfrm>
            <a:off x="219638" y="114300"/>
            <a:ext cx="33057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</a:t>
            </a:r>
            <a:r>
              <a:rPr kumimoji="1" lang="ko-KR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kumimoji="1" lang="ko-KR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ore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Blind Transfer</a:t>
            </a:r>
            <a:endParaRPr kumimoji="1" lang="ko-Kore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3429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75EAF8-50F7-B446-8B22-9BBE03C57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DAE361-DCDD-C443-9639-804BD60BB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61C33-0329-0843-A676-CD1BEA7DF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87</a:t>
            </a:fld>
            <a:endParaRPr kumimoji="1" lang="ko-Kore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699CE5C-984A-E74D-B0A4-8D98662D0980}"/>
              </a:ext>
            </a:extLst>
          </p:cNvPr>
          <p:cNvGrpSpPr/>
          <p:nvPr/>
        </p:nvGrpSpPr>
        <p:grpSpPr>
          <a:xfrm>
            <a:off x="6453426" y="5214864"/>
            <a:ext cx="1619825" cy="417646"/>
            <a:chOff x="4871001" y="1734830"/>
            <a:chExt cx="2869071" cy="417646"/>
          </a:xfrm>
        </p:grpSpPr>
        <p:cxnSp>
          <p:nvCxnSpPr>
            <p:cNvPr id="8" name="꺾인 연결선[E] 7">
              <a:extLst>
                <a:ext uri="{FF2B5EF4-FFF2-40B4-BE49-F238E27FC236}">
                  <a16:creationId xmlns:a16="http://schemas.microsoft.com/office/drawing/2014/main" id="{6C0EE048-2F9C-FB40-8EF5-1F18BAAA0136}"/>
                </a:ext>
              </a:extLst>
            </p:cNvPr>
            <p:cNvCxnSpPr>
              <a:cxnSpLocks/>
              <a:stCxn id="9" idx="2"/>
              <a:endCxn id="171" idx="3"/>
            </p:cNvCxnSpPr>
            <p:nvPr/>
          </p:nvCxnSpPr>
          <p:spPr>
            <a:xfrm rot="16200000" flipH="1">
              <a:off x="6283758" y="696162"/>
              <a:ext cx="156036" cy="275659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6AD04C-0D05-C540-A3EB-18AA2E5B014B}"/>
                </a:ext>
              </a:extLst>
            </p:cNvPr>
            <p:cNvSpPr txBox="1"/>
            <p:nvPr/>
          </p:nvSpPr>
          <p:spPr>
            <a:xfrm>
              <a:off x="4871001" y="1734830"/>
              <a:ext cx="2249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 err="1"/>
                <a:t>i</a:t>
              </a:r>
              <a:endParaRPr kumimoji="1" lang="ko-Kore-KR" altLang="en-US" sz="1100" dirty="0"/>
            </a:p>
          </p:txBody>
        </p:sp>
      </p:grp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4AE0AD55-83A1-B849-85BB-8127B4F6AF61}"/>
              </a:ext>
            </a:extLst>
          </p:cNvPr>
          <p:cNvCxnSpPr>
            <a:cxnSpLocks/>
            <a:stCxn id="212" idx="3"/>
            <a:endCxn id="192" idx="3"/>
          </p:cNvCxnSpPr>
          <p:nvPr/>
        </p:nvCxnSpPr>
        <p:spPr>
          <a:xfrm rot="16200000" flipH="1">
            <a:off x="3888440" y="4429440"/>
            <a:ext cx="3706896" cy="20849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EDC5F197-74CB-1D44-9A8D-5F74495F7C04}"/>
              </a:ext>
            </a:extLst>
          </p:cNvPr>
          <p:cNvCxnSpPr>
            <a:cxnSpLocks/>
            <a:stCxn id="52" idx="2"/>
            <a:endCxn id="80" idx="2"/>
          </p:cNvCxnSpPr>
          <p:nvPr/>
        </p:nvCxnSpPr>
        <p:spPr>
          <a:xfrm rot="16200000" flipH="1">
            <a:off x="2099701" y="2010492"/>
            <a:ext cx="873679" cy="14551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[E] 29">
            <a:extLst>
              <a:ext uri="{FF2B5EF4-FFF2-40B4-BE49-F238E27FC236}">
                <a16:creationId xmlns:a16="http://schemas.microsoft.com/office/drawing/2014/main" id="{88FD8464-CCF6-CD4B-8656-822556C5DD9C}"/>
              </a:ext>
            </a:extLst>
          </p:cNvPr>
          <p:cNvCxnSpPr>
            <a:cxnSpLocks/>
            <a:stCxn id="92" idx="1"/>
            <a:endCxn id="158" idx="3"/>
          </p:cNvCxnSpPr>
          <p:nvPr/>
        </p:nvCxnSpPr>
        <p:spPr>
          <a:xfrm>
            <a:off x="4453833" y="4657421"/>
            <a:ext cx="3750058" cy="1456643"/>
          </a:xfrm>
          <a:prstGeom prst="bentConnector3">
            <a:avLst>
              <a:gd name="adj1" fmla="val 187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2D2B5EF8-2E90-714C-BB1C-6E241F002DD9}"/>
              </a:ext>
            </a:extLst>
          </p:cNvPr>
          <p:cNvCxnSpPr>
            <a:cxnSpLocks/>
            <a:stCxn id="54" idx="3"/>
            <a:endCxn id="91" idx="2"/>
          </p:cNvCxnSpPr>
          <p:nvPr/>
        </p:nvCxnSpPr>
        <p:spPr>
          <a:xfrm>
            <a:off x="3015943" y="4430283"/>
            <a:ext cx="863561" cy="626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5A47D1E-DB8E-3E4C-B4CA-4CA94CA589CC}"/>
              </a:ext>
            </a:extLst>
          </p:cNvPr>
          <p:cNvSpPr/>
          <p:nvPr/>
        </p:nvSpPr>
        <p:spPr>
          <a:xfrm>
            <a:off x="7220946" y="6387135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blind</a:t>
            </a:r>
            <a:endParaRPr kumimoji="1" lang="ko-Kore-KR" altLang="en-US" sz="11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2ACCD4D-E5B6-E249-BE2A-87AF8F9157C7}"/>
              </a:ext>
            </a:extLst>
          </p:cNvPr>
          <p:cNvSpPr/>
          <p:nvPr/>
        </p:nvSpPr>
        <p:spPr>
          <a:xfrm>
            <a:off x="1371747" y="5748282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multiregimpl1_regs0</a:t>
            </a:r>
            <a:endParaRPr kumimoji="1" lang="ko-Kore-KR" altLang="en-US" sz="11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9E6CF81-0229-854D-B691-0D4C4B6A83FB}"/>
              </a:ext>
            </a:extLst>
          </p:cNvPr>
          <p:cNvSpPr/>
          <p:nvPr/>
        </p:nvSpPr>
        <p:spPr>
          <a:xfrm>
            <a:off x="4381661" y="875098"/>
            <a:ext cx="2408177" cy="304800"/>
          </a:xfrm>
          <a:prstGeom prst="rect">
            <a:avLst/>
          </a:prstGeom>
          <a:solidFill>
            <a:schemeClr val="accent4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multiregimpl0_regs0</a:t>
            </a:r>
            <a:endParaRPr kumimoji="1" lang="ko-Kore-KR" altLang="en-US" sz="1100" dirty="0"/>
          </a:p>
        </p:txBody>
      </p:sp>
      <p:cxnSp>
        <p:nvCxnSpPr>
          <p:cNvPr id="67" name="꺾인 연결선[E] 66">
            <a:extLst>
              <a:ext uri="{FF2B5EF4-FFF2-40B4-BE49-F238E27FC236}">
                <a16:creationId xmlns:a16="http://schemas.microsoft.com/office/drawing/2014/main" id="{D11EEA9D-EA43-C848-BA59-7B0F57395C8F}"/>
              </a:ext>
            </a:extLst>
          </p:cNvPr>
          <p:cNvCxnSpPr>
            <a:cxnSpLocks/>
            <a:stCxn id="39" idx="3"/>
            <a:endCxn id="80" idx="0"/>
          </p:cNvCxnSpPr>
          <p:nvPr/>
        </p:nvCxnSpPr>
        <p:spPr>
          <a:xfrm flipV="1">
            <a:off x="3012054" y="3511207"/>
            <a:ext cx="240738" cy="9007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104AD0C4-6030-9D49-93BF-D35A19BDF194}"/>
              </a:ext>
            </a:extLst>
          </p:cNvPr>
          <p:cNvGrpSpPr/>
          <p:nvPr/>
        </p:nvGrpSpPr>
        <p:grpSpPr>
          <a:xfrm rot="10800000">
            <a:off x="3252792" y="3169444"/>
            <a:ext cx="585664" cy="341763"/>
            <a:chOff x="3936428" y="5792178"/>
            <a:chExt cx="585664" cy="341763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43CA625C-83DC-A44E-A49F-E6F0AB5CA1E1}"/>
                </a:ext>
              </a:extLst>
            </p:cNvPr>
            <p:cNvGrpSpPr/>
            <p:nvPr/>
          </p:nvGrpSpPr>
          <p:grpSpPr>
            <a:xfrm>
              <a:off x="3936428" y="5793492"/>
              <a:ext cx="536009" cy="340449"/>
              <a:chOff x="3570898" y="3755298"/>
              <a:chExt cx="536009" cy="340449"/>
            </a:xfrm>
          </p:grpSpPr>
          <p:sp>
            <p:nvSpPr>
              <p:cNvPr id="81" name="달 80">
                <a:extLst>
                  <a:ext uri="{FF2B5EF4-FFF2-40B4-BE49-F238E27FC236}">
                    <a16:creationId xmlns:a16="http://schemas.microsoft.com/office/drawing/2014/main" id="{58F23321-8ACB-E644-B899-6C771CF82753}"/>
                  </a:ext>
                </a:extLst>
              </p:cNvPr>
              <p:cNvSpPr/>
              <p:nvPr/>
            </p:nvSpPr>
            <p:spPr>
              <a:xfrm>
                <a:off x="3570898" y="3755771"/>
                <a:ext cx="536009" cy="339976"/>
              </a:xfrm>
              <a:prstGeom prst="moon">
                <a:avLst>
                  <a:gd name="adj" fmla="val 7728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165D872E-72B6-E744-A218-45F92B7BD562}"/>
                  </a:ext>
                </a:extLst>
              </p:cNvPr>
              <p:cNvSpPr/>
              <p:nvPr/>
            </p:nvSpPr>
            <p:spPr>
              <a:xfrm rot="10800000">
                <a:off x="3981985" y="402517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6A6FE92A-6390-C446-BB72-1B1A30A44C4C}"/>
                  </a:ext>
                </a:extLst>
              </p:cNvPr>
              <p:cNvSpPr/>
              <p:nvPr/>
            </p:nvSpPr>
            <p:spPr>
              <a:xfrm rot="10800000">
                <a:off x="3981789" y="3755298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381464AD-4F11-9540-9442-75EC42C399F0}"/>
                  </a:ext>
                </a:extLst>
              </p:cNvPr>
              <p:cNvSpPr/>
              <p:nvPr/>
            </p:nvSpPr>
            <p:spPr>
              <a:xfrm rot="10800000">
                <a:off x="3923228" y="39005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80" name="자유형 79">
              <a:extLst>
                <a:ext uri="{FF2B5EF4-FFF2-40B4-BE49-F238E27FC236}">
                  <a16:creationId xmlns:a16="http://schemas.microsoft.com/office/drawing/2014/main" id="{0E7B6CDA-9D9D-234E-B5DE-E5B29C64800F}"/>
                </a:ext>
              </a:extLst>
            </p:cNvPr>
            <p:cNvSpPr/>
            <p:nvPr/>
          </p:nvSpPr>
          <p:spPr>
            <a:xfrm>
              <a:off x="4386025" y="5792178"/>
              <a:ext cx="136067" cy="336288"/>
            </a:xfrm>
            <a:custGeom>
              <a:avLst/>
              <a:gdLst>
                <a:gd name="connsiteX0" fmla="*/ 136067 w 136067"/>
                <a:gd name="connsiteY0" fmla="*/ 0 h 336288"/>
                <a:gd name="connsiteX1" fmla="*/ 41 w 136067"/>
                <a:gd name="connsiteY1" fmla="*/ 170033 h 336288"/>
                <a:gd name="connsiteX2" fmla="*/ 124732 w 136067"/>
                <a:gd name="connsiteY2" fmla="*/ 336288 h 33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067" h="336288">
                  <a:moveTo>
                    <a:pt x="136067" y="0"/>
                  </a:moveTo>
                  <a:cubicBezTo>
                    <a:pt x="68998" y="56992"/>
                    <a:pt x="1930" y="113985"/>
                    <a:pt x="41" y="170033"/>
                  </a:cubicBezTo>
                  <a:cubicBezTo>
                    <a:pt x="-1848" y="226081"/>
                    <a:pt x="61442" y="281184"/>
                    <a:pt x="124732" y="3362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8757237F-02AD-154A-BD77-B97506D0481E}"/>
              </a:ext>
            </a:extLst>
          </p:cNvPr>
          <p:cNvGrpSpPr/>
          <p:nvPr/>
        </p:nvGrpSpPr>
        <p:grpSpPr>
          <a:xfrm rot="10800000">
            <a:off x="3868169" y="4487433"/>
            <a:ext cx="585664" cy="341763"/>
            <a:chOff x="3936428" y="5792178"/>
            <a:chExt cx="585664" cy="341763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F0B1AD90-A7AB-D74F-939B-20BF395FFE2D}"/>
                </a:ext>
              </a:extLst>
            </p:cNvPr>
            <p:cNvGrpSpPr/>
            <p:nvPr/>
          </p:nvGrpSpPr>
          <p:grpSpPr>
            <a:xfrm>
              <a:off x="3936428" y="5793492"/>
              <a:ext cx="536009" cy="340449"/>
              <a:chOff x="3570898" y="3755298"/>
              <a:chExt cx="536009" cy="340449"/>
            </a:xfrm>
          </p:grpSpPr>
          <p:sp>
            <p:nvSpPr>
              <p:cNvPr id="92" name="달 91">
                <a:extLst>
                  <a:ext uri="{FF2B5EF4-FFF2-40B4-BE49-F238E27FC236}">
                    <a16:creationId xmlns:a16="http://schemas.microsoft.com/office/drawing/2014/main" id="{DE01FCF7-EFDA-044B-ACA3-F50D1A6F69E4}"/>
                  </a:ext>
                </a:extLst>
              </p:cNvPr>
              <p:cNvSpPr/>
              <p:nvPr/>
            </p:nvSpPr>
            <p:spPr>
              <a:xfrm>
                <a:off x="3570898" y="3755771"/>
                <a:ext cx="536009" cy="339976"/>
              </a:xfrm>
              <a:prstGeom prst="moon">
                <a:avLst>
                  <a:gd name="adj" fmla="val 7728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62BFCE43-FFE2-3245-B9F0-4969C6776CFA}"/>
                  </a:ext>
                </a:extLst>
              </p:cNvPr>
              <p:cNvSpPr/>
              <p:nvPr/>
            </p:nvSpPr>
            <p:spPr>
              <a:xfrm rot="10800000">
                <a:off x="3981985" y="402517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908719A2-7366-BB49-BE3C-D99AA370BAEE}"/>
                  </a:ext>
                </a:extLst>
              </p:cNvPr>
              <p:cNvSpPr/>
              <p:nvPr/>
            </p:nvSpPr>
            <p:spPr>
              <a:xfrm rot="10800000">
                <a:off x="3981789" y="3755298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DEFB952A-919C-E643-9E16-31139A7DF379}"/>
                  </a:ext>
                </a:extLst>
              </p:cNvPr>
              <p:cNvSpPr/>
              <p:nvPr/>
            </p:nvSpPr>
            <p:spPr>
              <a:xfrm rot="10800000">
                <a:off x="3923228" y="39005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91" name="자유형 90">
              <a:extLst>
                <a:ext uri="{FF2B5EF4-FFF2-40B4-BE49-F238E27FC236}">
                  <a16:creationId xmlns:a16="http://schemas.microsoft.com/office/drawing/2014/main" id="{BA94395D-8A6C-CE48-9894-75D9C49275B8}"/>
                </a:ext>
              </a:extLst>
            </p:cNvPr>
            <p:cNvSpPr/>
            <p:nvPr/>
          </p:nvSpPr>
          <p:spPr>
            <a:xfrm>
              <a:off x="4386025" y="5792178"/>
              <a:ext cx="136067" cy="336288"/>
            </a:xfrm>
            <a:custGeom>
              <a:avLst/>
              <a:gdLst>
                <a:gd name="connsiteX0" fmla="*/ 136067 w 136067"/>
                <a:gd name="connsiteY0" fmla="*/ 0 h 336288"/>
                <a:gd name="connsiteX1" fmla="*/ 41 w 136067"/>
                <a:gd name="connsiteY1" fmla="*/ 170033 h 336288"/>
                <a:gd name="connsiteX2" fmla="*/ 124732 w 136067"/>
                <a:gd name="connsiteY2" fmla="*/ 336288 h 33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067" h="336288">
                  <a:moveTo>
                    <a:pt x="136067" y="0"/>
                  </a:moveTo>
                  <a:cubicBezTo>
                    <a:pt x="68998" y="56992"/>
                    <a:pt x="1930" y="113985"/>
                    <a:pt x="41" y="170033"/>
                  </a:cubicBezTo>
                  <a:cubicBezTo>
                    <a:pt x="-1848" y="226081"/>
                    <a:pt x="61442" y="281184"/>
                    <a:pt x="124732" y="3362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99" name="꺾인 연결선[E] 98">
            <a:extLst>
              <a:ext uri="{FF2B5EF4-FFF2-40B4-BE49-F238E27FC236}">
                <a16:creationId xmlns:a16="http://schemas.microsoft.com/office/drawing/2014/main" id="{4A7F3FCD-5C7E-FF45-AAE7-0F3B4474ACEE}"/>
              </a:ext>
            </a:extLst>
          </p:cNvPr>
          <p:cNvCxnSpPr>
            <a:stCxn id="38" idx="3"/>
            <a:endCxn id="91" idx="0"/>
          </p:cNvCxnSpPr>
          <p:nvPr/>
        </p:nvCxnSpPr>
        <p:spPr>
          <a:xfrm flipV="1">
            <a:off x="3012054" y="4829196"/>
            <a:ext cx="856115" cy="5904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D40DEE6-D3CE-0146-8E82-DC3914DDC285}"/>
              </a:ext>
            </a:extLst>
          </p:cNvPr>
          <p:cNvGrpSpPr/>
          <p:nvPr/>
        </p:nvGrpSpPr>
        <p:grpSpPr>
          <a:xfrm>
            <a:off x="7760689" y="4240488"/>
            <a:ext cx="3416449" cy="342195"/>
            <a:chOff x="7760689" y="4240488"/>
            <a:chExt cx="3416449" cy="34219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CFF89E8-ACEE-A04C-AA2E-C7A252C05939}"/>
                </a:ext>
              </a:extLst>
            </p:cNvPr>
            <p:cNvSpPr/>
            <p:nvPr/>
          </p:nvSpPr>
          <p:spPr>
            <a:xfrm>
              <a:off x="7760689" y="4240488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ps_ack_toggle_i</a:t>
              </a:r>
              <a:endParaRPr kumimoji="1" lang="ko-Kore-KR" altLang="en-US" sz="1100" dirty="0"/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20120520-13FB-DB4D-9100-26A66B36A0C5}"/>
                </a:ext>
              </a:extLst>
            </p:cNvPr>
            <p:cNvGrpSpPr/>
            <p:nvPr/>
          </p:nvGrpSpPr>
          <p:grpSpPr>
            <a:xfrm>
              <a:off x="10120314" y="4336462"/>
              <a:ext cx="1056824" cy="246221"/>
              <a:chOff x="10368927" y="4951053"/>
              <a:chExt cx="1056824" cy="246221"/>
            </a:xfrm>
          </p:grpSpPr>
          <p:sp>
            <p:nvSpPr>
              <p:cNvPr id="110" name="삼각형 109">
                <a:extLst>
                  <a:ext uri="{FF2B5EF4-FFF2-40B4-BE49-F238E27FC236}">
                    <a16:creationId xmlns:a16="http://schemas.microsoft.com/office/drawing/2014/main" id="{D12E9EA0-E945-7244-A067-4FDD45036133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18CE49E-38B9-394F-AB71-7E50E096E1DC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12" name="꺾인 연결선[E] 111">
                <a:extLst>
                  <a:ext uri="{FF2B5EF4-FFF2-40B4-BE49-F238E27FC236}">
                    <a16:creationId xmlns:a16="http://schemas.microsoft.com/office/drawing/2014/main" id="{7CD835CE-9D1D-C943-BF0E-3B29E1E6C9E3}"/>
                  </a:ext>
                </a:extLst>
              </p:cNvPr>
              <p:cNvCxnSpPr>
                <a:cxnSpLocks/>
                <a:stCxn id="111" idx="1"/>
                <a:endCxn id="110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2CD40235-808C-7C44-A730-D9DD8F98A6F6}"/>
              </a:ext>
            </a:extLst>
          </p:cNvPr>
          <p:cNvGrpSpPr/>
          <p:nvPr/>
        </p:nvGrpSpPr>
        <p:grpSpPr>
          <a:xfrm rot="5400000">
            <a:off x="8783134" y="3047722"/>
            <a:ext cx="363294" cy="529936"/>
            <a:chOff x="10923793" y="2009521"/>
            <a:chExt cx="363294" cy="529936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EABACC4A-44F3-1743-8429-69AD27FB3F49}"/>
                </a:ext>
              </a:extLst>
            </p:cNvPr>
            <p:cNvSpPr/>
            <p:nvPr/>
          </p:nvSpPr>
          <p:spPr>
            <a:xfrm rot="5400000">
              <a:off x="10959002" y="2353504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65AA2652-5A70-A746-83C5-4BD02CB68958}"/>
                </a:ext>
              </a:extLst>
            </p:cNvPr>
            <p:cNvSpPr/>
            <p:nvPr/>
          </p:nvSpPr>
          <p:spPr>
            <a:xfrm rot="5400000">
              <a:off x="10923793" y="2129491"/>
              <a:ext cx="45720" cy="45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6" name="사다리꼴[T] 115">
              <a:extLst>
                <a:ext uri="{FF2B5EF4-FFF2-40B4-BE49-F238E27FC236}">
                  <a16:creationId xmlns:a16="http://schemas.microsoft.com/office/drawing/2014/main" id="{37424804-300D-D444-AC23-755E375FE87D}"/>
                </a:ext>
              </a:extLst>
            </p:cNvPr>
            <p:cNvSpPr/>
            <p:nvPr/>
          </p:nvSpPr>
          <p:spPr>
            <a:xfrm rot="5400000">
              <a:off x="10866256" y="2118625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D85E0499-6A31-2D44-8E57-5CC03DD7210D}"/>
              </a:ext>
            </a:extLst>
          </p:cNvPr>
          <p:cNvCxnSpPr>
            <a:stCxn id="116" idx="0"/>
            <a:endCxn id="41" idx="0"/>
          </p:cNvCxnSpPr>
          <p:nvPr/>
        </p:nvCxnSpPr>
        <p:spPr>
          <a:xfrm flipH="1">
            <a:off x="8964778" y="3494338"/>
            <a:ext cx="4" cy="746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꺾인 연결선[E] 124">
            <a:extLst>
              <a:ext uri="{FF2B5EF4-FFF2-40B4-BE49-F238E27FC236}">
                <a16:creationId xmlns:a16="http://schemas.microsoft.com/office/drawing/2014/main" id="{DB62BB95-597D-3242-8C89-F3CD726AC134}"/>
              </a:ext>
            </a:extLst>
          </p:cNvPr>
          <p:cNvCxnSpPr>
            <a:cxnSpLocks/>
            <a:stCxn id="41" idx="2"/>
            <a:endCxn id="114" idx="4"/>
          </p:cNvCxnSpPr>
          <p:nvPr/>
        </p:nvCxnSpPr>
        <p:spPr>
          <a:xfrm rot="5400000" flipH="1">
            <a:off x="8213678" y="3794189"/>
            <a:ext cx="1372653" cy="129547"/>
          </a:xfrm>
          <a:prstGeom prst="bentConnector5">
            <a:avLst>
              <a:gd name="adj1" fmla="val -16654"/>
              <a:gd name="adj2" fmla="val -1754999"/>
              <a:gd name="adj3" fmla="val 1166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0075485-ED04-2140-90A0-99960E4B48CE}"/>
              </a:ext>
            </a:extLst>
          </p:cNvPr>
          <p:cNvGrpSpPr/>
          <p:nvPr/>
        </p:nvGrpSpPr>
        <p:grpSpPr>
          <a:xfrm>
            <a:off x="603877" y="3448878"/>
            <a:ext cx="3413265" cy="371666"/>
            <a:chOff x="603877" y="3448878"/>
            <a:chExt cx="3413265" cy="37166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F4A36E9-6FEA-5B4F-95AF-D3523EB81778}"/>
                </a:ext>
              </a:extLst>
            </p:cNvPr>
            <p:cNvSpPr/>
            <p:nvPr/>
          </p:nvSpPr>
          <p:spPr>
            <a:xfrm>
              <a:off x="603877" y="3448878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ps_toggle_o_r</a:t>
              </a:r>
              <a:endParaRPr kumimoji="1" lang="ko-Kore-KR" altLang="en-US" sz="1100" dirty="0"/>
            </a:p>
          </p:txBody>
        </p: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C8886D57-CB94-974F-9BEF-DFE445870B81}"/>
                </a:ext>
              </a:extLst>
            </p:cNvPr>
            <p:cNvGrpSpPr/>
            <p:nvPr/>
          </p:nvGrpSpPr>
          <p:grpSpPr>
            <a:xfrm>
              <a:off x="2960318" y="3574323"/>
              <a:ext cx="1056824" cy="246221"/>
              <a:chOff x="10368927" y="4951053"/>
              <a:chExt cx="1056824" cy="246221"/>
            </a:xfrm>
          </p:grpSpPr>
          <p:sp>
            <p:nvSpPr>
              <p:cNvPr id="132" name="삼각형 131">
                <a:extLst>
                  <a:ext uri="{FF2B5EF4-FFF2-40B4-BE49-F238E27FC236}">
                    <a16:creationId xmlns:a16="http://schemas.microsoft.com/office/drawing/2014/main" id="{77209278-CE3A-F34C-9A19-A7674E487315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135E165-A758-B54F-952B-033242DF826A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34" name="꺾인 연결선[E] 133">
                <a:extLst>
                  <a:ext uri="{FF2B5EF4-FFF2-40B4-BE49-F238E27FC236}">
                    <a16:creationId xmlns:a16="http://schemas.microsoft.com/office/drawing/2014/main" id="{558E2B62-2970-AA48-8005-FC230939E302}"/>
                  </a:ext>
                </a:extLst>
              </p:cNvPr>
              <p:cNvCxnSpPr>
                <a:cxnSpLocks/>
                <a:stCxn id="133" idx="1"/>
                <a:endCxn id="132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C5C1F36-F61A-9F4C-85CF-2A42D0EFC38A}"/>
              </a:ext>
            </a:extLst>
          </p:cNvPr>
          <p:cNvGrpSpPr/>
          <p:nvPr/>
        </p:nvGrpSpPr>
        <p:grpSpPr>
          <a:xfrm>
            <a:off x="604864" y="1996440"/>
            <a:ext cx="3199635" cy="355899"/>
            <a:chOff x="604864" y="1996440"/>
            <a:chExt cx="3199635" cy="355899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0D88D42-8B02-244A-B308-59C7DF580D42}"/>
                </a:ext>
              </a:extLst>
            </p:cNvPr>
            <p:cNvSpPr/>
            <p:nvPr/>
          </p:nvSpPr>
          <p:spPr>
            <a:xfrm>
              <a:off x="604864" y="1996440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multiregimpl0_regs1</a:t>
              </a:r>
              <a:endParaRPr kumimoji="1" lang="ko-Kore-KR" altLang="en-US" sz="1100" dirty="0"/>
            </a:p>
          </p:txBody>
        </p: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7CBE72E3-349F-2241-91EE-D0BC5938772F}"/>
                </a:ext>
              </a:extLst>
            </p:cNvPr>
            <p:cNvGrpSpPr/>
            <p:nvPr/>
          </p:nvGrpSpPr>
          <p:grpSpPr>
            <a:xfrm>
              <a:off x="2966755" y="2106118"/>
              <a:ext cx="837744" cy="246221"/>
              <a:chOff x="10588007" y="4951053"/>
              <a:chExt cx="837744" cy="246221"/>
            </a:xfrm>
          </p:grpSpPr>
          <p:sp>
            <p:nvSpPr>
              <p:cNvPr id="138" name="삼각형 137">
                <a:extLst>
                  <a:ext uri="{FF2B5EF4-FFF2-40B4-BE49-F238E27FC236}">
                    <a16:creationId xmlns:a16="http://schemas.microsoft.com/office/drawing/2014/main" id="{D2E25600-47DD-5441-9AEE-C4470A2A9091}"/>
                  </a:ext>
                </a:extLst>
              </p:cNvPr>
              <p:cNvSpPr/>
              <p:nvPr/>
            </p:nvSpPr>
            <p:spPr>
              <a:xfrm rot="16200000">
                <a:off x="1058870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375BB45-F9F3-1A49-9ED2-0947BA488E0F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40" name="꺾인 연결선[E] 139">
                <a:extLst>
                  <a:ext uri="{FF2B5EF4-FFF2-40B4-BE49-F238E27FC236}">
                    <a16:creationId xmlns:a16="http://schemas.microsoft.com/office/drawing/2014/main" id="{344D61EC-CAAA-994D-9D03-1FB8B7D1CB42}"/>
                  </a:ext>
                </a:extLst>
              </p:cNvPr>
              <p:cNvCxnSpPr>
                <a:cxnSpLocks/>
                <a:endCxn id="138" idx="3"/>
              </p:cNvCxnSpPr>
              <p:nvPr/>
            </p:nvCxnSpPr>
            <p:spPr>
              <a:xfrm rot="10800000">
                <a:off x="1063662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42" name="꺾인 연결선[E] 141">
            <a:extLst>
              <a:ext uri="{FF2B5EF4-FFF2-40B4-BE49-F238E27FC236}">
                <a16:creationId xmlns:a16="http://schemas.microsoft.com/office/drawing/2014/main" id="{0ED76155-6CD6-CF4F-8865-0E23176FC700}"/>
              </a:ext>
            </a:extLst>
          </p:cNvPr>
          <p:cNvCxnSpPr>
            <a:stCxn id="40" idx="0"/>
            <a:endCxn id="55" idx="3"/>
          </p:cNvCxnSpPr>
          <p:nvPr/>
        </p:nvCxnSpPr>
        <p:spPr>
          <a:xfrm rot="16200000" flipV="1">
            <a:off x="7371747" y="445590"/>
            <a:ext cx="1276091" cy="2439908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D5DB35F-B7DC-AF49-97EE-A19C48716D7E}"/>
              </a:ext>
            </a:extLst>
          </p:cNvPr>
          <p:cNvGrpSpPr/>
          <p:nvPr/>
        </p:nvGrpSpPr>
        <p:grpSpPr>
          <a:xfrm>
            <a:off x="6740903" y="1004411"/>
            <a:ext cx="1056824" cy="246221"/>
            <a:chOff x="10368927" y="4951053"/>
            <a:chExt cx="1056824" cy="246221"/>
          </a:xfrm>
        </p:grpSpPr>
        <p:sp>
          <p:nvSpPr>
            <p:cNvPr id="148" name="삼각형 147">
              <a:extLst>
                <a:ext uri="{FF2B5EF4-FFF2-40B4-BE49-F238E27FC236}">
                  <a16:creationId xmlns:a16="http://schemas.microsoft.com/office/drawing/2014/main" id="{4851D8A6-44B1-0744-BEE8-069B2F20AE1F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000821D-8403-B744-A593-CD337B5AA9A1}"/>
                </a:ext>
              </a:extLst>
            </p:cNvPr>
            <p:cNvSpPr txBox="1"/>
            <p:nvPr/>
          </p:nvSpPr>
          <p:spPr>
            <a:xfrm>
              <a:off x="10613412" y="495105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50" name="꺾인 연결선[E] 149">
              <a:extLst>
                <a:ext uri="{FF2B5EF4-FFF2-40B4-BE49-F238E27FC236}">
                  <a16:creationId xmlns:a16="http://schemas.microsoft.com/office/drawing/2014/main" id="{32EBE615-CD66-964E-B1BE-638FCC5F722C}"/>
                </a:ext>
              </a:extLst>
            </p:cNvPr>
            <p:cNvCxnSpPr>
              <a:cxnSpLocks/>
              <a:stCxn id="149" idx="1"/>
              <a:endCxn id="148" idx="3"/>
            </p:cNvCxnSpPr>
            <p:nvPr/>
          </p:nvCxnSpPr>
          <p:spPr>
            <a:xfrm rot="10800000">
              <a:off x="10417542" y="5072734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2" name="꺾인 연결선[E] 151">
            <a:extLst>
              <a:ext uri="{FF2B5EF4-FFF2-40B4-BE49-F238E27FC236}">
                <a16:creationId xmlns:a16="http://schemas.microsoft.com/office/drawing/2014/main" id="{88CD0E1F-F3DD-C445-9F16-58D12C2C9A2C}"/>
              </a:ext>
            </a:extLst>
          </p:cNvPr>
          <p:cNvCxnSpPr>
            <a:stCxn id="55" idx="1"/>
            <a:endCxn id="52" idx="0"/>
          </p:cNvCxnSpPr>
          <p:nvPr/>
        </p:nvCxnSpPr>
        <p:spPr>
          <a:xfrm rot="10800000" flipV="1">
            <a:off x="1808953" y="1027498"/>
            <a:ext cx="2572708" cy="968942"/>
          </a:xfrm>
          <a:prstGeom prst="bentConnector2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A4B167F3-925A-0545-B16D-3C3A593978BA}"/>
              </a:ext>
            </a:extLst>
          </p:cNvPr>
          <p:cNvGrpSpPr/>
          <p:nvPr/>
        </p:nvGrpSpPr>
        <p:grpSpPr>
          <a:xfrm>
            <a:off x="8164924" y="5938792"/>
            <a:ext cx="529936" cy="331135"/>
            <a:chOff x="8173088" y="5938792"/>
            <a:chExt cx="529936" cy="331135"/>
          </a:xfrm>
        </p:grpSpPr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F93D9066-92D0-7F4C-8F53-9DD7DED1C585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7BFCA23A-0947-0347-B6D2-933AE3E1C3DE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01B3BEE7-207A-2B4B-9524-D080159F751F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58" name="사다리꼴[T] 157">
                <a:extLst>
                  <a:ext uri="{FF2B5EF4-FFF2-40B4-BE49-F238E27FC236}">
                    <a16:creationId xmlns:a16="http://schemas.microsoft.com/office/drawing/2014/main" id="{3EF3E12B-CB2F-6043-969E-F8BC8E4DEF13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262D9F26-1D32-AD47-A66C-85AF6CADFC8C}"/>
              </a:ext>
            </a:extLst>
          </p:cNvPr>
          <p:cNvCxnSpPr>
            <a:stCxn id="158" idx="0"/>
            <a:endCxn id="42" idx="0"/>
          </p:cNvCxnSpPr>
          <p:nvPr/>
        </p:nvCxnSpPr>
        <p:spPr>
          <a:xfrm flipH="1">
            <a:off x="8425035" y="6269928"/>
            <a:ext cx="4858" cy="117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AC44ECB0-1A61-4041-B105-ED526430020D}"/>
              </a:ext>
            </a:extLst>
          </p:cNvPr>
          <p:cNvGrpSpPr/>
          <p:nvPr/>
        </p:nvGrpSpPr>
        <p:grpSpPr>
          <a:xfrm>
            <a:off x="8034284" y="5457238"/>
            <a:ext cx="529936" cy="331135"/>
            <a:chOff x="8173088" y="5938792"/>
            <a:chExt cx="529936" cy="331135"/>
          </a:xfrm>
        </p:grpSpPr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B39BC087-B033-2948-B9A0-BF4DFD774E80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586326A0-42FF-AF4E-9504-3BD71FC81FC1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E907C1C2-3ABF-2244-9EFA-A54BAFF77023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1" name="사다리꼴[T] 170">
                <a:extLst>
                  <a:ext uri="{FF2B5EF4-FFF2-40B4-BE49-F238E27FC236}">
                    <a16:creationId xmlns:a16="http://schemas.microsoft.com/office/drawing/2014/main" id="{F29FF3F2-DE3E-3949-A1BA-3EEC72DBCDC3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0DF8230-4183-334B-B036-962C709F83FC}"/>
              </a:ext>
            </a:extLst>
          </p:cNvPr>
          <p:cNvCxnSpPr>
            <a:stCxn id="171" idx="0"/>
            <a:endCxn id="156" idx="4"/>
          </p:cNvCxnSpPr>
          <p:nvPr/>
        </p:nvCxnSpPr>
        <p:spPr>
          <a:xfrm>
            <a:off x="8299253" y="5788374"/>
            <a:ext cx="1089" cy="15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8A8AFD53-5ECD-6D42-9E39-8C0FD56F8B09}"/>
              </a:ext>
            </a:extLst>
          </p:cNvPr>
          <p:cNvSpPr/>
          <p:nvPr/>
        </p:nvSpPr>
        <p:spPr>
          <a:xfrm>
            <a:off x="8339844" y="5030347"/>
            <a:ext cx="26424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62F41FD1-A8C8-A84E-A851-68C5AA0818AC}"/>
              </a:ext>
            </a:extLst>
          </p:cNvPr>
          <p:cNvCxnSpPr>
            <a:cxnSpLocks/>
            <a:stCxn id="176" idx="2"/>
            <a:endCxn id="168" idx="4"/>
          </p:cNvCxnSpPr>
          <p:nvPr/>
        </p:nvCxnSpPr>
        <p:spPr>
          <a:xfrm flipH="1">
            <a:off x="8435116" y="5335147"/>
            <a:ext cx="36853" cy="122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꺾인 연결선[E] 181">
            <a:extLst>
              <a:ext uri="{FF2B5EF4-FFF2-40B4-BE49-F238E27FC236}">
                <a16:creationId xmlns:a16="http://schemas.microsoft.com/office/drawing/2014/main" id="{97F2D9D7-ADB0-D74E-BB5E-33EEE247F6EE}"/>
              </a:ext>
            </a:extLst>
          </p:cNvPr>
          <p:cNvCxnSpPr>
            <a:stCxn id="42" idx="3"/>
            <a:endCxn id="170" idx="4"/>
          </p:cNvCxnSpPr>
          <p:nvPr/>
        </p:nvCxnSpPr>
        <p:spPr>
          <a:xfrm flipH="1" flipV="1">
            <a:off x="8169702" y="5461534"/>
            <a:ext cx="1459421" cy="1078001"/>
          </a:xfrm>
          <a:prstGeom prst="bentConnector4">
            <a:avLst>
              <a:gd name="adj1" fmla="val -15664"/>
              <a:gd name="adj2" fmla="val 150743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B5A5E1E3-23F6-4242-B6A7-567F0C7A105B}"/>
              </a:ext>
            </a:extLst>
          </p:cNvPr>
          <p:cNvSpPr/>
          <p:nvPr/>
        </p:nvSpPr>
        <p:spPr>
          <a:xfrm>
            <a:off x="8647580" y="5470889"/>
            <a:ext cx="26424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E62F4FDE-4156-D948-9198-D1DDD41CE4EB}"/>
              </a:ext>
            </a:extLst>
          </p:cNvPr>
          <p:cNvCxnSpPr>
            <a:cxnSpLocks/>
            <a:stCxn id="185" idx="2"/>
            <a:endCxn id="163" idx="4"/>
          </p:cNvCxnSpPr>
          <p:nvPr/>
        </p:nvCxnSpPr>
        <p:spPr>
          <a:xfrm flipH="1">
            <a:off x="8565756" y="5775689"/>
            <a:ext cx="213949" cy="163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289951B6-5268-5F40-BA8D-E460CD324B9B}"/>
              </a:ext>
            </a:extLst>
          </p:cNvPr>
          <p:cNvGrpSpPr/>
          <p:nvPr/>
        </p:nvGrpSpPr>
        <p:grpSpPr>
          <a:xfrm>
            <a:off x="5846135" y="6241335"/>
            <a:ext cx="441446" cy="291600"/>
            <a:chOff x="4747737" y="4069123"/>
            <a:chExt cx="441446" cy="290333"/>
          </a:xfrm>
        </p:grpSpPr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BE0CB9B8-69DE-944E-9115-2B011AB81D20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1446" cy="290333"/>
              <a:chOff x="5842856" y="4971788"/>
              <a:chExt cx="441446" cy="290333"/>
            </a:xfrm>
          </p:grpSpPr>
          <p:sp>
            <p:nvSpPr>
              <p:cNvPr id="192" name="지연 191">
                <a:extLst>
                  <a:ext uri="{FF2B5EF4-FFF2-40B4-BE49-F238E27FC236}">
                    <a16:creationId xmlns:a16="http://schemas.microsoft.com/office/drawing/2014/main" id="{41352F8B-2B15-BC4E-8416-2C19C9B82183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EF9322E7-7E39-2641-813B-EF73F3178AC7}"/>
                  </a:ext>
                </a:extLst>
              </p:cNvPr>
              <p:cNvSpPr/>
              <p:nvPr/>
            </p:nvSpPr>
            <p:spPr>
              <a:xfrm>
                <a:off x="591306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F3CA0004-4B61-B142-883E-C9CF8A9899D5}"/>
                  </a:ext>
                </a:extLst>
              </p:cNvPr>
              <p:cNvSpPr/>
              <p:nvPr/>
            </p:nvSpPr>
            <p:spPr>
              <a:xfrm>
                <a:off x="5842856" y="4993694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239A41AA-70E4-204A-814A-E738A253E9A7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97" name="꺾인 연결선[E] 196">
            <a:extLst>
              <a:ext uri="{FF2B5EF4-FFF2-40B4-BE49-F238E27FC236}">
                <a16:creationId xmlns:a16="http://schemas.microsoft.com/office/drawing/2014/main" id="{FECE2A94-7296-9E4B-BA43-2A5D92031246}"/>
              </a:ext>
            </a:extLst>
          </p:cNvPr>
          <p:cNvCxnSpPr>
            <a:stCxn id="9" idx="2"/>
            <a:endCxn id="193" idx="2"/>
          </p:cNvCxnSpPr>
          <p:nvPr/>
        </p:nvCxnSpPr>
        <p:spPr>
          <a:xfrm rot="5400000">
            <a:off x="5956444" y="5737400"/>
            <a:ext cx="821412" cy="2995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17E8A003-A8AE-B94C-A365-D38A34FEBFC9}"/>
              </a:ext>
            </a:extLst>
          </p:cNvPr>
          <p:cNvCxnSpPr>
            <a:stCxn id="42" idx="1"/>
            <a:endCxn id="194" idx="2"/>
          </p:cNvCxnSpPr>
          <p:nvPr/>
        </p:nvCxnSpPr>
        <p:spPr>
          <a:xfrm rot="10800000">
            <a:off x="6287582" y="6478177"/>
            <a:ext cx="933365" cy="613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AAF0B206-94A6-4246-ABFF-F96428955560}"/>
              </a:ext>
            </a:extLst>
          </p:cNvPr>
          <p:cNvGrpSpPr/>
          <p:nvPr/>
        </p:nvGrpSpPr>
        <p:grpSpPr>
          <a:xfrm>
            <a:off x="9572206" y="6517353"/>
            <a:ext cx="1056824" cy="246221"/>
            <a:chOff x="10368927" y="4951053"/>
            <a:chExt cx="1056824" cy="246221"/>
          </a:xfrm>
        </p:grpSpPr>
        <p:sp>
          <p:nvSpPr>
            <p:cNvPr id="202" name="삼각형 201">
              <a:extLst>
                <a:ext uri="{FF2B5EF4-FFF2-40B4-BE49-F238E27FC236}">
                  <a16:creationId xmlns:a16="http://schemas.microsoft.com/office/drawing/2014/main" id="{D0AEA1A6-786D-7F4E-839D-FFDAB60218BA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C88C3354-50DB-6C4B-A8DA-C549306C9D70}"/>
                </a:ext>
              </a:extLst>
            </p:cNvPr>
            <p:cNvSpPr txBox="1"/>
            <p:nvPr/>
          </p:nvSpPr>
          <p:spPr>
            <a:xfrm>
              <a:off x="10613412" y="495105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04" name="꺾인 연결선[E] 203">
              <a:extLst>
                <a:ext uri="{FF2B5EF4-FFF2-40B4-BE49-F238E27FC236}">
                  <a16:creationId xmlns:a16="http://schemas.microsoft.com/office/drawing/2014/main" id="{63F7F6F0-1F81-FC4D-8AAB-F2F217C3340B}"/>
                </a:ext>
              </a:extLst>
            </p:cNvPr>
            <p:cNvCxnSpPr>
              <a:cxnSpLocks/>
              <a:stCxn id="203" idx="1"/>
              <a:endCxn id="202" idx="3"/>
            </p:cNvCxnSpPr>
            <p:nvPr/>
          </p:nvCxnSpPr>
          <p:spPr>
            <a:xfrm rot="10800000">
              <a:off x="10417542" y="5072734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9DCFDA2-9E7A-FE41-BFF1-869AADB15201}"/>
              </a:ext>
            </a:extLst>
          </p:cNvPr>
          <p:cNvGrpSpPr/>
          <p:nvPr/>
        </p:nvGrpSpPr>
        <p:grpSpPr>
          <a:xfrm>
            <a:off x="8025657" y="2303589"/>
            <a:ext cx="3421738" cy="362062"/>
            <a:chOff x="8025657" y="2303589"/>
            <a:chExt cx="3421738" cy="362062"/>
          </a:xfrm>
          <a:solidFill>
            <a:schemeClr val="accent2"/>
          </a:solidFill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488D210-2208-244D-806B-C9B8E2F29A43}"/>
                </a:ext>
              </a:extLst>
            </p:cNvPr>
            <p:cNvSpPr/>
            <p:nvPr/>
          </p:nvSpPr>
          <p:spPr>
            <a:xfrm>
              <a:off x="8025657" y="2303589"/>
              <a:ext cx="2408177" cy="304800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ps_toggle_i</a:t>
              </a:r>
              <a:endParaRPr kumimoji="1" lang="ko-Kore-KR" altLang="en-US" sz="1100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360BDC93-38CE-BF42-89D8-28F7299C3E6A}"/>
                </a:ext>
              </a:extLst>
            </p:cNvPr>
            <p:cNvGrpSpPr/>
            <p:nvPr/>
          </p:nvGrpSpPr>
          <p:grpSpPr>
            <a:xfrm>
              <a:off x="10390571" y="2419430"/>
              <a:ext cx="1056824" cy="246221"/>
              <a:chOff x="10368927" y="4951053"/>
              <a:chExt cx="1056824" cy="246221"/>
            </a:xfrm>
            <a:grpFill/>
          </p:grpSpPr>
          <p:sp>
            <p:nvSpPr>
              <p:cNvPr id="206" name="삼각형 205">
                <a:extLst>
                  <a:ext uri="{FF2B5EF4-FFF2-40B4-BE49-F238E27FC236}">
                    <a16:creationId xmlns:a16="http://schemas.microsoft.com/office/drawing/2014/main" id="{68873D75-6A11-074D-9445-5C173483C5E3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0BF460FE-97EF-0C4F-9A2E-A6EE4DE500D6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08" name="꺾인 연결선[E] 207">
                <a:extLst>
                  <a:ext uri="{FF2B5EF4-FFF2-40B4-BE49-F238E27FC236}">
                    <a16:creationId xmlns:a16="http://schemas.microsoft.com/office/drawing/2014/main" id="{B390187F-169A-3B48-999D-4783220230B7}"/>
                  </a:ext>
                </a:extLst>
              </p:cNvPr>
              <p:cNvCxnSpPr>
                <a:cxnSpLocks/>
                <a:stCxn id="207" idx="1"/>
                <a:endCxn id="206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grpFill/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DDA6E829-0540-5345-9D71-96F515210FA3}"/>
              </a:ext>
            </a:extLst>
          </p:cNvPr>
          <p:cNvGrpSpPr/>
          <p:nvPr/>
        </p:nvGrpSpPr>
        <p:grpSpPr>
          <a:xfrm>
            <a:off x="5430210" y="2189269"/>
            <a:ext cx="363294" cy="529936"/>
            <a:chOff x="10923793" y="2009521"/>
            <a:chExt cx="363294" cy="529936"/>
          </a:xfrm>
        </p:grpSpPr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5057C42E-6C40-194C-B335-A97904C7CD52}"/>
                </a:ext>
              </a:extLst>
            </p:cNvPr>
            <p:cNvSpPr/>
            <p:nvPr/>
          </p:nvSpPr>
          <p:spPr>
            <a:xfrm rot="5400000">
              <a:off x="10959002" y="2353504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2B2557CC-9A1A-2147-BEBE-AB92396ADE22}"/>
                </a:ext>
              </a:extLst>
            </p:cNvPr>
            <p:cNvSpPr/>
            <p:nvPr/>
          </p:nvSpPr>
          <p:spPr>
            <a:xfrm rot="5400000">
              <a:off x="10923793" y="2129491"/>
              <a:ext cx="45720" cy="45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2" name="사다리꼴[T] 211">
              <a:extLst>
                <a:ext uri="{FF2B5EF4-FFF2-40B4-BE49-F238E27FC236}">
                  <a16:creationId xmlns:a16="http://schemas.microsoft.com/office/drawing/2014/main" id="{E3FC39A1-B4C6-7643-9588-F3C8CF2DC0EA}"/>
                </a:ext>
              </a:extLst>
            </p:cNvPr>
            <p:cNvSpPr/>
            <p:nvPr/>
          </p:nvSpPr>
          <p:spPr>
            <a:xfrm rot="5400000">
              <a:off x="10866256" y="2118625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217" name="꺾인 연결선[E] 216">
            <a:extLst>
              <a:ext uri="{FF2B5EF4-FFF2-40B4-BE49-F238E27FC236}">
                <a16:creationId xmlns:a16="http://schemas.microsoft.com/office/drawing/2014/main" id="{4BBE0706-AD9E-CD4D-9BD7-C80FA7DBD042}"/>
              </a:ext>
            </a:extLst>
          </p:cNvPr>
          <p:cNvCxnSpPr>
            <a:stCxn id="212" idx="0"/>
            <a:endCxn id="40" idx="1"/>
          </p:cNvCxnSpPr>
          <p:nvPr/>
        </p:nvCxnSpPr>
        <p:spPr>
          <a:xfrm>
            <a:off x="5793505" y="2454237"/>
            <a:ext cx="2232152" cy="1752"/>
          </a:xfrm>
          <a:prstGeom prst="bentConnector3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[E] 218">
            <a:extLst>
              <a:ext uri="{FF2B5EF4-FFF2-40B4-BE49-F238E27FC236}">
                <a16:creationId xmlns:a16="http://schemas.microsoft.com/office/drawing/2014/main" id="{74571D3B-B12A-ED46-847B-2253FC60F412}"/>
              </a:ext>
            </a:extLst>
          </p:cNvPr>
          <p:cNvCxnSpPr>
            <a:stCxn id="40" idx="0"/>
            <a:endCxn id="211" idx="3"/>
          </p:cNvCxnSpPr>
          <p:nvPr/>
        </p:nvCxnSpPr>
        <p:spPr>
          <a:xfrm rot="16200000" flipH="1" flipV="1">
            <a:off x="7327153" y="413342"/>
            <a:ext cx="12346" cy="3792840"/>
          </a:xfrm>
          <a:prstGeom prst="bentConnector4">
            <a:avLst>
              <a:gd name="adj1" fmla="val -5931435"/>
              <a:gd name="adj2" fmla="val 1062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>
            <a:extLst>
              <a:ext uri="{FF2B5EF4-FFF2-40B4-BE49-F238E27FC236}">
                <a16:creationId xmlns:a16="http://schemas.microsoft.com/office/drawing/2014/main" id="{DA6084CA-560B-B44E-91AF-8C44884E1284}"/>
              </a:ext>
            </a:extLst>
          </p:cNvPr>
          <p:cNvCxnSpPr>
            <a:stCxn id="40" idx="0"/>
            <a:endCxn id="210" idx="4"/>
          </p:cNvCxnSpPr>
          <p:nvPr/>
        </p:nvCxnSpPr>
        <p:spPr>
          <a:xfrm rot="16200000" flipH="1" flipV="1">
            <a:off x="7210674" y="564716"/>
            <a:ext cx="280199" cy="3757944"/>
          </a:xfrm>
          <a:prstGeom prst="bentConnector4">
            <a:avLst>
              <a:gd name="adj1" fmla="val -261349"/>
              <a:gd name="adj2" fmla="val 10707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F9CC075-8CEC-4A4D-8482-66489F7D3EE4}"/>
              </a:ext>
            </a:extLst>
          </p:cNvPr>
          <p:cNvGrpSpPr/>
          <p:nvPr/>
        </p:nvGrpSpPr>
        <p:grpSpPr>
          <a:xfrm>
            <a:off x="603877" y="4735844"/>
            <a:ext cx="3415395" cy="359431"/>
            <a:chOff x="603877" y="4735844"/>
            <a:chExt cx="3415395" cy="35943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028E146-C4A8-064F-99BB-864A1BB8545F}"/>
                </a:ext>
              </a:extLst>
            </p:cNvPr>
            <p:cNvSpPr/>
            <p:nvPr/>
          </p:nvSpPr>
          <p:spPr>
            <a:xfrm>
              <a:off x="603877" y="4735844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ps_ack_toggle_o_r</a:t>
              </a:r>
              <a:endParaRPr kumimoji="1" lang="ko-Kore-KR" altLang="en-US" sz="1100" dirty="0"/>
            </a:p>
          </p:txBody>
        </p: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21287981-117D-E44E-91DC-B40D3825420A}"/>
                </a:ext>
              </a:extLst>
            </p:cNvPr>
            <p:cNvGrpSpPr/>
            <p:nvPr/>
          </p:nvGrpSpPr>
          <p:grpSpPr>
            <a:xfrm>
              <a:off x="2962448" y="4849054"/>
              <a:ext cx="1056824" cy="246221"/>
              <a:chOff x="10368927" y="4951053"/>
              <a:chExt cx="1056824" cy="246221"/>
            </a:xfrm>
          </p:grpSpPr>
          <p:sp>
            <p:nvSpPr>
              <p:cNvPr id="226" name="삼각형 225">
                <a:extLst>
                  <a:ext uri="{FF2B5EF4-FFF2-40B4-BE49-F238E27FC236}">
                    <a16:creationId xmlns:a16="http://schemas.microsoft.com/office/drawing/2014/main" id="{77CE7ED0-7943-484E-8BFC-48E8DEF11450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C5D458A9-0376-1246-82B6-4A802BCDCDC8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28" name="꺾인 연결선[E] 227">
                <a:extLst>
                  <a:ext uri="{FF2B5EF4-FFF2-40B4-BE49-F238E27FC236}">
                    <a16:creationId xmlns:a16="http://schemas.microsoft.com/office/drawing/2014/main" id="{089D7115-8CF0-6549-8B79-2C119075EFB7}"/>
                  </a:ext>
                </a:extLst>
              </p:cNvPr>
              <p:cNvCxnSpPr>
                <a:cxnSpLocks/>
                <a:stCxn id="227" idx="1"/>
                <a:endCxn id="226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30" name="꺾인 연결선[E] 229">
            <a:extLst>
              <a:ext uri="{FF2B5EF4-FFF2-40B4-BE49-F238E27FC236}">
                <a16:creationId xmlns:a16="http://schemas.microsoft.com/office/drawing/2014/main" id="{D12866A4-9053-6F45-B9AA-530C32E7CC3E}"/>
              </a:ext>
            </a:extLst>
          </p:cNvPr>
          <p:cNvCxnSpPr>
            <a:stCxn id="39" idx="1"/>
            <a:endCxn id="38" idx="1"/>
          </p:cNvCxnSpPr>
          <p:nvPr/>
        </p:nvCxnSpPr>
        <p:spPr>
          <a:xfrm rot="10800000" flipV="1">
            <a:off x="603877" y="3601278"/>
            <a:ext cx="12700" cy="1286966"/>
          </a:xfrm>
          <a:prstGeom prst="bentConnector3">
            <a:avLst>
              <a:gd name="adj1" fmla="val 44376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A621C70-8856-D143-B154-957B35C5AFE8}"/>
              </a:ext>
            </a:extLst>
          </p:cNvPr>
          <p:cNvGrpSpPr/>
          <p:nvPr/>
        </p:nvGrpSpPr>
        <p:grpSpPr>
          <a:xfrm>
            <a:off x="607766" y="4215300"/>
            <a:ext cx="3257657" cy="367383"/>
            <a:chOff x="440712" y="4215300"/>
            <a:chExt cx="3257657" cy="36738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A3B1DD9-CF89-5944-BFF2-ACD910C7DF10}"/>
                </a:ext>
              </a:extLst>
            </p:cNvPr>
            <p:cNvSpPr/>
            <p:nvPr/>
          </p:nvSpPr>
          <p:spPr>
            <a:xfrm>
              <a:off x="440712" y="4277883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multiregimpl1_regs1</a:t>
              </a:r>
              <a:endParaRPr kumimoji="1" lang="ko-Kore-KR" altLang="en-US" sz="1100" dirty="0"/>
            </a:p>
          </p:txBody>
        </p:sp>
        <p:grpSp>
          <p:nvGrpSpPr>
            <p:cNvPr id="232" name="그룹 231">
              <a:extLst>
                <a:ext uri="{FF2B5EF4-FFF2-40B4-BE49-F238E27FC236}">
                  <a16:creationId xmlns:a16="http://schemas.microsoft.com/office/drawing/2014/main" id="{2412C7EA-5C50-A042-ADAD-F92CCCA53D17}"/>
                </a:ext>
              </a:extLst>
            </p:cNvPr>
            <p:cNvGrpSpPr/>
            <p:nvPr/>
          </p:nvGrpSpPr>
          <p:grpSpPr>
            <a:xfrm>
              <a:off x="2797703" y="4215300"/>
              <a:ext cx="900666" cy="246221"/>
              <a:chOff x="10368927" y="4951053"/>
              <a:chExt cx="900666" cy="246221"/>
            </a:xfrm>
          </p:grpSpPr>
          <p:sp>
            <p:nvSpPr>
              <p:cNvPr id="233" name="삼각형 232">
                <a:extLst>
                  <a:ext uri="{FF2B5EF4-FFF2-40B4-BE49-F238E27FC236}">
                    <a16:creationId xmlns:a16="http://schemas.microsoft.com/office/drawing/2014/main" id="{27ED6D50-A8CA-9B4D-B884-6F2093974AE5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7F77045-7A31-CA47-BE92-49CCA58B812B}"/>
                  </a:ext>
                </a:extLst>
              </p:cNvPr>
              <p:cNvSpPr txBox="1"/>
              <p:nvPr/>
            </p:nvSpPr>
            <p:spPr>
              <a:xfrm>
                <a:off x="10613413" y="4951053"/>
                <a:ext cx="6561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35" name="꺾인 연결선[E] 234">
                <a:extLst>
                  <a:ext uri="{FF2B5EF4-FFF2-40B4-BE49-F238E27FC236}">
                    <a16:creationId xmlns:a16="http://schemas.microsoft.com/office/drawing/2014/main" id="{92D4DDC3-B487-0B40-8277-2A0915D1AE01}"/>
                  </a:ext>
                </a:extLst>
              </p:cNvPr>
              <p:cNvCxnSpPr>
                <a:cxnSpLocks/>
                <a:stCxn id="234" idx="1"/>
                <a:endCxn id="233" idx="3"/>
              </p:cNvCxnSpPr>
              <p:nvPr/>
            </p:nvCxnSpPr>
            <p:spPr>
              <a:xfrm rot="10800000">
                <a:off x="10417543" y="5072734"/>
                <a:ext cx="195871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7" name="그룹 236">
            <a:extLst>
              <a:ext uri="{FF2B5EF4-FFF2-40B4-BE49-F238E27FC236}">
                <a16:creationId xmlns:a16="http://schemas.microsoft.com/office/drawing/2014/main" id="{0B14DB5D-CDEC-D249-A7A8-168B0F4B0EEE}"/>
              </a:ext>
            </a:extLst>
          </p:cNvPr>
          <p:cNvGrpSpPr/>
          <p:nvPr/>
        </p:nvGrpSpPr>
        <p:grpSpPr>
          <a:xfrm>
            <a:off x="3730487" y="5877423"/>
            <a:ext cx="900666" cy="246221"/>
            <a:chOff x="10368927" y="4951053"/>
            <a:chExt cx="900666" cy="246221"/>
          </a:xfrm>
        </p:grpSpPr>
        <p:sp>
          <p:nvSpPr>
            <p:cNvPr id="238" name="삼각형 237">
              <a:extLst>
                <a:ext uri="{FF2B5EF4-FFF2-40B4-BE49-F238E27FC236}">
                  <a16:creationId xmlns:a16="http://schemas.microsoft.com/office/drawing/2014/main" id="{96F9144D-DCED-7F4E-85A8-AED43FAE68A0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B3398DC4-9C82-884C-A58D-35ECF755D497}"/>
                </a:ext>
              </a:extLst>
            </p:cNvPr>
            <p:cNvSpPr txBox="1"/>
            <p:nvPr/>
          </p:nvSpPr>
          <p:spPr>
            <a:xfrm>
              <a:off x="10613413" y="4951053"/>
              <a:ext cx="6561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40" name="꺾인 연결선[E] 239">
              <a:extLst>
                <a:ext uri="{FF2B5EF4-FFF2-40B4-BE49-F238E27FC236}">
                  <a16:creationId xmlns:a16="http://schemas.microsoft.com/office/drawing/2014/main" id="{EA8C16FF-FE59-5D45-A965-6150663C0E34}"/>
                </a:ext>
              </a:extLst>
            </p:cNvPr>
            <p:cNvCxnSpPr>
              <a:cxnSpLocks/>
              <a:stCxn id="239" idx="1"/>
              <a:endCxn id="238" idx="3"/>
            </p:cNvCxnSpPr>
            <p:nvPr/>
          </p:nvCxnSpPr>
          <p:spPr>
            <a:xfrm rot="10800000">
              <a:off x="10417543" y="5072734"/>
              <a:ext cx="195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2" name="꺾인 연결선[E] 241">
            <a:extLst>
              <a:ext uri="{FF2B5EF4-FFF2-40B4-BE49-F238E27FC236}">
                <a16:creationId xmlns:a16="http://schemas.microsoft.com/office/drawing/2014/main" id="{20A44964-7133-0D4B-92E9-4AA7761642DA}"/>
              </a:ext>
            </a:extLst>
          </p:cNvPr>
          <p:cNvCxnSpPr>
            <a:stCxn id="53" idx="1"/>
            <a:endCxn id="54" idx="1"/>
          </p:cNvCxnSpPr>
          <p:nvPr/>
        </p:nvCxnSpPr>
        <p:spPr>
          <a:xfrm rot="10800000">
            <a:off x="607767" y="4430284"/>
            <a:ext cx="763981" cy="1470399"/>
          </a:xfrm>
          <a:prstGeom prst="bentConnector3">
            <a:avLst>
              <a:gd name="adj1" fmla="val 129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꺾인 연결선[E] 244">
            <a:extLst>
              <a:ext uri="{FF2B5EF4-FFF2-40B4-BE49-F238E27FC236}">
                <a16:creationId xmlns:a16="http://schemas.microsoft.com/office/drawing/2014/main" id="{837E0307-9699-3F4A-997F-B459A9B04BA7}"/>
              </a:ext>
            </a:extLst>
          </p:cNvPr>
          <p:cNvCxnSpPr>
            <a:cxnSpLocks/>
            <a:stCxn id="41" idx="1"/>
            <a:endCxn id="53" idx="3"/>
          </p:cNvCxnSpPr>
          <p:nvPr/>
        </p:nvCxnSpPr>
        <p:spPr>
          <a:xfrm rot="10800000" flipV="1">
            <a:off x="3779925" y="4392888"/>
            <a:ext cx="3980765" cy="1507794"/>
          </a:xfrm>
          <a:prstGeom prst="bentConnector3">
            <a:avLst>
              <a:gd name="adj1" fmla="val 770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꺾인 연결선[E] 246">
            <a:extLst>
              <a:ext uri="{FF2B5EF4-FFF2-40B4-BE49-F238E27FC236}">
                <a16:creationId xmlns:a16="http://schemas.microsoft.com/office/drawing/2014/main" id="{F0F7920B-725C-3447-8926-6B3598E1FD79}"/>
              </a:ext>
            </a:extLst>
          </p:cNvPr>
          <p:cNvCxnSpPr>
            <a:stCxn id="41" idx="2"/>
            <a:endCxn id="115" idx="3"/>
          </p:cNvCxnSpPr>
          <p:nvPr/>
        </p:nvCxnSpPr>
        <p:spPr>
          <a:xfrm rot="5400000" flipH="1" flipV="1">
            <a:off x="8330155" y="3772361"/>
            <a:ext cx="1407549" cy="138305"/>
          </a:xfrm>
          <a:prstGeom prst="bentConnector5">
            <a:avLst>
              <a:gd name="adj1" fmla="val -16241"/>
              <a:gd name="adj2" fmla="val 1643228"/>
              <a:gd name="adj3" fmla="val 1137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34CB22C6-2874-C447-A72B-2E816F68AD43}"/>
              </a:ext>
            </a:extLst>
          </p:cNvPr>
          <p:cNvCxnSpPr>
            <a:stCxn id="81" idx="1"/>
            <a:endCxn id="116" idx="3"/>
          </p:cNvCxnSpPr>
          <p:nvPr/>
        </p:nvCxnSpPr>
        <p:spPr>
          <a:xfrm flipV="1">
            <a:off x="3838456" y="3338474"/>
            <a:ext cx="4900324" cy="9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[E] 35">
            <a:extLst>
              <a:ext uri="{FF2B5EF4-FFF2-40B4-BE49-F238E27FC236}">
                <a16:creationId xmlns:a16="http://schemas.microsoft.com/office/drawing/2014/main" id="{81DA88AE-2A16-6740-8ABE-97936B7C7EA6}"/>
              </a:ext>
            </a:extLst>
          </p:cNvPr>
          <p:cNvCxnSpPr>
            <a:stCxn id="52" idx="2"/>
            <a:endCxn id="39" idx="0"/>
          </p:cNvCxnSpPr>
          <p:nvPr/>
        </p:nvCxnSpPr>
        <p:spPr>
          <a:xfrm rot="5400000">
            <a:off x="1234641" y="2874566"/>
            <a:ext cx="1147638" cy="9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81450F30-70F9-6F44-98E3-EF6140EE3DBF}"/>
              </a:ext>
            </a:extLst>
          </p:cNvPr>
          <p:cNvSpPr txBox="1"/>
          <p:nvPr/>
        </p:nvSpPr>
        <p:spPr>
          <a:xfrm>
            <a:off x="9255533" y="3888551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850E9D4-1EAD-F24C-AB53-F4EE3E183173}"/>
              </a:ext>
            </a:extLst>
          </p:cNvPr>
          <p:cNvSpPr txBox="1"/>
          <p:nvPr/>
        </p:nvSpPr>
        <p:spPr>
          <a:xfrm>
            <a:off x="9281881" y="196276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8B151A5-6EF8-C046-86E7-45DDF7163297}"/>
              </a:ext>
            </a:extLst>
          </p:cNvPr>
          <p:cNvSpPr txBox="1"/>
          <p:nvPr/>
        </p:nvSpPr>
        <p:spPr>
          <a:xfrm>
            <a:off x="5471801" y="56520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F9E99D4-7742-7248-898D-675925072166}"/>
              </a:ext>
            </a:extLst>
          </p:cNvPr>
          <p:cNvSpPr txBox="1"/>
          <p:nvPr/>
        </p:nvSpPr>
        <p:spPr>
          <a:xfrm>
            <a:off x="1463218" y="167016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9721D77-94ED-0042-8CCA-1BECC093C5B9}"/>
              </a:ext>
            </a:extLst>
          </p:cNvPr>
          <p:cNvSpPr txBox="1"/>
          <p:nvPr/>
        </p:nvSpPr>
        <p:spPr>
          <a:xfrm>
            <a:off x="1463218" y="314140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7477EC2-C078-8446-B74D-9D81A5D35018}"/>
              </a:ext>
            </a:extLst>
          </p:cNvPr>
          <p:cNvSpPr txBox="1"/>
          <p:nvPr/>
        </p:nvSpPr>
        <p:spPr>
          <a:xfrm>
            <a:off x="1741584" y="397845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175674FD-7E68-754B-A851-0FF9801032FC}"/>
              </a:ext>
            </a:extLst>
          </p:cNvPr>
          <p:cNvSpPr txBox="1"/>
          <p:nvPr/>
        </p:nvSpPr>
        <p:spPr>
          <a:xfrm>
            <a:off x="1741584" y="5056849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0BF779A-9D56-7042-804A-5E38DFAD2D5A}"/>
              </a:ext>
            </a:extLst>
          </p:cNvPr>
          <p:cNvSpPr txBox="1"/>
          <p:nvPr/>
        </p:nvSpPr>
        <p:spPr>
          <a:xfrm>
            <a:off x="2490173" y="5425686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D1708C6-9F3A-6C44-A184-47D066F8BF69}"/>
              </a:ext>
            </a:extLst>
          </p:cNvPr>
          <p:cNvSpPr txBox="1"/>
          <p:nvPr/>
        </p:nvSpPr>
        <p:spPr>
          <a:xfrm>
            <a:off x="8838905" y="606173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cxnSp>
        <p:nvCxnSpPr>
          <p:cNvPr id="146" name="꺾인 연결선[E] 145">
            <a:extLst>
              <a:ext uri="{FF2B5EF4-FFF2-40B4-BE49-F238E27FC236}">
                <a16:creationId xmlns:a16="http://schemas.microsoft.com/office/drawing/2014/main" id="{6909C5A2-2D5A-FD42-A957-BEF1B1B7042A}"/>
              </a:ext>
            </a:extLst>
          </p:cNvPr>
          <p:cNvCxnSpPr>
            <a:cxnSpLocks/>
            <a:endCxn id="151" idx="2"/>
          </p:cNvCxnSpPr>
          <p:nvPr/>
        </p:nvCxnSpPr>
        <p:spPr>
          <a:xfrm flipV="1">
            <a:off x="3838456" y="571500"/>
            <a:ext cx="439212" cy="27679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34D1C1FF-625E-5643-AF56-9B660EC6BA2F}"/>
              </a:ext>
            </a:extLst>
          </p:cNvPr>
          <p:cNvSpPr/>
          <p:nvPr/>
        </p:nvSpPr>
        <p:spPr>
          <a:xfrm>
            <a:off x="4101503" y="242888"/>
            <a:ext cx="352330" cy="32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o</a:t>
            </a:r>
            <a:endParaRPr kumimoji="1" lang="ko-Kore-KR" altLang="en-US" dirty="0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98026AF-BE24-F648-B5A0-5EEF766E6E8E}"/>
              </a:ext>
            </a:extLst>
          </p:cNvPr>
          <p:cNvSpPr/>
          <p:nvPr/>
        </p:nvSpPr>
        <p:spPr>
          <a:xfrm>
            <a:off x="6367150" y="5123850"/>
            <a:ext cx="352330" cy="32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i</a:t>
            </a:r>
            <a:endParaRPr kumimoji="1" lang="ko-Kore-KR" altLang="en-US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ABC188E-BAF7-F542-A9D9-E36A5026C9E1}"/>
              </a:ext>
            </a:extLst>
          </p:cNvPr>
          <p:cNvSpPr txBox="1"/>
          <p:nvPr/>
        </p:nvSpPr>
        <p:spPr>
          <a:xfrm>
            <a:off x="6702974" y="5087906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X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9D3A975A-D13E-C74F-B2A6-B706EDFF09D1}"/>
              </a:ext>
            </a:extLst>
          </p:cNvPr>
          <p:cNvSpPr txBox="1"/>
          <p:nvPr/>
        </p:nvSpPr>
        <p:spPr>
          <a:xfrm>
            <a:off x="4447229" y="21259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7C42DC-EF83-2540-B3AF-7587196CE1E9}"/>
              </a:ext>
            </a:extLst>
          </p:cNvPr>
          <p:cNvSpPr txBox="1"/>
          <p:nvPr/>
        </p:nvSpPr>
        <p:spPr>
          <a:xfrm>
            <a:off x="219638" y="114300"/>
            <a:ext cx="33057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</a:t>
            </a:r>
            <a:r>
              <a:rPr kumimoji="1" lang="ko-KR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kumimoji="1" lang="ko-KR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ore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Blind Transfer</a:t>
            </a:r>
            <a:endParaRPr kumimoji="1" lang="ko-Kore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28882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75EAF8-50F7-B446-8B22-9BBE03C57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DAE361-DCDD-C443-9639-804BD60BB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61C33-0329-0843-A676-CD1BEA7DF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88</a:t>
            </a:fld>
            <a:endParaRPr kumimoji="1" lang="ko-Kore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699CE5C-984A-E74D-B0A4-8D98662D0980}"/>
              </a:ext>
            </a:extLst>
          </p:cNvPr>
          <p:cNvGrpSpPr/>
          <p:nvPr/>
        </p:nvGrpSpPr>
        <p:grpSpPr>
          <a:xfrm>
            <a:off x="6453426" y="5214864"/>
            <a:ext cx="1619825" cy="417646"/>
            <a:chOff x="4871001" y="1734830"/>
            <a:chExt cx="2869071" cy="417646"/>
          </a:xfrm>
        </p:grpSpPr>
        <p:cxnSp>
          <p:nvCxnSpPr>
            <p:cNvPr id="8" name="꺾인 연결선[E] 7">
              <a:extLst>
                <a:ext uri="{FF2B5EF4-FFF2-40B4-BE49-F238E27FC236}">
                  <a16:creationId xmlns:a16="http://schemas.microsoft.com/office/drawing/2014/main" id="{6C0EE048-2F9C-FB40-8EF5-1F18BAAA0136}"/>
                </a:ext>
              </a:extLst>
            </p:cNvPr>
            <p:cNvCxnSpPr>
              <a:cxnSpLocks/>
              <a:stCxn id="9" idx="2"/>
              <a:endCxn id="171" idx="3"/>
            </p:cNvCxnSpPr>
            <p:nvPr/>
          </p:nvCxnSpPr>
          <p:spPr>
            <a:xfrm rot="16200000" flipH="1">
              <a:off x="6283758" y="696162"/>
              <a:ext cx="156036" cy="275659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6AD04C-0D05-C540-A3EB-18AA2E5B014B}"/>
                </a:ext>
              </a:extLst>
            </p:cNvPr>
            <p:cNvSpPr txBox="1"/>
            <p:nvPr/>
          </p:nvSpPr>
          <p:spPr>
            <a:xfrm>
              <a:off x="4871001" y="1734830"/>
              <a:ext cx="2249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 err="1"/>
                <a:t>i</a:t>
              </a:r>
              <a:endParaRPr kumimoji="1" lang="ko-Kore-KR" altLang="en-US" sz="1100" dirty="0"/>
            </a:p>
          </p:txBody>
        </p:sp>
      </p:grp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4AE0AD55-83A1-B849-85BB-8127B4F6AF61}"/>
              </a:ext>
            </a:extLst>
          </p:cNvPr>
          <p:cNvCxnSpPr>
            <a:cxnSpLocks/>
            <a:stCxn id="212" idx="3"/>
            <a:endCxn id="192" idx="3"/>
          </p:cNvCxnSpPr>
          <p:nvPr/>
        </p:nvCxnSpPr>
        <p:spPr>
          <a:xfrm rot="16200000" flipH="1">
            <a:off x="3888440" y="4429440"/>
            <a:ext cx="3706896" cy="20849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EDC5F197-74CB-1D44-9A8D-5F74495F7C04}"/>
              </a:ext>
            </a:extLst>
          </p:cNvPr>
          <p:cNvCxnSpPr>
            <a:cxnSpLocks/>
            <a:stCxn id="52" idx="2"/>
            <a:endCxn id="80" idx="2"/>
          </p:cNvCxnSpPr>
          <p:nvPr/>
        </p:nvCxnSpPr>
        <p:spPr>
          <a:xfrm rot="16200000" flipH="1">
            <a:off x="2099701" y="2010492"/>
            <a:ext cx="873679" cy="1455174"/>
          </a:xfrm>
          <a:prstGeom prst="bentConnector2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[E] 29">
            <a:extLst>
              <a:ext uri="{FF2B5EF4-FFF2-40B4-BE49-F238E27FC236}">
                <a16:creationId xmlns:a16="http://schemas.microsoft.com/office/drawing/2014/main" id="{88FD8464-CCF6-CD4B-8656-822556C5DD9C}"/>
              </a:ext>
            </a:extLst>
          </p:cNvPr>
          <p:cNvCxnSpPr>
            <a:cxnSpLocks/>
            <a:stCxn id="92" idx="1"/>
            <a:endCxn id="158" idx="3"/>
          </p:cNvCxnSpPr>
          <p:nvPr/>
        </p:nvCxnSpPr>
        <p:spPr>
          <a:xfrm>
            <a:off x="4453833" y="4657421"/>
            <a:ext cx="3750058" cy="1456643"/>
          </a:xfrm>
          <a:prstGeom prst="bentConnector3">
            <a:avLst>
              <a:gd name="adj1" fmla="val 187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2D2B5EF8-2E90-714C-BB1C-6E241F002DD9}"/>
              </a:ext>
            </a:extLst>
          </p:cNvPr>
          <p:cNvCxnSpPr>
            <a:cxnSpLocks/>
            <a:stCxn id="54" idx="3"/>
            <a:endCxn id="91" idx="2"/>
          </p:cNvCxnSpPr>
          <p:nvPr/>
        </p:nvCxnSpPr>
        <p:spPr>
          <a:xfrm>
            <a:off x="3015943" y="4430283"/>
            <a:ext cx="863561" cy="626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5A47D1E-DB8E-3E4C-B4CA-4CA94CA589CC}"/>
              </a:ext>
            </a:extLst>
          </p:cNvPr>
          <p:cNvSpPr/>
          <p:nvPr/>
        </p:nvSpPr>
        <p:spPr>
          <a:xfrm>
            <a:off x="7220946" y="6387135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blind</a:t>
            </a:r>
            <a:endParaRPr kumimoji="1" lang="ko-Kore-KR" altLang="en-US" sz="11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2ACCD4D-E5B6-E249-BE2A-87AF8F9157C7}"/>
              </a:ext>
            </a:extLst>
          </p:cNvPr>
          <p:cNvSpPr/>
          <p:nvPr/>
        </p:nvSpPr>
        <p:spPr>
          <a:xfrm>
            <a:off x="1371747" y="5748282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multiregimpl1_regs0</a:t>
            </a:r>
            <a:endParaRPr kumimoji="1" lang="ko-Kore-KR" altLang="en-US" sz="11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9E6CF81-0229-854D-B691-0D4C4B6A83FB}"/>
              </a:ext>
            </a:extLst>
          </p:cNvPr>
          <p:cNvSpPr/>
          <p:nvPr/>
        </p:nvSpPr>
        <p:spPr>
          <a:xfrm>
            <a:off x="4381661" y="875098"/>
            <a:ext cx="2408177" cy="304800"/>
          </a:xfrm>
          <a:prstGeom prst="rect">
            <a:avLst/>
          </a:prstGeom>
          <a:solidFill>
            <a:schemeClr val="accent4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multiregimpl0_regs0</a:t>
            </a:r>
            <a:endParaRPr kumimoji="1" lang="ko-Kore-KR" altLang="en-US" sz="1100" dirty="0"/>
          </a:p>
        </p:txBody>
      </p:sp>
      <p:cxnSp>
        <p:nvCxnSpPr>
          <p:cNvPr id="67" name="꺾인 연결선[E] 66">
            <a:extLst>
              <a:ext uri="{FF2B5EF4-FFF2-40B4-BE49-F238E27FC236}">
                <a16:creationId xmlns:a16="http://schemas.microsoft.com/office/drawing/2014/main" id="{D11EEA9D-EA43-C848-BA59-7B0F57395C8F}"/>
              </a:ext>
            </a:extLst>
          </p:cNvPr>
          <p:cNvCxnSpPr>
            <a:cxnSpLocks/>
            <a:stCxn id="39" idx="3"/>
            <a:endCxn id="80" idx="0"/>
          </p:cNvCxnSpPr>
          <p:nvPr/>
        </p:nvCxnSpPr>
        <p:spPr>
          <a:xfrm flipV="1">
            <a:off x="3012054" y="3511207"/>
            <a:ext cx="240738" cy="9007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104AD0C4-6030-9D49-93BF-D35A19BDF194}"/>
              </a:ext>
            </a:extLst>
          </p:cNvPr>
          <p:cNvGrpSpPr/>
          <p:nvPr/>
        </p:nvGrpSpPr>
        <p:grpSpPr>
          <a:xfrm rot="10800000">
            <a:off x="3252792" y="3169444"/>
            <a:ext cx="585664" cy="341763"/>
            <a:chOff x="3936428" y="5792178"/>
            <a:chExt cx="585664" cy="341763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43CA625C-83DC-A44E-A49F-E6F0AB5CA1E1}"/>
                </a:ext>
              </a:extLst>
            </p:cNvPr>
            <p:cNvGrpSpPr/>
            <p:nvPr/>
          </p:nvGrpSpPr>
          <p:grpSpPr>
            <a:xfrm>
              <a:off x="3936428" y="5793492"/>
              <a:ext cx="536009" cy="340449"/>
              <a:chOff x="3570898" y="3755298"/>
              <a:chExt cx="536009" cy="340449"/>
            </a:xfrm>
          </p:grpSpPr>
          <p:sp>
            <p:nvSpPr>
              <p:cNvPr id="81" name="달 80">
                <a:extLst>
                  <a:ext uri="{FF2B5EF4-FFF2-40B4-BE49-F238E27FC236}">
                    <a16:creationId xmlns:a16="http://schemas.microsoft.com/office/drawing/2014/main" id="{58F23321-8ACB-E644-B899-6C771CF82753}"/>
                  </a:ext>
                </a:extLst>
              </p:cNvPr>
              <p:cNvSpPr/>
              <p:nvPr/>
            </p:nvSpPr>
            <p:spPr>
              <a:xfrm>
                <a:off x="3570898" y="3755771"/>
                <a:ext cx="536009" cy="339976"/>
              </a:xfrm>
              <a:prstGeom prst="moon">
                <a:avLst>
                  <a:gd name="adj" fmla="val 7728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165D872E-72B6-E744-A218-45F92B7BD562}"/>
                  </a:ext>
                </a:extLst>
              </p:cNvPr>
              <p:cNvSpPr/>
              <p:nvPr/>
            </p:nvSpPr>
            <p:spPr>
              <a:xfrm rot="10800000">
                <a:off x="3981985" y="402517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6A6FE92A-6390-C446-BB72-1B1A30A44C4C}"/>
                  </a:ext>
                </a:extLst>
              </p:cNvPr>
              <p:cNvSpPr/>
              <p:nvPr/>
            </p:nvSpPr>
            <p:spPr>
              <a:xfrm rot="10800000">
                <a:off x="3981789" y="3755298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381464AD-4F11-9540-9442-75EC42C399F0}"/>
                  </a:ext>
                </a:extLst>
              </p:cNvPr>
              <p:cNvSpPr/>
              <p:nvPr/>
            </p:nvSpPr>
            <p:spPr>
              <a:xfrm rot="10800000">
                <a:off x="3923228" y="39005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80" name="자유형 79">
              <a:extLst>
                <a:ext uri="{FF2B5EF4-FFF2-40B4-BE49-F238E27FC236}">
                  <a16:creationId xmlns:a16="http://schemas.microsoft.com/office/drawing/2014/main" id="{0E7B6CDA-9D9D-234E-B5DE-E5B29C64800F}"/>
                </a:ext>
              </a:extLst>
            </p:cNvPr>
            <p:cNvSpPr/>
            <p:nvPr/>
          </p:nvSpPr>
          <p:spPr>
            <a:xfrm>
              <a:off x="4386025" y="5792178"/>
              <a:ext cx="136067" cy="336288"/>
            </a:xfrm>
            <a:custGeom>
              <a:avLst/>
              <a:gdLst>
                <a:gd name="connsiteX0" fmla="*/ 136067 w 136067"/>
                <a:gd name="connsiteY0" fmla="*/ 0 h 336288"/>
                <a:gd name="connsiteX1" fmla="*/ 41 w 136067"/>
                <a:gd name="connsiteY1" fmla="*/ 170033 h 336288"/>
                <a:gd name="connsiteX2" fmla="*/ 124732 w 136067"/>
                <a:gd name="connsiteY2" fmla="*/ 336288 h 33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067" h="336288">
                  <a:moveTo>
                    <a:pt x="136067" y="0"/>
                  </a:moveTo>
                  <a:cubicBezTo>
                    <a:pt x="68998" y="56992"/>
                    <a:pt x="1930" y="113985"/>
                    <a:pt x="41" y="170033"/>
                  </a:cubicBezTo>
                  <a:cubicBezTo>
                    <a:pt x="-1848" y="226081"/>
                    <a:pt x="61442" y="281184"/>
                    <a:pt x="124732" y="3362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8757237F-02AD-154A-BD77-B97506D0481E}"/>
              </a:ext>
            </a:extLst>
          </p:cNvPr>
          <p:cNvGrpSpPr/>
          <p:nvPr/>
        </p:nvGrpSpPr>
        <p:grpSpPr>
          <a:xfrm rot="10800000">
            <a:off x="3868169" y="4487433"/>
            <a:ext cx="585664" cy="341763"/>
            <a:chOff x="3936428" y="5792178"/>
            <a:chExt cx="585664" cy="341763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F0B1AD90-A7AB-D74F-939B-20BF395FFE2D}"/>
                </a:ext>
              </a:extLst>
            </p:cNvPr>
            <p:cNvGrpSpPr/>
            <p:nvPr/>
          </p:nvGrpSpPr>
          <p:grpSpPr>
            <a:xfrm>
              <a:off x="3936428" y="5793492"/>
              <a:ext cx="536009" cy="340449"/>
              <a:chOff x="3570898" y="3755298"/>
              <a:chExt cx="536009" cy="340449"/>
            </a:xfrm>
          </p:grpSpPr>
          <p:sp>
            <p:nvSpPr>
              <p:cNvPr id="92" name="달 91">
                <a:extLst>
                  <a:ext uri="{FF2B5EF4-FFF2-40B4-BE49-F238E27FC236}">
                    <a16:creationId xmlns:a16="http://schemas.microsoft.com/office/drawing/2014/main" id="{DE01FCF7-EFDA-044B-ACA3-F50D1A6F69E4}"/>
                  </a:ext>
                </a:extLst>
              </p:cNvPr>
              <p:cNvSpPr/>
              <p:nvPr/>
            </p:nvSpPr>
            <p:spPr>
              <a:xfrm>
                <a:off x="3570898" y="3755771"/>
                <a:ext cx="536009" cy="339976"/>
              </a:xfrm>
              <a:prstGeom prst="moon">
                <a:avLst>
                  <a:gd name="adj" fmla="val 7728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62BFCE43-FFE2-3245-B9F0-4969C6776CFA}"/>
                  </a:ext>
                </a:extLst>
              </p:cNvPr>
              <p:cNvSpPr/>
              <p:nvPr/>
            </p:nvSpPr>
            <p:spPr>
              <a:xfrm rot="10800000">
                <a:off x="3981985" y="402517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908719A2-7366-BB49-BE3C-D99AA370BAEE}"/>
                  </a:ext>
                </a:extLst>
              </p:cNvPr>
              <p:cNvSpPr/>
              <p:nvPr/>
            </p:nvSpPr>
            <p:spPr>
              <a:xfrm rot="10800000">
                <a:off x="3981789" y="3755298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DEFB952A-919C-E643-9E16-31139A7DF379}"/>
                  </a:ext>
                </a:extLst>
              </p:cNvPr>
              <p:cNvSpPr/>
              <p:nvPr/>
            </p:nvSpPr>
            <p:spPr>
              <a:xfrm rot="10800000">
                <a:off x="3923228" y="39005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91" name="자유형 90">
              <a:extLst>
                <a:ext uri="{FF2B5EF4-FFF2-40B4-BE49-F238E27FC236}">
                  <a16:creationId xmlns:a16="http://schemas.microsoft.com/office/drawing/2014/main" id="{BA94395D-8A6C-CE48-9894-75D9C49275B8}"/>
                </a:ext>
              </a:extLst>
            </p:cNvPr>
            <p:cNvSpPr/>
            <p:nvPr/>
          </p:nvSpPr>
          <p:spPr>
            <a:xfrm>
              <a:off x="4386025" y="5792178"/>
              <a:ext cx="136067" cy="336288"/>
            </a:xfrm>
            <a:custGeom>
              <a:avLst/>
              <a:gdLst>
                <a:gd name="connsiteX0" fmla="*/ 136067 w 136067"/>
                <a:gd name="connsiteY0" fmla="*/ 0 h 336288"/>
                <a:gd name="connsiteX1" fmla="*/ 41 w 136067"/>
                <a:gd name="connsiteY1" fmla="*/ 170033 h 336288"/>
                <a:gd name="connsiteX2" fmla="*/ 124732 w 136067"/>
                <a:gd name="connsiteY2" fmla="*/ 336288 h 33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067" h="336288">
                  <a:moveTo>
                    <a:pt x="136067" y="0"/>
                  </a:moveTo>
                  <a:cubicBezTo>
                    <a:pt x="68998" y="56992"/>
                    <a:pt x="1930" y="113985"/>
                    <a:pt x="41" y="170033"/>
                  </a:cubicBezTo>
                  <a:cubicBezTo>
                    <a:pt x="-1848" y="226081"/>
                    <a:pt x="61442" y="281184"/>
                    <a:pt x="124732" y="3362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99" name="꺾인 연결선[E] 98">
            <a:extLst>
              <a:ext uri="{FF2B5EF4-FFF2-40B4-BE49-F238E27FC236}">
                <a16:creationId xmlns:a16="http://schemas.microsoft.com/office/drawing/2014/main" id="{4A7F3FCD-5C7E-FF45-AAE7-0F3B4474ACEE}"/>
              </a:ext>
            </a:extLst>
          </p:cNvPr>
          <p:cNvCxnSpPr>
            <a:stCxn id="38" idx="3"/>
            <a:endCxn id="91" idx="0"/>
          </p:cNvCxnSpPr>
          <p:nvPr/>
        </p:nvCxnSpPr>
        <p:spPr>
          <a:xfrm flipV="1">
            <a:off x="3012054" y="4829196"/>
            <a:ext cx="856115" cy="5904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D40DEE6-D3CE-0146-8E82-DC3914DDC285}"/>
              </a:ext>
            </a:extLst>
          </p:cNvPr>
          <p:cNvGrpSpPr/>
          <p:nvPr/>
        </p:nvGrpSpPr>
        <p:grpSpPr>
          <a:xfrm>
            <a:off x="7760689" y="4240488"/>
            <a:ext cx="3416449" cy="342195"/>
            <a:chOff x="7760689" y="4240488"/>
            <a:chExt cx="3416449" cy="34219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CFF89E8-ACEE-A04C-AA2E-C7A252C05939}"/>
                </a:ext>
              </a:extLst>
            </p:cNvPr>
            <p:cNvSpPr/>
            <p:nvPr/>
          </p:nvSpPr>
          <p:spPr>
            <a:xfrm>
              <a:off x="7760689" y="4240488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ps_ack_toggle_i</a:t>
              </a:r>
              <a:endParaRPr kumimoji="1" lang="ko-Kore-KR" altLang="en-US" sz="1100" dirty="0"/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20120520-13FB-DB4D-9100-26A66B36A0C5}"/>
                </a:ext>
              </a:extLst>
            </p:cNvPr>
            <p:cNvGrpSpPr/>
            <p:nvPr/>
          </p:nvGrpSpPr>
          <p:grpSpPr>
            <a:xfrm>
              <a:off x="10120314" y="4336462"/>
              <a:ext cx="1056824" cy="246221"/>
              <a:chOff x="10368927" y="4951053"/>
              <a:chExt cx="1056824" cy="246221"/>
            </a:xfrm>
          </p:grpSpPr>
          <p:sp>
            <p:nvSpPr>
              <p:cNvPr id="110" name="삼각형 109">
                <a:extLst>
                  <a:ext uri="{FF2B5EF4-FFF2-40B4-BE49-F238E27FC236}">
                    <a16:creationId xmlns:a16="http://schemas.microsoft.com/office/drawing/2014/main" id="{D12E9EA0-E945-7244-A067-4FDD45036133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18CE49E-38B9-394F-AB71-7E50E096E1DC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12" name="꺾인 연결선[E] 111">
                <a:extLst>
                  <a:ext uri="{FF2B5EF4-FFF2-40B4-BE49-F238E27FC236}">
                    <a16:creationId xmlns:a16="http://schemas.microsoft.com/office/drawing/2014/main" id="{7CD835CE-9D1D-C943-BF0E-3B29E1E6C9E3}"/>
                  </a:ext>
                </a:extLst>
              </p:cNvPr>
              <p:cNvCxnSpPr>
                <a:cxnSpLocks/>
                <a:stCxn id="111" idx="1"/>
                <a:endCxn id="110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2CD40235-808C-7C44-A730-D9DD8F98A6F6}"/>
              </a:ext>
            </a:extLst>
          </p:cNvPr>
          <p:cNvGrpSpPr/>
          <p:nvPr/>
        </p:nvGrpSpPr>
        <p:grpSpPr>
          <a:xfrm rot="5400000">
            <a:off x="8783134" y="3047722"/>
            <a:ext cx="363294" cy="529936"/>
            <a:chOff x="10923793" y="2009521"/>
            <a:chExt cx="363294" cy="529936"/>
          </a:xfrm>
          <a:solidFill>
            <a:schemeClr val="accent4"/>
          </a:solidFill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EABACC4A-44F3-1743-8429-69AD27FB3F49}"/>
                </a:ext>
              </a:extLst>
            </p:cNvPr>
            <p:cNvSpPr/>
            <p:nvPr/>
          </p:nvSpPr>
          <p:spPr>
            <a:xfrm rot="5400000">
              <a:off x="10959002" y="2353504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65AA2652-5A70-A746-83C5-4BD02CB68958}"/>
                </a:ext>
              </a:extLst>
            </p:cNvPr>
            <p:cNvSpPr/>
            <p:nvPr/>
          </p:nvSpPr>
          <p:spPr>
            <a:xfrm rot="5400000">
              <a:off x="10923793" y="2129491"/>
              <a:ext cx="45720" cy="4572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6" name="사다리꼴[T] 115">
              <a:extLst>
                <a:ext uri="{FF2B5EF4-FFF2-40B4-BE49-F238E27FC236}">
                  <a16:creationId xmlns:a16="http://schemas.microsoft.com/office/drawing/2014/main" id="{37424804-300D-D444-AC23-755E375FE87D}"/>
                </a:ext>
              </a:extLst>
            </p:cNvPr>
            <p:cNvSpPr/>
            <p:nvPr/>
          </p:nvSpPr>
          <p:spPr>
            <a:xfrm rot="5400000">
              <a:off x="10866256" y="2118625"/>
              <a:ext cx="529936" cy="311727"/>
            </a:xfrm>
            <a:prstGeom prst="trapezoi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D85E0499-6A31-2D44-8E57-5CC03DD7210D}"/>
              </a:ext>
            </a:extLst>
          </p:cNvPr>
          <p:cNvCxnSpPr>
            <a:stCxn id="116" idx="0"/>
            <a:endCxn id="41" idx="0"/>
          </p:cNvCxnSpPr>
          <p:nvPr/>
        </p:nvCxnSpPr>
        <p:spPr>
          <a:xfrm flipH="1">
            <a:off x="8964778" y="3494338"/>
            <a:ext cx="4" cy="74615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꺾인 연결선[E] 124">
            <a:extLst>
              <a:ext uri="{FF2B5EF4-FFF2-40B4-BE49-F238E27FC236}">
                <a16:creationId xmlns:a16="http://schemas.microsoft.com/office/drawing/2014/main" id="{DB62BB95-597D-3242-8C89-F3CD726AC134}"/>
              </a:ext>
            </a:extLst>
          </p:cNvPr>
          <p:cNvCxnSpPr>
            <a:cxnSpLocks/>
            <a:stCxn id="41" idx="2"/>
            <a:endCxn id="114" idx="4"/>
          </p:cNvCxnSpPr>
          <p:nvPr/>
        </p:nvCxnSpPr>
        <p:spPr>
          <a:xfrm rot="5400000" flipH="1">
            <a:off x="8213678" y="3794189"/>
            <a:ext cx="1372653" cy="129547"/>
          </a:xfrm>
          <a:prstGeom prst="bentConnector5">
            <a:avLst>
              <a:gd name="adj1" fmla="val -16654"/>
              <a:gd name="adj2" fmla="val -1754999"/>
              <a:gd name="adj3" fmla="val 1166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0075485-ED04-2140-90A0-99960E4B48CE}"/>
              </a:ext>
            </a:extLst>
          </p:cNvPr>
          <p:cNvGrpSpPr/>
          <p:nvPr/>
        </p:nvGrpSpPr>
        <p:grpSpPr>
          <a:xfrm>
            <a:off x="603877" y="3448878"/>
            <a:ext cx="3413265" cy="371666"/>
            <a:chOff x="603877" y="3448878"/>
            <a:chExt cx="3413265" cy="37166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F4A36E9-6FEA-5B4F-95AF-D3523EB81778}"/>
                </a:ext>
              </a:extLst>
            </p:cNvPr>
            <p:cNvSpPr/>
            <p:nvPr/>
          </p:nvSpPr>
          <p:spPr>
            <a:xfrm>
              <a:off x="603877" y="3448878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ps_toggle_o_r</a:t>
              </a:r>
              <a:endParaRPr kumimoji="1" lang="ko-Kore-KR" altLang="en-US" sz="1100" dirty="0"/>
            </a:p>
          </p:txBody>
        </p: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C8886D57-CB94-974F-9BEF-DFE445870B81}"/>
                </a:ext>
              </a:extLst>
            </p:cNvPr>
            <p:cNvGrpSpPr/>
            <p:nvPr/>
          </p:nvGrpSpPr>
          <p:grpSpPr>
            <a:xfrm>
              <a:off x="2960318" y="3574323"/>
              <a:ext cx="1056824" cy="246221"/>
              <a:chOff x="10368927" y="4951053"/>
              <a:chExt cx="1056824" cy="246221"/>
            </a:xfrm>
          </p:grpSpPr>
          <p:sp>
            <p:nvSpPr>
              <p:cNvPr id="132" name="삼각형 131">
                <a:extLst>
                  <a:ext uri="{FF2B5EF4-FFF2-40B4-BE49-F238E27FC236}">
                    <a16:creationId xmlns:a16="http://schemas.microsoft.com/office/drawing/2014/main" id="{77209278-CE3A-F34C-9A19-A7674E487315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135E165-A758-B54F-952B-033242DF826A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34" name="꺾인 연결선[E] 133">
                <a:extLst>
                  <a:ext uri="{FF2B5EF4-FFF2-40B4-BE49-F238E27FC236}">
                    <a16:creationId xmlns:a16="http://schemas.microsoft.com/office/drawing/2014/main" id="{558E2B62-2970-AA48-8005-FC230939E302}"/>
                  </a:ext>
                </a:extLst>
              </p:cNvPr>
              <p:cNvCxnSpPr>
                <a:cxnSpLocks/>
                <a:stCxn id="133" idx="1"/>
                <a:endCxn id="132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C5C1F36-F61A-9F4C-85CF-2A42D0EFC38A}"/>
              </a:ext>
            </a:extLst>
          </p:cNvPr>
          <p:cNvGrpSpPr/>
          <p:nvPr/>
        </p:nvGrpSpPr>
        <p:grpSpPr>
          <a:xfrm>
            <a:off x="604864" y="1996440"/>
            <a:ext cx="3199635" cy="355899"/>
            <a:chOff x="604864" y="1996440"/>
            <a:chExt cx="3199635" cy="355899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0D88D42-8B02-244A-B308-59C7DF580D42}"/>
                </a:ext>
              </a:extLst>
            </p:cNvPr>
            <p:cNvSpPr/>
            <p:nvPr/>
          </p:nvSpPr>
          <p:spPr>
            <a:xfrm>
              <a:off x="604864" y="1996440"/>
              <a:ext cx="2408177" cy="3048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multiregimpl0_regs1</a:t>
              </a:r>
              <a:endParaRPr kumimoji="1" lang="ko-Kore-KR" altLang="en-US" sz="1100" dirty="0"/>
            </a:p>
          </p:txBody>
        </p: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7CBE72E3-349F-2241-91EE-D0BC5938772F}"/>
                </a:ext>
              </a:extLst>
            </p:cNvPr>
            <p:cNvGrpSpPr/>
            <p:nvPr/>
          </p:nvGrpSpPr>
          <p:grpSpPr>
            <a:xfrm>
              <a:off x="2966755" y="2106118"/>
              <a:ext cx="837744" cy="246221"/>
              <a:chOff x="10588007" y="4951053"/>
              <a:chExt cx="837744" cy="246221"/>
            </a:xfrm>
          </p:grpSpPr>
          <p:sp>
            <p:nvSpPr>
              <p:cNvPr id="138" name="삼각형 137">
                <a:extLst>
                  <a:ext uri="{FF2B5EF4-FFF2-40B4-BE49-F238E27FC236}">
                    <a16:creationId xmlns:a16="http://schemas.microsoft.com/office/drawing/2014/main" id="{D2E25600-47DD-5441-9AEE-C4470A2A9091}"/>
                  </a:ext>
                </a:extLst>
              </p:cNvPr>
              <p:cNvSpPr/>
              <p:nvPr/>
            </p:nvSpPr>
            <p:spPr>
              <a:xfrm rot="16200000">
                <a:off x="1058870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375BB45-F9F3-1A49-9ED2-0947BA488E0F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40" name="꺾인 연결선[E] 139">
                <a:extLst>
                  <a:ext uri="{FF2B5EF4-FFF2-40B4-BE49-F238E27FC236}">
                    <a16:creationId xmlns:a16="http://schemas.microsoft.com/office/drawing/2014/main" id="{344D61EC-CAAA-994D-9D03-1FB8B7D1CB42}"/>
                  </a:ext>
                </a:extLst>
              </p:cNvPr>
              <p:cNvCxnSpPr>
                <a:cxnSpLocks/>
                <a:endCxn id="138" idx="3"/>
              </p:cNvCxnSpPr>
              <p:nvPr/>
            </p:nvCxnSpPr>
            <p:spPr>
              <a:xfrm rot="10800000">
                <a:off x="1063662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42" name="꺾인 연결선[E] 141">
            <a:extLst>
              <a:ext uri="{FF2B5EF4-FFF2-40B4-BE49-F238E27FC236}">
                <a16:creationId xmlns:a16="http://schemas.microsoft.com/office/drawing/2014/main" id="{0ED76155-6CD6-CF4F-8865-0E23176FC700}"/>
              </a:ext>
            </a:extLst>
          </p:cNvPr>
          <p:cNvCxnSpPr>
            <a:stCxn id="40" idx="0"/>
            <a:endCxn id="55" idx="3"/>
          </p:cNvCxnSpPr>
          <p:nvPr/>
        </p:nvCxnSpPr>
        <p:spPr>
          <a:xfrm rot="16200000" flipV="1">
            <a:off x="7371747" y="445590"/>
            <a:ext cx="1276091" cy="2439908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D5DB35F-B7DC-AF49-97EE-A19C48716D7E}"/>
              </a:ext>
            </a:extLst>
          </p:cNvPr>
          <p:cNvGrpSpPr/>
          <p:nvPr/>
        </p:nvGrpSpPr>
        <p:grpSpPr>
          <a:xfrm>
            <a:off x="6740903" y="1004411"/>
            <a:ext cx="1056824" cy="246221"/>
            <a:chOff x="10368927" y="4951053"/>
            <a:chExt cx="1056824" cy="246221"/>
          </a:xfrm>
        </p:grpSpPr>
        <p:sp>
          <p:nvSpPr>
            <p:cNvPr id="148" name="삼각형 147">
              <a:extLst>
                <a:ext uri="{FF2B5EF4-FFF2-40B4-BE49-F238E27FC236}">
                  <a16:creationId xmlns:a16="http://schemas.microsoft.com/office/drawing/2014/main" id="{4851D8A6-44B1-0744-BEE8-069B2F20AE1F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000821D-8403-B744-A593-CD337B5AA9A1}"/>
                </a:ext>
              </a:extLst>
            </p:cNvPr>
            <p:cNvSpPr txBox="1"/>
            <p:nvPr/>
          </p:nvSpPr>
          <p:spPr>
            <a:xfrm>
              <a:off x="10613412" y="495105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50" name="꺾인 연결선[E] 149">
              <a:extLst>
                <a:ext uri="{FF2B5EF4-FFF2-40B4-BE49-F238E27FC236}">
                  <a16:creationId xmlns:a16="http://schemas.microsoft.com/office/drawing/2014/main" id="{32EBE615-CD66-964E-B1BE-638FCC5F722C}"/>
                </a:ext>
              </a:extLst>
            </p:cNvPr>
            <p:cNvCxnSpPr>
              <a:cxnSpLocks/>
              <a:stCxn id="149" idx="1"/>
              <a:endCxn id="148" idx="3"/>
            </p:cNvCxnSpPr>
            <p:nvPr/>
          </p:nvCxnSpPr>
          <p:spPr>
            <a:xfrm rot="10800000">
              <a:off x="10417542" y="5072734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2" name="꺾인 연결선[E] 151">
            <a:extLst>
              <a:ext uri="{FF2B5EF4-FFF2-40B4-BE49-F238E27FC236}">
                <a16:creationId xmlns:a16="http://schemas.microsoft.com/office/drawing/2014/main" id="{88CD0E1F-F3DD-C445-9F16-58D12C2C9A2C}"/>
              </a:ext>
            </a:extLst>
          </p:cNvPr>
          <p:cNvCxnSpPr>
            <a:stCxn id="55" idx="1"/>
            <a:endCxn id="52" idx="0"/>
          </p:cNvCxnSpPr>
          <p:nvPr/>
        </p:nvCxnSpPr>
        <p:spPr>
          <a:xfrm rot="10800000" flipV="1">
            <a:off x="1808953" y="1027498"/>
            <a:ext cx="2572708" cy="968942"/>
          </a:xfrm>
          <a:prstGeom prst="bentConnector2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A4B167F3-925A-0545-B16D-3C3A593978BA}"/>
              </a:ext>
            </a:extLst>
          </p:cNvPr>
          <p:cNvGrpSpPr/>
          <p:nvPr/>
        </p:nvGrpSpPr>
        <p:grpSpPr>
          <a:xfrm>
            <a:off x="8164924" y="5938792"/>
            <a:ext cx="529936" cy="331135"/>
            <a:chOff x="8173088" y="5938792"/>
            <a:chExt cx="529936" cy="331135"/>
          </a:xfrm>
        </p:grpSpPr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F93D9066-92D0-7F4C-8F53-9DD7DED1C585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7BFCA23A-0947-0347-B6D2-933AE3E1C3DE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01B3BEE7-207A-2B4B-9524-D080159F751F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58" name="사다리꼴[T] 157">
                <a:extLst>
                  <a:ext uri="{FF2B5EF4-FFF2-40B4-BE49-F238E27FC236}">
                    <a16:creationId xmlns:a16="http://schemas.microsoft.com/office/drawing/2014/main" id="{3EF3E12B-CB2F-6043-969E-F8BC8E4DEF13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262D9F26-1D32-AD47-A66C-85AF6CADFC8C}"/>
              </a:ext>
            </a:extLst>
          </p:cNvPr>
          <p:cNvCxnSpPr>
            <a:stCxn id="158" idx="0"/>
            <a:endCxn id="42" idx="0"/>
          </p:cNvCxnSpPr>
          <p:nvPr/>
        </p:nvCxnSpPr>
        <p:spPr>
          <a:xfrm flipH="1">
            <a:off x="8425035" y="6269928"/>
            <a:ext cx="4858" cy="117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AC44ECB0-1A61-4041-B105-ED526430020D}"/>
              </a:ext>
            </a:extLst>
          </p:cNvPr>
          <p:cNvGrpSpPr/>
          <p:nvPr/>
        </p:nvGrpSpPr>
        <p:grpSpPr>
          <a:xfrm>
            <a:off x="8034284" y="5457238"/>
            <a:ext cx="529936" cy="331135"/>
            <a:chOff x="8173088" y="5938792"/>
            <a:chExt cx="529936" cy="331135"/>
          </a:xfrm>
        </p:grpSpPr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B39BC087-B033-2948-B9A0-BF4DFD774E80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586326A0-42FF-AF4E-9504-3BD71FC81FC1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E907C1C2-3ABF-2244-9EFA-A54BAFF77023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1" name="사다리꼴[T] 170">
                <a:extLst>
                  <a:ext uri="{FF2B5EF4-FFF2-40B4-BE49-F238E27FC236}">
                    <a16:creationId xmlns:a16="http://schemas.microsoft.com/office/drawing/2014/main" id="{F29FF3F2-DE3E-3949-A1BA-3EEC72DBCDC3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0DF8230-4183-334B-B036-962C709F83FC}"/>
              </a:ext>
            </a:extLst>
          </p:cNvPr>
          <p:cNvCxnSpPr>
            <a:stCxn id="171" idx="0"/>
            <a:endCxn id="156" idx="4"/>
          </p:cNvCxnSpPr>
          <p:nvPr/>
        </p:nvCxnSpPr>
        <p:spPr>
          <a:xfrm>
            <a:off x="8299253" y="5788374"/>
            <a:ext cx="1089" cy="15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8A8AFD53-5ECD-6D42-9E39-8C0FD56F8B09}"/>
              </a:ext>
            </a:extLst>
          </p:cNvPr>
          <p:cNvSpPr/>
          <p:nvPr/>
        </p:nvSpPr>
        <p:spPr>
          <a:xfrm>
            <a:off x="8339844" y="5030347"/>
            <a:ext cx="26424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62F41FD1-A8C8-A84E-A851-68C5AA0818AC}"/>
              </a:ext>
            </a:extLst>
          </p:cNvPr>
          <p:cNvCxnSpPr>
            <a:cxnSpLocks/>
            <a:stCxn id="176" idx="2"/>
            <a:endCxn id="168" idx="4"/>
          </p:cNvCxnSpPr>
          <p:nvPr/>
        </p:nvCxnSpPr>
        <p:spPr>
          <a:xfrm flipH="1">
            <a:off x="8435116" y="5335147"/>
            <a:ext cx="36853" cy="122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꺾인 연결선[E] 181">
            <a:extLst>
              <a:ext uri="{FF2B5EF4-FFF2-40B4-BE49-F238E27FC236}">
                <a16:creationId xmlns:a16="http://schemas.microsoft.com/office/drawing/2014/main" id="{97F2D9D7-ADB0-D74E-BB5E-33EEE247F6EE}"/>
              </a:ext>
            </a:extLst>
          </p:cNvPr>
          <p:cNvCxnSpPr>
            <a:stCxn id="42" idx="3"/>
            <a:endCxn id="170" idx="4"/>
          </p:cNvCxnSpPr>
          <p:nvPr/>
        </p:nvCxnSpPr>
        <p:spPr>
          <a:xfrm flipH="1" flipV="1">
            <a:off x="8169702" y="5461534"/>
            <a:ext cx="1459421" cy="1078001"/>
          </a:xfrm>
          <a:prstGeom prst="bentConnector4">
            <a:avLst>
              <a:gd name="adj1" fmla="val -15664"/>
              <a:gd name="adj2" fmla="val 150743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B5A5E1E3-23F6-4242-B6A7-567F0C7A105B}"/>
              </a:ext>
            </a:extLst>
          </p:cNvPr>
          <p:cNvSpPr/>
          <p:nvPr/>
        </p:nvSpPr>
        <p:spPr>
          <a:xfrm>
            <a:off x="8647580" y="5470889"/>
            <a:ext cx="26424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E62F4FDE-4156-D948-9198-D1DDD41CE4EB}"/>
              </a:ext>
            </a:extLst>
          </p:cNvPr>
          <p:cNvCxnSpPr>
            <a:cxnSpLocks/>
            <a:stCxn id="185" idx="2"/>
            <a:endCxn id="163" idx="4"/>
          </p:cNvCxnSpPr>
          <p:nvPr/>
        </p:nvCxnSpPr>
        <p:spPr>
          <a:xfrm flipH="1">
            <a:off x="8565756" y="5775689"/>
            <a:ext cx="213949" cy="163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289951B6-5268-5F40-BA8D-E460CD324B9B}"/>
              </a:ext>
            </a:extLst>
          </p:cNvPr>
          <p:cNvGrpSpPr/>
          <p:nvPr/>
        </p:nvGrpSpPr>
        <p:grpSpPr>
          <a:xfrm>
            <a:off x="5846135" y="6241335"/>
            <a:ext cx="441446" cy="291600"/>
            <a:chOff x="4747737" y="4069123"/>
            <a:chExt cx="441446" cy="290333"/>
          </a:xfrm>
        </p:grpSpPr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BE0CB9B8-69DE-944E-9115-2B011AB81D20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1446" cy="290333"/>
              <a:chOff x="5842856" y="4971788"/>
              <a:chExt cx="441446" cy="290333"/>
            </a:xfrm>
          </p:grpSpPr>
          <p:sp>
            <p:nvSpPr>
              <p:cNvPr id="192" name="지연 191">
                <a:extLst>
                  <a:ext uri="{FF2B5EF4-FFF2-40B4-BE49-F238E27FC236}">
                    <a16:creationId xmlns:a16="http://schemas.microsoft.com/office/drawing/2014/main" id="{41352F8B-2B15-BC4E-8416-2C19C9B82183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EF9322E7-7E39-2641-813B-EF73F3178AC7}"/>
                  </a:ext>
                </a:extLst>
              </p:cNvPr>
              <p:cNvSpPr/>
              <p:nvPr/>
            </p:nvSpPr>
            <p:spPr>
              <a:xfrm>
                <a:off x="591306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F3CA0004-4B61-B142-883E-C9CF8A9899D5}"/>
                  </a:ext>
                </a:extLst>
              </p:cNvPr>
              <p:cNvSpPr/>
              <p:nvPr/>
            </p:nvSpPr>
            <p:spPr>
              <a:xfrm>
                <a:off x="5842856" y="4993694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239A41AA-70E4-204A-814A-E738A253E9A7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97" name="꺾인 연결선[E] 196">
            <a:extLst>
              <a:ext uri="{FF2B5EF4-FFF2-40B4-BE49-F238E27FC236}">
                <a16:creationId xmlns:a16="http://schemas.microsoft.com/office/drawing/2014/main" id="{FECE2A94-7296-9E4B-BA43-2A5D92031246}"/>
              </a:ext>
            </a:extLst>
          </p:cNvPr>
          <p:cNvCxnSpPr>
            <a:stCxn id="9" idx="2"/>
            <a:endCxn id="193" idx="2"/>
          </p:cNvCxnSpPr>
          <p:nvPr/>
        </p:nvCxnSpPr>
        <p:spPr>
          <a:xfrm rot="5400000">
            <a:off x="5956444" y="5737400"/>
            <a:ext cx="821412" cy="2995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17E8A003-A8AE-B94C-A365-D38A34FEBFC9}"/>
              </a:ext>
            </a:extLst>
          </p:cNvPr>
          <p:cNvCxnSpPr>
            <a:stCxn id="42" idx="1"/>
            <a:endCxn id="194" idx="2"/>
          </p:cNvCxnSpPr>
          <p:nvPr/>
        </p:nvCxnSpPr>
        <p:spPr>
          <a:xfrm rot="10800000">
            <a:off x="6287582" y="6478177"/>
            <a:ext cx="933365" cy="613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AAF0B206-94A6-4246-ABFF-F96428955560}"/>
              </a:ext>
            </a:extLst>
          </p:cNvPr>
          <p:cNvGrpSpPr/>
          <p:nvPr/>
        </p:nvGrpSpPr>
        <p:grpSpPr>
          <a:xfrm>
            <a:off x="9572206" y="6517353"/>
            <a:ext cx="1056824" cy="246221"/>
            <a:chOff x="10368927" y="4951053"/>
            <a:chExt cx="1056824" cy="246221"/>
          </a:xfrm>
        </p:grpSpPr>
        <p:sp>
          <p:nvSpPr>
            <p:cNvPr id="202" name="삼각형 201">
              <a:extLst>
                <a:ext uri="{FF2B5EF4-FFF2-40B4-BE49-F238E27FC236}">
                  <a16:creationId xmlns:a16="http://schemas.microsoft.com/office/drawing/2014/main" id="{D0AEA1A6-786D-7F4E-839D-FFDAB60218BA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C88C3354-50DB-6C4B-A8DA-C549306C9D70}"/>
                </a:ext>
              </a:extLst>
            </p:cNvPr>
            <p:cNvSpPr txBox="1"/>
            <p:nvPr/>
          </p:nvSpPr>
          <p:spPr>
            <a:xfrm>
              <a:off x="10613412" y="495105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04" name="꺾인 연결선[E] 203">
              <a:extLst>
                <a:ext uri="{FF2B5EF4-FFF2-40B4-BE49-F238E27FC236}">
                  <a16:creationId xmlns:a16="http://schemas.microsoft.com/office/drawing/2014/main" id="{63F7F6F0-1F81-FC4D-8AAB-F2F217C3340B}"/>
                </a:ext>
              </a:extLst>
            </p:cNvPr>
            <p:cNvCxnSpPr>
              <a:cxnSpLocks/>
              <a:stCxn id="203" idx="1"/>
              <a:endCxn id="202" idx="3"/>
            </p:cNvCxnSpPr>
            <p:nvPr/>
          </p:nvCxnSpPr>
          <p:spPr>
            <a:xfrm rot="10800000">
              <a:off x="10417542" y="5072734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9DCFDA2-9E7A-FE41-BFF1-869AADB15201}"/>
              </a:ext>
            </a:extLst>
          </p:cNvPr>
          <p:cNvGrpSpPr/>
          <p:nvPr/>
        </p:nvGrpSpPr>
        <p:grpSpPr>
          <a:xfrm>
            <a:off x="8025657" y="2303589"/>
            <a:ext cx="3421738" cy="362062"/>
            <a:chOff x="8025657" y="2303589"/>
            <a:chExt cx="3421738" cy="362062"/>
          </a:xfrm>
          <a:solidFill>
            <a:schemeClr val="accent2"/>
          </a:solidFill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488D210-2208-244D-806B-C9B8E2F29A43}"/>
                </a:ext>
              </a:extLst>
            </p:cNvPr>
            <p:cNvSpPr/>
            <p:nvPr/>
          </p:nvSpPr>
          <p:spPr>
            <a:xfrm>
              <a:off x="8025657" y="2303589"/>
              <a:ext cx="2408177" cy="304800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ps_toggle_i</a:t>
              </a:r>
              <a:endParaRPr kumimoji="1" lang="ko-Kore-KR" altLang="en-US" sz="1100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360BDC93-38CE-BF42-89D8-28F7299C3E6A}"/>
                </a:ext>
              </a:extLst>
            </p:cNvPr>
            <p:cNvGrpSpPr/>
            <p:nvPr/>
          </p:nvGrpSpPr>
          <p:grpSpPr>
            <a:xfrm>
              <a:off x="10390571" y="2419430"/>
              <a:ext cx="1056824" cy="246221"/>
              <a:chOff x="10368927" y="4951053"/>
              <a:chExt cx="1056824" cy="246221"/>
            </a:xfrm>
            <a:grpFill/>
          </p:grpSpPr>
          <p:sp>
            <p:nvSpPr>
              <p:cNvPr id="206" name="삼각형 205">
                <a:extLst>
                  <a:ext uri="{FF2B5EF4-FFF2-40B4-BE49-F238E27FC236}">
                    <a16:creationId xmlns:a16="http://schemas.microsoft.com/office/drawing/2014/main" id="{68873D75-6A11-074D-9445-5C173483C5E3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0BF460FE-97EF-0C4F-9A2E-A6EE4DE500D6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08" name="꺾인 연결선[E] 207">
                <a:extLst>
                  <a:ext uri="{FF2B5EF4-FFF2-40B4-BE49-F238E27FC236}">
                    <a16:creationId xmlns:a16="http://schemas.microsoft.com/office/drawing/2014/main" id="{B390187F-169A-3B48-999D-4783220230B7}"/>
                  </a:ext>
                </a:extLst>
              </p:cNvPr>
              <p:cNvCxnSpPr>
                <a:cxnSpLocks/>
                <a:stCxn id="207" idx="1"/>
                <a:endCxn id="206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grpFill/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DDA6E829-0540-5345-9D71-96F515210FA3}"/>
              </a:ext>
            </a:extLst>
          </p:cNvPr>
          <p:cNvGrpSpPr/>
          <p:nvPr/>
        </p:nvGrpSpPr>
        <p:grpSpPr>
          <a:xfrm>
            <a:off x="5430210" y="2189269"/>
            <a:ext cx="363294" cy="529936"/>
            <a:chOff x="10923793" y="2009521"/>
            <a:chExt cx="363294" cy="529936"/>
          </a:xfrm>
        </p:grpSpPr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5057C42E-6C40-194C-B335-A97904C7CD52}"/>
                </a:ext>
              </a:extLst>
            </p:cNvPr>
            <p:cNvSpPr/>
            <p:nvPr/>
          </p:nvSpPr>
          <p:spPr>
            <a:xfrm rot="5400000">
              <a:off x="10959002" y="2353504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2B2557CC-9A1A-2147-BEBE-AB92396ADE22}"/>
                </a:ext>
              </a:extLst>
            </p:cNvPr>
            <p:cNvSpPr/>
            <p:nvPr/>
          </p:nvSpPr>
          <p:spPr>
            <a:xfrm rot="5400000">
              <a:off x="10923793" y="2129491"/>
              <a:ext cx="45720" cy="45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2" name="사다리꼴[T] 211">
              <a:extLst>
                <a:ext uri="{FF2B5EF4-FFF2-40B4-BE49-F238E27FC236}">
                  <a16:creationId xmlns:a16="http://schemas.microsoft.com/office/drawing/2014/main" id="{E3FC39A1-B4C6-7643-9588-F3C8CF2DC0EA}"/>
                </a:ext>
              </a:extLst>
            </p:cNvPr>
            <p:cNvSpPr/>
            <p:nvPr/>
          </p:nvSpPr>
          <p:spPr>
            <a:xfrm rot="5400000">
              <a:off x="10866256" y="2118625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217" name="꺾인 연결선[E] 216">
            <a:extLst>
              <a:ext uri="{FF2B5EF4-FFF2-40B4-BE49-F238E27FC236}">
                <a16:creationId xmlns:a16="http://schemas.microsoft.com/office/drawing/2014/main" id="{4BBE0706-AD9E-CD4D-9BD7-C80FA7DBD042}"/>
              </a:ext>
            </a:extLst>
          </p:cNvPr>
          <p:cNvCxnSpPr>
            <a:stCxn id="212" idx="0"/>
            <a:endCxn id="40" idx="1"/>
          </p:cNvCxnSpPr>
          <p:nvPr/>
        </p:nvCxnSpPr>
        <p:spPr>
          <a:xfrm>
            <a:off x="5793505" y="2454237"/>
            <a:ext cx="2232152" cy="1752"/>
          </a:xfrm>
          <a:prstGeom prst="bentConnector3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[E] 218">
            <a:extLst>
              <a:ext uri="{FF2B5EF4-FFF2-40B4-BE49-F238E27FC236}">
                <a16:creationId xmlns:a16="http://schemas.microsoft.com/office/drawing/2014/main" id="{74571D3B-B12A-ED46-847B-2253FC60F412}"/>
              </a:ext>
            </a:extLst>
          </p:cNvPr>
          <p:cNvCxnSpPr>
            <a:stCxn id="40" idx="0"/>
            <a:endCxn id="211" idx="3"/>
          </p:cNvCxnSpPr>
          <p:nvPr/>
        </p:nvCxnSpPr>
        <p:spPr>
          <a:xfrm rot="16200000" flipH="1" flipV="1">
            <a:off x="7327153" y="413342"/>
            <a:ext cx="12346" cy="3792840"/>
          </a:xfrm>
          <a:prstGeom prst="bentConnector4">
            <a:avLst>
              <a:gd name="adj1" fmla="val -5931435"/>
              <a:gd name="adj2" fmla="val 1062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>
            <a:extLst>
              <a:ext uri="{FF2B5EF4-FFF2-40B4-BE49-F238E27FC236}">
                <a16:creationId xmlns:a16="http://schemas.microsoft.com/office/drawing/2014/main" id="{DA6084CA-560B-B44E-91AF-8C44884E1284}"/>
              </a:ext>
            </a:extLst>
          </p:cNvPr>
          <p:cNvCxnSpPr>
            <a:stCxn id="40" idx="0"/>
            <a:endCxn id="210" idx="4"/>
          </p:cNvCxnSpPr>
          <p:nvPr/>
        </p:nvCxnSpPr>
        <p:spPr>
          <a:xfrm rot="16200000" flipH="1" flipV="1">
            <a:off x="7210674" y="564716"/>
            <a:ext cx="280199" cy="3757944"/>
          </a:xfrm>
          <a:prstGeom prst="bentConnector4">
            <a:avLst>
              <a:gd name="adj1" fmla="val -261349"/>
              <a:gd name="adj2" fmla="val 10707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F9CC075-8CEC-4A4D-8482-66489F7D3EE4}"/>
              </a:ext>
            </a:extLst>
          </p:cNvPr>
          <p:cNvGrpSpPr/>
          <p:nvPr/>
        </p:nvGrpSpPr>
        <p:grpSpPr>
          <a:xfrm>
            <a:off x="603877" y="4735844"/>
            <a:ext cx="3415395" cy="359431"/>
            <a:chOff x="603877" y="4735844"/>
            <a:chExt cx="3415395" cy="35943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028E146-C4A8-064F-99BB-864A1BB8545F}"/>
                </a:ext>
              </a:extLst>
            </p:cNvPr>
            <p:cNvSpPr/>
            <p:nvPr/>
          </p:nvSpPr>
          <p:spPr>
            <a:xfrm>
              <a:off x="603877" y="4735844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ps_ack_toggle_o_r</a:t>
              </a:r>
              <a:endParaRPr kumimoji="1" lang="ko-Kore-KR" altLang="en-US" sz="1100" dirty="0"/>
            </a:p>
          </p:txBody>
        </p: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21287981-117D-E44E-91DC-B40D3825420A}"/>
                </a:ext>
              </a:extLst>
            </p:cNvPr>
            <p:cNvGrpSpPr/>
            <p:nvPr/>
          </p:nvGrpSpPr>
          <p:grpSpPr>
            <a:xfrm>
              <a:off x="2962448" y="4849054"/>
              <a:ext cx="1056824" cy="246221"/>
              <a:chOff x="10368927" y="4951053"/>
              <a:chExt cx="1056824" cy="246221"/>
            </a:xfrm>
          </p:grpSpPr>
          <p:sp>
            <p:nvSpPr>
              <p:cNvPr id="226" name="삼각형 225">
                <a:extLst>
                  <a:ext uri="{FF2B5EF4-FFF2-40B4-BE49-F238E27FC236}">
                    <a16:creationId xmlns:a16="http://schemas.microsoft.com/office/drawing/2014/main" id="{77CE7ED0-7943-484E-8BFC-48E8DEF11450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C5D458A9-0376-1246-82B6-4A802BCDCDC8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28" name="꺾인 연결선[E] 227">
                <a:extLst>
                  <a:ext uri="{FF2B5EF4-FFF2-40B4-BE49-F238E27FC236}">
                    <a16:creationId xmlns:a16="http://schemas.microsoft.com/office/drawing/2014/main" id="{089D7115-8CF0-6549-8B79-2C119075EFB7}"/>
                  </a:ext>
                </a:extLst>
              </p:cNvPr>
              <p:cNvCxnSpPr>
                <a:cxnSpLocks/>
                <a:stCxn id="227" idx="1"/>
                <a:endCxn id="226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30" name="꺾인 연결선[E] 229">
            <a:extLst>
              <a:ext uri="{FF2B5EF4-FFF2-40B4-BE49-F238E27FC236}">
                <a16:creationId xmlns:a16="http://schemas.microsoft.com/office/drawing/2014/main" id="{D12866A4-9053-6F45-B9AA-530C32E7CC3E}"/>
              </a:ext>
            </a:extLst>
          </p:cNvPr>
          <p:cNvCxnSpPr>
            <a:stCxn id="39" idx="1"/>
            <a:endCxn id="38" idx="1"/>
          </p:cNvCxnSpPr>
          <p:nvPr/>
        </p:nvCxnSpPr>
        <p:spPr>
          <a:xfrm rot="10800000" flipV="1">
            <a:off x="603877" y="3601278"/>
            <a:ext cx="12700" cy="1286966"/>
          </a:xfrm>
          <a:prstGeom prst="bentConnector3">
            <a:avLst>
              <a:gd name="adj1" fmla="val 44376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A621C70-8856-D143-B154-957B35C5AFE8}"/>
              </a:ext>
            </a:extLst>
          </p:cNvPr>
          <p:cNvGrpSpPr/>
          <p:nvPr/>
        </p:nvGrpSpPr>
        <p:grpSpPr>
          <a:xfrm>
            <a:off x="607766" y="4215300"/>
            <a:ext cx="3257657" cy="367383"/>
            <a:chOff x="440712" y="4215300"/>
            <a:chExt cx="3257657" cy="36738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A3B1DD9-CF89-5944-BFF2-ACD910C7DF10}"/>
                </a:ext>
              </a:extLst>
            </p:cNvPr>
            <p:cNvSpPr/>
            <p:nvPr/>
          </p:nvSpPr>
          <p:spPr>
            <a:xfrm>
              <a:off x="440712" y="4277883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multiregimpl1_regs1</a:t>
              </a:r>
              <a:endParaRPr kumimoji="1" lang="ko-Kore-KR" altLang="en-US" sz="1100" dirty="0"/>
            </a:p>
          </p:txBody>
        </p:sp>
        <p:grpSp>
          <p:nvGrpSpPr>
            <p:cNvPr id="232" name="그룹 231">
              <a:extLst>
                <a:ext uri="{FF2B5EF4-FFF2-40B4-BE49-F238E27FC236}">
                  <a16:creationId xmlns:a16="http://schemas.microsoft.com/office/drawing/2014/main" id="{2412C7EA-5C50-A042-ADAD-F92CCCA53D17}"/>
                </a:ext>
              </a:extLst>
            </p:cNvPr>
            <p:cNvGrpSpPr/>
            <p:nvPr/>
          </p:nvGrpSpPr>
          <p:grpSpPr>
            <a:xfrm>
              <a:off x="2797703" y="4215300"/>
              <a:ext cx="900666" cy="246221"/>
              <a:chOff x="10368927" y="4951053"/>
              <a:chExt cx="900666" cy="246221"/>
            </a:xfrm>
          </p:grpSpPr>
          <p:sp>
            <p:nvSpPr>
              <p:cNvPr id="233" name="삼각형 232">
                <a:extLst>
                  <a:ext uri="{FF2B5EF4-FFF2-40B4-BE49-F238E27FC236}">
                    <a16:creationId xmlns:a16="http://schemas.microsoft.com/office/drawing/2014/main" id="{27ED6D50-A8CA-9B4D-B884-6F2093974AE5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7F77045-7A31-CA47-BE92-49CCA58B812B}"/>
                  </a:ext>
                </a:extLst>
              </p:cNvPr>
              <p:cNvSpPr txBox="1"/>
              <p:nvPr/>
            </p:nvSpPr>
            <p:spPr>
              <a:xfrm>
                <a:off x="10613413" y="4951053"/>
                <a:ext cx="6561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35" name="꺾인 연결선[E] 234">
                <a:extLst>
                  <a:ext uri="{FF2B5EF4-FFF2-40B4-BE49-F238E27FC236}">
                    <a16:creationId xmlns:a16="http://schemas.microsoft.com/office/drawing/2014/main" id="{92D4DDC3-B487-0B40-8277-2A0915D1AE01}"/>
                  </a:ext>
                </a:extLst>
              </p:cNvPr>
              <p:cNvCxnSpPr>
                <a:cxnSpLocks/>
                <a:stCxn id="234" idx="1"/>
                <a:endCxn id="233" idx="3"/>
              </p:cNvCxnSpPr>
              <p:nvPr/>
            </p:nvCxnSpPr>
            <p:spPr>
              <a:xfrm rot="10800000">
                <a:off x="10417543" y="5072734"/>
                <a:ext cx="195871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7" name="그룹 236">
            <a:extLst>
              <a:ext uri="{FF2B5EF4-FFF2-40B4-BE49-F238E27FC236}">
                <a16:creationId xmlns:a16="http://schemas.microsoft.com/office/drawing/2014/main" id="{0B14DB5D-CDEC-D249-A7A8-168B0F4B0EEE}"/>
              </a:ext>
            </a:extLst>
          </p:cNvPr>
          <p:cNvGrpSpPr/>
          <p:nvPr/>
        </p:nvGrpSpPr>
        <p:grpSpPr>
          <a:xfrm>
            <a:off x="3730487" y="5877423"/>
            <a:ext cx="900666" cy="246221"/>
            <a:chOff x="10368927" y="4951053"/>
            <a:chExt cx="900666" cy="246221"/>
          </a:xfrm>
        </p:grpSpPr>
        <p:sp>
          <p:nvSpPr>
            <p:cNvPr id="238" name="삼각형 237">
              <a:extLst>
                <a:ext uri="{FF2B5EF4-FFF2-40B4-BE49-F238E27FC236}">
                  <a16:creationId xmlns:a16="http://schemas.microsoft.com/office/drawing/2014/main" id="{96F9144D-DCED-7F4E-85A8-AED43FAE68A0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B3398DC4-9C82-884C-A58D-35ECF755D497}"/>
                </a:ext>
              </a:extLst>
            </p:cNvPr>
            <p:cNvSpPr txBox="1"/>
            <p:nvPr/>
          </p:nvSpPr>
          <p:spPr>
            <a:xfrm>
              <a:off x="10613413" y="4951053"/>
              <a:ext cx="6561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40" name="꺾인 연결선[E] 239">
              <a:extLst>
                <a:ext uri="{FF2B5EF4-FFF2-40B4-BE49-F238E27FC236}">
                  <a16:creationId xmlns:a16="http://schemas.microsoft.com/office/drawing/2014/main" id="{EA8C16FF-FE59-5D45-A965-6150663C0E34}"/>
                </a:ext>
              </a:extLst>
            </p:cNvPr>
            <p:cNvCxnSpPr>
              <a:cxnSpLocks/>
              <a:stCxn id="239" idx="1"/>
              <a:endCxn id="238" idx="3"/>
            </p:cNvCxnSpPr>
            <p:nvPr/>
          </p:nvCxnSpPr>
          <p:spPr>
            <a:xfrm rot="10800000">
              <a:off x="10417543" y="5072734"/>
              <a:ext cx="195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2" name="꺾인 연결선[E] 241">
            <a:extLst>
              <a:ext uri="{FF2B5EF4-FFF2-40B4-BE49-F238E27FC236}">
                <a16:creationId xmlns:a16="http://schemas.microsoft.com/office/drawing/2014/main" id="{20A44964-7133-0D4B-92E9-4AA7761642DA}"/>
              </a:ext>
            </a:extLst>
          </p:cNvPr>
          <p:cNvCxnSpPr>
            <a:stCxn id="53" idx="1"/>
            <a:endCxn id="54" idx="1"/>
          </p:cNvCxnSpPr>
          <p:nvPr/>
        </p:nvCxnSpPr>
        <p:spPr>
          <a:xfrm rot="10800000">
            <a:off x="607767" y="4430284"/>
            <a:ext cx="763981" cy="1470399"/>
          </a:xfrm>
          <a:prstGeom prst="bentConnector3">
            <a:avLst>
              <a:gd name="adj1" fmla="val 129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꺾인 연결선[E] 244">
            <a:extLst>
              <a:ext uri="{FF2B5EF4-FFF2-40B4-BE49-F238E27FC236}">
                <a16:creationId xmlns:a16="http://schemas.microsoft.com/office/drawing/2014/main" id="{837E0307-9699-3F4A-997F-B459A9B04BA7}"/>
              </a:ext>
            </a:extLst>
          </p:cNvPr>
          <p:cNvCxnSpPr>
            <a:cxnSpLocks/>
            <a:stCxn id="41" idx="1"/>
            <a:endCxn id="53" idx="3"/>
          </p:cNvCxnSpPr>
          <p:nvPr/>
        </p:nvCxnSpPr>
        <p:spPr>
          <a:xfrm rot="10800000" flipV="1">
            <a:off x="3779925" y="4392888"/>
            <a:ext cx="3980765" cy="1507794"/>
          </a:xfrm>
          <a:prstGeom prst="bentConnector3">
            <a:avLst>
              <a:gd name="adj1" fmla="val 770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꺾인 연결선[E] 246">
            <a:extLst>
              <a:ext uri="{FF2B5EF4-FFF2-40B4-BE49-F238E27FC236}">
                <a16:creationId xmlns:a16="http://schemas.microsoft.com/office/drawing/2014/main" id="{F0F7920B-725C-3447-8926-6B3598E1FD79}"/>
              </a:ext>
            </a:extLst>
          </p:cNvPr>
          <p:cNvCxnSpPr>
            <a:stCxn id="41" idx="2"/>
            <a:endCxn id="115" idx="3"/>
          </p:cNvCxnSpPr>
          <p:nvPr/>
        </p:nvCxnSpPr>
        <p:spPr>
          <a:xfrm rot="5400000" flipH="1" flipV="1">
            <a:off x="8330155" y="3772361"/>
            <a:ext cx="1407549" cy="138305"/>
          </a:xfrm>
          <a:prstGeom prst="bentConnector5">
            <a:avLst>
              <a:gd name="adj1" fmla="val -16241"/>
              <a:gd name="adj2" fmla="val 1643228"/>
              <a:gd name="adj3" fmla="val 113729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34CB22C6-2874-C447-A72B-2E816F68AD43}"/>
              </a:ext>
            </a:extLst>
          </p:cNvPr>
          <p:cNvCxnSpPr>
            <a:stCxn id="81" idx="1"/>
            <a:endCxn id="116" idx="3"/>
          </p:cNvCxnSpPr>
          <p:nvPr/>
        </p:nvCxnSpPr>
        <p:spPr>
          <a:xfrm flipV="1">
            <a:off x="3838456" y="3338474"/>
            <a:ext cx="4900324" cy="958"/>
          </a:xfrm>
          <a:prstGeom prst="bentConnector3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[E] 35">
            <a:extLst>
              <a:ext uri="{FF2B5EF4-FFF2-40B4-BE49-F238E27FC236}">
                <a16:creationId xmlns:a16="http://schemas.microsoft.com/office/drawing/2014/main" id="{81DA88AE-2A16-6740-8ABE-97936B7C7EA6}"/>
              </a:ext>
            </a:extLst>
          </p:cNvPr>
          <p:cNvCxnSpPr>
            <a:stCxn id="52" idx="2"/>
            <a:endCxn id="39" idx="0"/>
          </p:cNvCxnSpPr>
          <p:nvPr/>
        </p:nvCxnSpPr>
        <p:spPr>
          <a:xfrm rot="5400000">
            <a:off x="1234641" y="2874566"/>
            <a:ext cx="1147638" cy="9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207B2981-BE86-514C-BD86-A6E9E3066BD3}"/>
              </a:ext>
            </a:extLst>
          </p:cNvPr>
          <p:cNvSpPr txBox="1"/>
          <p:nvPr/>
        </p:nvSpPr>
        <p:spPr>
          <a:xfrm>
            <a:off x="9255533" y="3888551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26E460-48FA-434B-8D45-F67683B2A297}"/>
              </a:ext>
            </a:extLst>
          </p:cNvPr>
          <p:cNvSpPr txBox="1"/>
          <p:nvPr/>
        </p:nvSpPr>
        <p:spPr>
          <a:xfrm>
            <a:off x="9281881" y="196276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611226B-8A7F-BC4A-BD29-EF755A45BCC6}"/>
              </a:ext>
            </a:extLst>
          </p:cNvPr>
          <p:cNvSpPr txBox="1"/>
          <p:nvPr/>
        </p:nvSpPr>
        <p:spPr>
          <a:xfrm>
            <a:off x="5471801" y="56520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77410EE-776B-734E-9FBE-4B1BA7CB978E}"/>
              </a:ext>
            </a:extLst>
          </p:cNvPr>
          <p:cNvSpPr txBox="1"/>
          <p:nvPr/>
        </p:nvSpPr>
        <p:spPr>
          <a:xfrm>
            <a:off x="1463218" y="167016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B12C87C-9ED1-084C-B9AE-DF75B4936877}"/>
              </a:ext>
            </a:extLst>
          </p:cNvPr>
          <p:cNvSpPr txBox="1"/>
          <p:nvPr/>
        </p:nvSpPr>
        <p:spPr>
          <a:xfrm>
            <a:off x="1463218" y="314140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0367D21-2207-1240-872A-A4E6421C42BF}"/>
              </a:ext>
            </a:extLst>
          </p:cNvPr>
          <p:cNvSpPr txBox="1"/>
          <p:nvPr/>
        </p:nvSpPr>
        <p:spPr>
          <a:xfrm>
            <a:off x="1741584" y="397845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B8F0B75-1CEE-0541-AA6C-DBC171CFE27F}"/>
              </a:ext>
            </a:extLst>
          </p:cNvPr>
          <p:cNvSpPr txBox="1"/>
          <p:nvPr/>
        </p:nvSpPr>
        <p:spPr>
          <a:xfrm>
            <a:off x="1741584" y="5056849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8F0722E-3D24-FC4B-AFD3-582F5F7FCC37}"/>
              </a:ext>
            </a:extLst>
          </p:cNvPr>
          <p:cNvSpPr txBox="1"/>
          <p:nvPr/>
        </p:nvSpPr>
        <p:spPr>
          <a:xfrm>
            <a:off x="2490173" y="5425686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3DA35C0-92D2-DD4E-999D-A03D2ADCEA0B}"/>
              </a:ext>
            </a:extLst>
          </p:cNvPr>
          <p:cNvSpPr txBox="1"/>
          <p:nvPr/>
        </p:nvSpPr>
        <p:spPr>
          <a:xfrm>
            <a:off x="8838905" y="606173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cxnSp>
        <p:nvCxnSpPr>
          <p:cNvPr id="145" name="꺾인 연결선[E] 144">
            <a:extLst>
              <a:ext uri="{FF2B5EF4-FFF2-40B4-BE49-F238E27FC236}">
                <a16:creationId xmlns:a16="http://schemas.microsoft.com/office/drawing/2014/main" id="{13ACE938-DF79-8645-A399-15E77770EBC9}"/>
              </a:ext>
            </a:extLst>
          </p:cNvPr>
          <p:cNvCxnSpPr>
            <a:cxnSpLocks/>
            <a:endCxn id="146" idx="2"/>
          </p:cNvCxnSpPr>
          <p:nvPr/>
        </p:nvCxnSpPr>
        <p:spPr>
          <a:xfrm flipV="1">
            <a:off x="3838456" y="571500"/>
            <a:ext cx="439212" cy="2767932"/>
          </a:xfrm>
          <a:prstGeom prst="bentConnector2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2961E71C-EFAC-874A-A3DF-72A3C6F1BB7B}"/>
              </a:ext>
            </a:extLst>
          </p:cNvPr>
          <p:cNvSpPr/>
          <p:nvPr/>
        </p:nvSpPr>
        <p:spPr>
          <a:xfrm>
            <a:off x="4101503" y="242888"/>
            <a:ext cx="352330" cy="32861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o</a:t>
            </a:r>
            <a:endParaRPr kumimoji="1" lang="ko-Kore-KR" altLang="en-US" dirty="0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FE7BCC64-FF1F-504A-B750-5978EFB1ED26}"/>
              </a:ext>
            </a:extLst>
          </p:cNvPr>
          <p:cNvSpPr/>
          <p:nvPr/>
        </p:nvSpPr>
        <p:spPr>
          <a:xfrm>
            <a:off x="6367150" y="5123850"/>
            <a:ext cx="352330" cy="32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i</a:t>
            </a:r>
            <a:endParaRPr kumimoji="1" lang="ko-Kore-KR" altLang="en-US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F33550B7-054A-D84F-BEE4-323D58374899}"/>
              </a:ext>
            </a:extLst>
          </p:cNvPr>
          <p:cNvSpPr txBox="1"/>
          <p:nvPr/>
        </p:nvSpPr>
        <p:spPr>
          <a:xfrm>
            <a:off x="6702974" y="5087906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X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9E5A6018-7F04-C842-BD69-DF5DE71DF29F}"/>
              </a:ext>
            </a:extLst>
          </p:cNvPr>
          <p:cNvSpPr txBox="1"/>
          <p:nvPr/>
        </p:nvSpPr>
        <p:spPr>
          <a:xfrm>
            <a:off x="4447229" y="21259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6A8F5D67-A1F1-984C-8282-22EAE8A8B7BC}"/>
              </a:ext>
            </a:extLst>
          </p:cNvPr>
          <p:cNvSpPr txBox="1"/>
          <p:nvPr/>
        </p:nvSpPr>
        <p:spPr>
          <a:xfrm>
            <a:off x="219638" y="114300"/>
            <a:ext cx="33057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</a:t>
            </a:r>
            <a:r>
              <a:rPr kumimoji="1" lang="ko-KR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kumimoji="1" lang="ko-KR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ore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Blind Transfer</a:t>
            </a:r>
            <a:endParaRPr kumimoji="1" lang="ko-Kore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8742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75EAF8-50F7-B446-8B22-9BBE03C57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DAE361-DCDD-C443-9639-804BD60BB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61C33-0329-0843-A676-CD1BEA7DF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89</a:t>
            </a:fld>
            <a:endParaRPr kumimoji="1" lang="ko-Kore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699CE5C-984A-E74D-B0A4-8D98662D0980}"/>
              </a:ext>
            </a:extLst>
          </p:cNvPr>
          <p:cNvGrpSpPr/>
          <p:nvPr/>
        </p:nvGrpSpPr>
        <p:grpSpPr>
          <a:xfrm>
            <a:off x="6453426" y="5214864"/>
            <a:ext cx="1619825" cy="417646"/>
            <a:chOff x="4871001" y="1734830"/>
            <a:chExt cx="2869071" cy="417646"/>
          </a:xfrm>
        </p:grpSpPr>
        <p:cxnSp>
          <p:nvCxnSpPr>
            <p:cNvPr id="8" name="꺾인 연결선[E] 7">
              <a:extLst>
                <a:ext uri="{FF2B5EF4-FFF2-40B4-BE49-F238E27FC236}">
                  <a16:creationId xmlns:a16="http://schemas.microsoft.com/office/drawing/2014/main" id="{6C0EE048-2F9C-FB40-8EF5-1F18BAAA0136}"/>
                </a:ext>
              </a:extLst>
            </p:cNvPr>
            <p:cNvCxnSpPr>
              <a:cxnSpLocks/>
              <a:stCxn id="9" idx="2"/>
              <a:endCxn id="171" idx="3"/>
            </p:cNvCxnSpPr>
            <p:nvPr/>
          </p:nvCxnSpPr>
          <p:spPr>
            <a:xfrm rot="16200000" flipH="1">
              <a:off x="6283758" y="696162"/>
              <a:ext cx="156036" cy="275659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6AD04C-0D05-C540-A3EB-18AA2E5B014B}"/>
                </a:ext>
              </a:extLst>
            </p:cNvPr>
            <p:cNvSpPr txBox="1"/>
            <p:nvPr/>
          </p:nvSpPr>
          <p:spPr>
            <a:xfrm>
              <a:off x="4871001" y="1734830"/>
              <a:ext cx="2249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 err="1"/>
                <a:t>i</a:t>
              </a:r>
              <a:endParaRPr kumimoji="1" lang="ko-Kore-KR" altLang="en-US" sz="1100" dirty="0"/>
            </a:p>
          </p:txBody>
        </p:sp>
      </p:grp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4AE0AD55-83A1-B849-85BB-8127B4F6AF61}"/>
              </a:ext>
            </a:extLst>
          </p:cNvPr>
          <p:cNvCxnSpPr>
            <a:cxnSpLocks/>
            <a:stCxn id="212" idx="3"/>
            <a:endCxn id="192" idx="3"/>
          </p:cNvCxnSpPr>
          <p:nvPr/>
        </p:nvCxnSpPr>
        <p:spPr>
          <a:xfrm rot="16200000" flipH="1">
            <a:off x="3888440" y="4429440"/>
            <a:ext cx="3706896" cy="20849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EDC5F197-74CB-1D44-9A8D-5F74495F7C04}"/>
              </a:ext>
            </a:extLst>
          </p:cNvPr>
          <p:cNvCxnSpPr>
            <a:cxnSpLocks/>
            <a:stCxn id="52" idx="2"/>
            <a:endCxn id="80" idx="2"/>
          </p:cNvCxnSpPr>
          <p:nvPr/>
        </p:nvCxnSpPr>
        <p:spPr>
          <a:xfrm rot="16200000" flipH="1">
            <a:off x="2099701" y="2010492"/>
            <a:ext cx="873679" cy="1455174"/>
          </a:xfrm>
          <a:prstGeom prst="bentConnector2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[E] 29">
            <a:extLst>
              <a:ext uri="{FF2B5EF4-FFF2-40B4-BE49-F238E27FC236}">
                <a16:creationId xmlns:a16="http://schemas.microsoft.com/office/drawing/2014/main" id="{88FD8464-CCF6-CD4B-8656-822556C5DD9C}"/>
              </a:ext>
            </a:extLst>
          </p:cNvPr>
          <p:cNvCxnSpPr>
            <a:cxnSpLocks/>
            <a:stCxn id="92" idx="1"/>
            <a:endCxn id="158" idx="3"/>
          </p:cNvCxnSpPr>
          <p:nvPr/>
        </p:nvCxnSpPr>
        <p:spPr>
          <a:xfrm>
            <a:off x="4453833" y="4657421"/>
            <a:ext cx="3750058" cy="1456643"/>
          </a:xfrm>
          <a:prstGeom prst="bentConnector3">
            <a:avLst>
              <a:gd name="adj1" fmla="val 187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2D2B5EF8-2E90-714C-BB1C-6E241F002DD9}"/>
              </a:ext>
            </a:extLst>
          </p:cNvPr>
          <p:cNvCxnSpPr>
            <a:cxnSpLocks/>
            <a:stCxn id="54" idx="3"/>
            <a:endCxn id="91" idx="2"/>
          </p:cNvCxnSpPr>
          <p:nvPr/>
        </p:nvCxnSpPr>
        <p:spPr>
          <a:xfrm>
            <a:off x="3015943" y="4430283"/>
            <a:ext cx="863561" cy="626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5A47D1E-DB8E-3E4C-B4CA-4CA94CA589CC}"/>
              </a:ext>
            </a:extLst>
          </p:cNvPr>
          <p:cNvSpPr/>
          <p:nvPr/>
        </p:nvSpPr>
        <p:spPr>
          <a:xfrm>
            <a:off x="7220946" y="6387135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blind</a:t>
            </a:r>
            <a:endParaRPr kumimoji="1" lang="ko-Kore-KR" altLang="en-US" sz="11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2ACCD4D-E5B6-E249-BE2A-87AF8F9157C7}"/>
              </a:ext>
            </a:extLst>
          </p:cNvPr>
          <p:cNvSpPr/>
          <p:nvPr/>
        </p:nvSpPr>
        <p:spPr>
          <a:xfrm>
            <a:off x="1371747" y="5748282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multiregimpl1_regs0</a:t>
            </a:r>
            <a:endParaRPr kumimoji="1" lang="ko-Kore-KR" altLang="en-US" sz="11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9E6CF81-0229-854D-B691-0D4C4B6A83FB}"/>
              </a:ext>
            </a:extLst>
          </p:cNvPr>
          <p:cNvSpPr/>
          <p:nvPr/>
        </p:nvSpPr>
        <p:spPr>
          <a:xfrm>
            <a:off x="4381661" y="875098"/>
            <a:ext cx="2408177" cy="304800"/>
          </a:xfrm>
          <a:prstGeom prst="rect">
            <a:avLst/>
          </a:prstGeom>
          <a:solidFill>
            <a:schemeClr val="accent4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multiregimpl0_regs0</a:t>
            </a:r>
            <a:endParaRPr kumimoji="1" lang="ko-Kore-KR" altLang="en-US" sz="1100" dirty="0"/>
          </a:p>
        </p:txBody>
      </p:sp>
      <p:cxnSp>
        <p:nvCxnSpPr>
          <p:cNvPr id="67" name="꺾인 연결선[E] 66">
            <a:extLst>
              <a:ext uri="{FF2B5EF4-FFF2-40B4-BE49-F238E27FC236}">
                <a16:creationId xmlns:a16="http://schemas.microsoft.com/office/drawing/2014/main" id="{D11EEA9D-EA43-C848-BA59-7B0F57395C8F}"/>
              </a:ext>
            </a:extLst>
          </p:cNvPr>
          <p:cNvCxnSpPr>
            <a:cxnSpLocks/>
            <a:stCxn id="39" idx="3"/>
            <a:endCxn id="80" idx="0"/>
          </p:cNvCxnSpPr>
          <p:nvPr/>
        </p:nvCxnSpPr>
        <p:spPr>
          <a:xfrm flipV="1">
            <a:off x="3012054" y="3511207"/>
            <a:ext cx="240738" cy="90071"/>
          </a:xfrm>
          <a:prstGeom prst="bentConnector3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104AD0C4-6030-9D49-93BF-D35A19BDF194}"/>
              </a:ext>
            </a:extLst>
          </p:cNvPr>
          <p:cNvGrpSpPr/>
          <p:nvPr/>
        </p:nvGrpSpPr>
        <p:grpSpPr>
          <a:xfrm rot="10800000">
            <a:off x="3252792" y="3169444"/>
            <a:ext cx="585664" cy="341763"/>
            <a:chOff x="3936428" y="5792178"/>
            <a:chExt cx="585664" cy="341763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43CA625C-83DC-A44E-A49F-E6F0AB5CA1E1}"/>
                </a:ext>
              </a:extLst>
            </p:cNvPr>
            <p:cNvGrpSpPr/>
            <p:nvPr/>
          </p:nvGrpSpPr>
          <p:grpSpPr>
            <a:xfrm>
              <a:off x="3936428" y="5793492"/>
              <a:ext cx="536009" cy="340449"/>
              <a:chOff x="3570898" y="3755298"/>
              <a:chExt cx="536009" cy="340449"/>
            </a:xfrm>
          </p:grpSpPr>
          <p:sp>
            <p:nvSpPr>
              <p:cNvPr id="81" name="달 80">
                <a:extLst>
                  <a:ext uri="{FF2B5EF4-FFF2-40B4-BE49-F238E27FC236}">
                    <a16:creationId xmlns:a16="http://schemas.microsoft.com/office/drawing/2014/main" id="{58F23321-8ACB-E644-B899-6C771CF82753}"/>
                  </a:ext>
                </a:extLst>
              </p:cNvPr>
              <p:cNvSpPr/>
              <p:nvPr/>
            </p:nvSpPr>
            <p:spPr>
              <a:xfrm>
                <a:off x="3570898" y="3755771"/>
                <a:ext cx="536009" cy="339976"/>
              </a:xfrm>
              <a:prstGeom prst="moon">
                <a:avLst>
                  <a:gd name="adj" fmla="val 7728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165D872E-72B6-E744-A218-45F92B7BD562}"/>
                  </a:ext>
                </a:extLst>
              </p:cNvPr>
              <p:cNvSpPr/>
              <p:nvPr/>
            </p:nvSpPr>
            <p:spPr>
              <a:xfrm rot="10800000">
                <a:off x="3981985" y="402517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6A6FE92A-6390-C446-BB72-1B1A30A44C4C}"/>
                  </a:ext>
                </a:extLst>
              </p:cNvPr>
              <p:cNvSpPr/>
              <p:nvPr/>
            </p:nvSpPr>
            <p:spPr>
              <a:xfrm rot="10800000">
                <a:off x="3981789" y="3755298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381464AD-4F11-9540-9442-75EC42C399F0}"/>
                  </a:ext>
                </a:extLst>
              </p:cNvPr>
              <p:cNvSpPr/>
              <p:nvPr/>
            </p:nvSpPr>
            <p:spPr>
              <a:xfrm rot="10800000">
                <a:off x="3923228" y="39005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80" name="자유형 79">
              <a:extLst>
                <a:ext uri="{FF2B5EF4-FFF2-40B4-BE49-F238E27FC236}">
                  <a16:creationId xmlns:a16="http://schemas.microsoft.com/office/drawing/2014/main" id="{0E7B6CDA-9D9D-234E-B5DE-E5B29C64800F}"/>
                </a:ext>
              </a:extLst>
            </p:cNvPr>
            <p:cNvSpPr/>
            <p:nvPr/>
          </p:nvSpPr>
          <p:spPr>
            <a:xfrm>
              <a:off x="4386025" y="5792178"/>
              <a:ext cx="136067" cy="336288"/>
            </a:xfrm>
            <a:custGeom>
              <a:avLst/>
              <a:gdLst>
                <a:gd name="connsiteX0" fmla="*/ 136067 w 136067"/>
                <a:gd name="connsiteY0" fmla="*/ 0 h 336288"/>
                <a:gd name="connsiteX1" fmla="*/ 41 w 136067"/>
                <a:gd name="connsiteY1" fmla="*/ 170033 h 336288"/>
                <a:gd name="connsiteX2" fmla="*/ 124732 w 136067"/>
                <a:gd name="connsiteY2" fmla="*/ 336288 h 33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067" h="336288">
                  <a:moveTo>
                    <a:pt x="136067" y="0"/>
                  </a:moveTo>
                  <a:cubicBezTo>
                    <a:pt x="68998" y="56992"/>
                    <a:pt x="1930" y="113985"/>
                    <a:pt x="41" y="170033"/>
                  </a:cubicBezTo>
                  <a:cubicBezTo>
                    <a:pt x="-1848" y="226081"/>
                    <a:pt x="61442" y="281184"/>
                    <a:pt x="124732" y="3362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8757237F-02AD-154A-BD77-B97506D0481E}"/>
              </a:ext>
            </a:extLst>
          </p:cNvPr>
          <p:cNvGrpSpPr/>
          <p:nvPr/>
        </p:nvGrpSpPr>
        <p:grpSpPr>
          <a:xfrm rot="10800000">
            <a:off x="3868169" y="4487433"/>
            <a:ext cx="585664" cy="341763"/>
            <a:chOff x="3936428" y="5792178"/>
            <a:chExt cx="585664" cy="341763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F0B1AD90-A7AB-D74F-939B-20BF395FFE2D}"/>
                </a:ext>
              </a:extLst>
            </p:cNvPr>
            <p:cNvGrpSpPr/>
            <p:nvPr/>
          </p:nvGrpSpPr>
          <p:grpSpPr>
            <a:xfrm>
              <a:off x="3936428" y="5793492"/>
              <a:ext cx="536009" cy="340449"/>
              <a:chOff x="3570898" y="3755298"/>
              <a:chExt cx="536009" cy="340449"/>
            </a:xfrm>
          </p:grpSpPr>
          <p:sp>
            <p:nvSpPr>
              <p:cNvPr id="92" name="달 91">
                <a:extLst>
                  <a:ext uri="{FF2B5EF4-FFF2-40B4-BE49-F238E27FC236}">
                    <a16:creationId xmlns:a16="http://schemas.microsoft.com/office/drawing/2014/main" id="{DE01FCF7-EFDA-044B-ACA3-F50D1A6F69E4}"/>
                  </a:ext>
                </a:extLst>
              </p:cNvPr>
              <p:cNvSpPr/>
              <p:nvPr/>
            </p:nvSpPr>
            <p:spPr>
              <a:xfrm>
                <a:off x="3570898" y="3755771"/>
                <a:ext cx="536009" cy="339976"/>
              </a:xfrm>
              <a:prstGeom prst="moon">
                <a:avLst>
                  <a:gd name="adj" fmla="val 7728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62BFCE43-FFE2-3245-B9F0-4969C6776CFA}"/>
                  </a:ext>
                </a:extLst>
              </p:cNvPr>
              <p:cNvSpPr/>
              <p:nvPr/>
            </p:nvSpPr>
            <p:spPr>
              <a:xfrm rot="10800000">
                <a:off x="3981985" y="402517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908719A2-7366-BB49-BE3C-D99AA370BAEE}"/>
                  </a:ext>
                </a:extLst>
              </p:cNvPr>
              <p:cNvSpPr/>
              <p:nvPr/>
            </p:nvSpPr>
            <p:spPr>
              <a:xfrm rot="10800000">
                <a:off x="3981789" y="3755298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DEFB952A-919C-E643-9E16-31139A7DF379}"/>
                  </a:ext>
                </a:extLst>
              </p:cNvPr>
              <p:cNvSpPr/>
              <p:nvPr/>
            </p:nvSpPr>
            <p:spPr>
              <a:xfrm rot="10800000">
                <a:off x="3923228" y="39005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91" name="자유형 90">
              <a:extLst>
                <a:ext uri="{FF2B5EF4-FFF2-40B4-BE49-F238E27FC236}">
                  <a16:creationId xmlns:a16="http://schemas.microsoft.com/office/drawing/2014/main" id="{BA94395D-8A6C-CE48-9894-75D9C49275B8}"/>
                </a:ext>
              </a:extLst>
            </p:cNvPr>
            <p:cNvSpPr/>
            <p:nvPr/>
          </p:nvSpPr>
          <p:spPr>
            <a:xfrm>
              <a:off x="4386025" y="5792178"/>
              <a:ext cx="136067" cy="336288"/>
            </a:xfrm>
            <a:custGeom>
              <a:avLst/>
              <a:gdLst>
                <a:gd name="connsiteX0" fmla="*/ 136067 w 136067"/>
                <a:gd name="connsiteY0" fmla="*/ 0 h 336288"/>
                <a:gd name="connsiteX1" fmla="*/ 41 w 136067"/>
                <a:gd name="connsiteY1" fmla="*/ 170033 h 336288"/>
                <a:gd name="connsiteX2" fmla="*/ 124732 w 136067"/>
                <a:gd name="connsiteY2" fmla="*/ 336288 h 33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067" h="336288">
                  <a:moveTo>
                    <a:pt x="136067" y="0"/>
                  </a:moveTo>
                  <a:cubicBezTo>
                    <a:pt x="68998" y="56992"/>
                    <a:pt x="1930" y="113985"/>
                    <a:pt x="41" y="170033"/>
                  </a:cubicBezTo>
                  <a:cubicBezTo>
                    <a:pt x="-1848" y="226081"/>
                    <a:pt x="61442" y="281184"/>
                    <a:pt x="124732" y="3362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99" name="꺾인 연결선[E] 98">
            <a:extLst>
              <a:ext uri="{FF2B5EF4-FFF2-40B4-BE49-F238E27FC236}">
                <a16:creationId xmlns:a16="http://schemas.microsoft.com/office/drawing/2014/main" id="{4A7F3FCD-5C7E-FF45-AAE7-0F3B4474ACEE}"/>
              </a:ext>
            </a:extLst>
          </p:cNvPr>
          <p:cNvCxnSpPr>
            <a:stCxn id="38" idx="3"/>
            <a:endCxn id="91" idx="0"/>
          </p:cNvCxnSpPr>
          <p:nvPr/>
        </p:nvCxnSpPr>
        <p:spPr>
          <a:xfrm flipV="1">
            <a:off x="3012054" y="4829196"/>
            <a:ext cx="856115" cy="5904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D40DEE6-D3CE-0146-8E82-DC3914DDC285}"/>
              </a:ext>
            </a:extLst>
          </p:cNvPr>
          <p:cNvGrpSpPr/>
          <p:nvPr/>
        </p:nvGrpSpPr>
        <p:grpSpPr>
          <a:xfrm>
            <a:off x="7760689" y="4240488"/>
            <a:ext cx="3416449" cy="342195"/>
            <a:chOff x="7760689" y="4240488"/>
            <a:chExt cx="3416449" cy="34219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CFF89E8-ACEE-A04C-AA2E-C7A252C05939}"/>
                </a:ext>
              </a:extLst>
            </p:cNvPr>
            <p:cNvSpPr/>
            <p:nvPr/>
          </p:nvSpPr>
          <p:spPr>
            <a:xfrm>
              <a:off x="7760689" y="4240488"/>
              <a:ext cx="2408177" cy="3048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ps_ack_toggle_i</a:t>
              </a:r>
              <a:endParaRPr kumimoji="1" lang="ko-Kore-KR" altLang="en-US" sz="1100" dirty="0"/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20120520-13FB-DB4D-9100-26A66B36A0C5}"/>
                </a:ext>
              </a:extLst>
            </p:cNvPr>
            <p:cNvGrpSpPr/>
            <p:nvPr/>
          </p:nvGrpSpPr>
          <p:grpSpPr>
            <a:xfrm>
              <a:off x="10120314" y="4336462"/>
              <a:ext cx="1056824" cy="246221"/>
              <a:chOff x="10368927" y="4951053"/>
              <a:chExt cx="1056824" cy="246221"/>
            </a:xfrm>
          </p:grpSpPr>
          <p:sp>
            <p:nvSpPr>
              <p:cNvPr id="110" name="삼각형 109">
                <a:extLst>
                  <a:ext uri="{FF2B5EF4-FFF2-40B4-BE49-F238E27FC236}">
                    <a16:creationId xmlns:a16="http://schemas.microsoft.com/office/drawing/2014/main" id="{D12E9EA0-E945-7244-A067-4FDD45036133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18CE49E-38B9-394F-AB71-7E50E096E1DC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12" name="꺾인 연결선[E] 111">
                <a:extLst>
                  <a:ext uri="{FF2B5EF4-FFF2-40B4-BE49-F238E27FC236}">
                    <a16:creationId xmlns:a16="http://schemas.microsoft.com/office/drawing/2014/main" id="{7CD835CE-9D1D-C943-BF0E-3B29E1E6C9E3}"/>
                  </a:ext>
                </a:extLst>
              </p:cNvPr>
              <p:cNvCxnSpPr>
                <a:cxnSpLocks/>
                <a:stCxn id="111" idx="1"/>
                <a:endCxn id="110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2CD40235-808C-7C44-A730-D9DD8F98A6F6}"/>
              </a:ext>
            </a:extLst>
          </p:cNvPr>
          <p:cNvGrpSpPr/>
          <p:nvPr/>
        </p:nvGrpSpPr>
        <p:grpSpPr>
          <a:xfrm rot="5400000">
            <a:off x="8783134" y="3047722"/>
            <a:ext cx="363294" cy="529936"/>
            <a:chOff x="10923793" y="2009521"/>
            <a:chExt cx="363294" cy="529936"/>
          </a:xfrm>
          <a:solidFill>
            <a:schemeClr val="accent1"/>
          </a:solidFill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EABACC4A-44F3-1743-8429-69AD27FB3F49}"/>
                </a:ext>
              </a:extLst>
            </p:cNvPr>
            <p:cNvSpPr/>
            <p:nvPr/>
          </p:nvSpPr>
          <p:spPr>
            <a:xfrm rot="5400000">
              <a:off x="10959002" y="2353504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65AA2652-5A70-A746-83C5-4BD02CB68958}"/>
                </a:ext>
              </a:extLst>
            </p:cNvPr>
            <p:cNvSpPr/>
            <p:nvPr/>
          </p:nvSpPr>
          <p:spPr>
            <a:xfrm rot="5400000">
              <a:off x="10923793" y="2129491"/>
              <a:ext cx="45720" cy="4572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6" name="사다리꼴[T] 115">
              <a:extLst>
                <a:ext uri="{FF2B5EF4-FFF2-40B4-BE49-F238E27FC236}">
                  <a16:creationId xmlns:a16="http://schemas.microsoft.com/office/drawing/2014/main" id="{37424804-300D-D444-AC23-755E375FE87D}"/>
                </a:ext>
              </a:extLst>
            </p:cNvPr>
            <p:cNvSpPr/>
            <p:nvPr/>
          </p:nvSpPr>
          <p:spPr>
            <a:xfrm rot="5400000">
              <a:off x="10866256" y="2118625"/>
              <a:ext cx="529936" cy="311727"/>
            </a:xfrm>
            <a:prstGeom prst="trapezoi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D85E0499-6A31-2D44-8E57-5CC03DD7210D}"/>
              </a:ext>
            </a:extLst>
          </p:cNvPr>
          <p:cNvCxnSpPr>
            <a:stCxn id="116" idx="0"/>
            <a:endCxn id="41" idx="0"/>
          </p:cNvCxnSpPr>
          <p:nvPr/>
        </p:nvCxnSpPr>
        <p:spPr>
          <a:xfrm flipH="1">
            <a:off x="8964778" y="3494338"/>
            <a:ext cx="4" cy="74615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꺾인 연결선[E] 124">
            <a:extLst>
              <a:ext uri="{FF2B5EF4-FFF2-40B4-BE49-F238E27FC236}">
                <a16:creationId xmlns:a16="http://schemas.microsoft.com/office/drawing/2014/main" id="{DB62BB95-597D-3242-8C89-F3CD726AC134}"/>
              </a:ext>
            </a:extLst>
          </p:cNvPr>
          <p:cNvCxnSpPr>
            <a:cxnSpLocks/>
            <a:stCxn id="41" idx="2"/>
            <a:endCxn id="114" idx="4"/>
          </p:cNvCxnSpPr>
          <p:nvPr/>
        </p:nvCxnSpPr>
        <p:spPr>
          <a:xfrm rot="5400000" flipH="1">
            <a:off x="8213678" y="3794189"/>
            <a:ext cx="1372653" cy="129547"/>
          </a:xfrm>
          <a:prstGeom prst="bentConnector5">
            <a:avLst>
              <a:gd name="adj1" fmla="val -16654"/>
              <a:gd name="adj2" fmla="val -1754999"/>
              <a:gd name="adj3" fmla="val 1166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0075485-ED04-2140-90A0-99960E4B48CE}"/>
              </a:ext>
            </a:extLst>
          </p:cNvPr>
          <p:cNvGrpSpPr/>
          <p:nvPr/>
        </p:nvGrpSpPr>
        <p:grpSpPr>
          <a:xfrm>
            <a:off x="603877" y="3448878"/>
            <a:ext cx="3413265" cy="371666"/>
            <a:chOff x="603877" y="3448878"/>
            <a:chExt cx="3413265" cy="37166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F4A36E9-6FEA-5B4F-95AF-D3523EB81778}"/>
                </a:ext>
              </a:extLst>
            </p:cNvPr>
            <p:cNvSpPr/>
            <p:nvPr/>
          </p:nvSpPr>
          <p:spPr>
            <a:xfrm>
              <a:off x="603877" y="3448878"/>
              <a:ext cx="2408177" cy="3048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ps_toggle_o_r</a:t>
              </a:r>
              <a:endParaRPr kumimoji="1" lang="ko-Kore-KR" altLang="en-US" sz="1100" dirty="0"/>
            </a:p>
          </p:txBody>
        </p: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C8886D57-CB94-974F-9BEF-DFE445870B81}"/>
                </a:ext>
              </a:extLst>
            </p:cNvPr>
            <p:cNvGrpSpPr/>
            <p:nvPr/>
          </p:nvGrpSpPr>
          <p:grpSpPr>
            <a:xfrm>
              <a:off x="2960318" y="3574323"/>
              <a:ext cx="1056824" cy="246221"/>
              <a:chOff x="10368927" y="4951053"/>
              <a:chExt cx="1056824" cy="246221"/>
            </a:xfrm>
          </p:grpSpPr>
          <p:sp>
            <p:nvSpPr>
              <p:cNvPr id="132" name="삼각형 131">
                <a:extLst>
                  <a:ext uri="{FF2B5EF4-FFF2-40B4-BE49-F238E27FC236}">
                    <a16:creationId xmlns:a16="http://schemas.microsoft.com/office/drawing/2014/main" id="{77209278-CE3A-F34C-9A19-A7674E487315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135E165-A758-B54F-952B-033242DF826A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34" name="꺾인 연결선[E] 133">
                <a:extLst>
                  <a:ext uri="{FF2B5EF4-FFF2-40B4-BE49-F238E27FC236}">
                    <a16:creationId xmlns:a16="http://schemas.microsoft.com/office/drawing/2014/main" id="{558E2B62-2970-AA48-8005-FC230939E302}"/>
                  </a:ext>
                </a:extLst>
              </p:cNvPr>
              <p:cNvCxnSpPr>
                <a:cxnSpLocks/>
                <a:stCxn id="133" idx="1"/>
                <a:endCxn id="132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C5C1F36-F61A-9F4C-85CF-2A42D0EFC38A}"/>
              </a:ext>
            </a:extLst>
          </p:cNvPr>
          <p:cNvGrpSpPr/>
          <p:nvPr/>
        </p:nvGrpSpPr>
        <p:grpSpPr>
          <a:xfrm>
            <a:off x="604864" y="1996440"/>
            <a:ext cx="3199635" cy="355899"/>
            <a:chOff x="604864" y="1996440"/>
            <a:chExt cx="3199635" cy="355899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0D88D42-8B02-244A-B308-59C7DF580D42}"/>
                </a:ext>
              </a:extLst>
            </p:cNvPr>
            <p:cNvSpPr/>
            <p:nvPr/>
          </p:nvSpPr>
          <p:spPr>
            <a:xfrm>
              <a:off x="604864" y="1996440"/>
              <a:ext cx="2408177" cy="3048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multiregimpl0_regs1</a:t>
              </a:r>
              <a:endParaRPr kumimoji="1" lang="ko-Kore-KR" altLang="en-US" sz="1100" dirty="0"/>
            </a:p>
          </p:txBody>
        </p: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7CBE72E3-349F-2241-91EE-D0BC5938772F}"/>
                </a:ext>
              </a:extLst>
            </p:cNvPr>
            <p:cNvGrpSpPr/>
            <p:nvPr/>
          </p:nvGrpSpPr>
          <p:grpSpPr>
            <a:xfrm>
              <a:off x="2966755" y="2106118"/>
              <a:ext cx="837744" cy="246221"/>
              <a:chOff x="10588007" y="4951053"/>
              <a:chExt cx="837744" cy="246221"/>
            </a:xfrm>
          </p:grpSpPr>
          <p:sp>
            <p:nvSpPr>
              <p:cNvPr id="138" name="삼각형 137">
                <a:extLst>
                  <a:ext uri="{FF2B5EF4-FFF2-40B4-BE49-F238E27FC236}">
                    <a16:creationId xmlns:a16="http://schemas.microsoft.com/office/drawing/2014/main" id="{D2E25600-47DD-5441-9AEE-C4470A2A9091}"/>
                  </a:ext>
                </a:extLst>
              </p:cNvPr>
              <p:cNvSpPr/>
              <p:nvPr/>
            </p:nvSpPr>
            <p:spPr>
              <a:xfrm rot="16200000">
                <a:off x="1058870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375BB45-F9F3-1A49-9ED2-0947BA488E0F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40" name="꺾인 연결선[E] 139">
                <a:extLst>
                  <a:ext uri="{FF2B5EF4-FFF2-40B4-BE49-F238E27FC236}">
                    <a16:creationId xmlns:a16="http://schemas.microsoft.com/office/drawing/2014/main" id="{344D61EC-CAAA-994D-9D03-1FB8B7D1CB42}"/>
                  </a:ext>
                </a:extLst>
              </p:cNvPr>
              <p:cNvCxnSpPr>
                <a:cxnSpLocks/>
                <a:endCxn id="138" idx="3"/>
              </p:cNvCxnSpPr>
              <p:nvPr/>
            </p:nvCxnSpPr>
            <p:spPr>
              <a:xfrm rot="10800000">
                <a:off x="1063662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42" name="꺾인 연결선[E] 141">
            <a:extLst>
              <a:ext uri="{FF2B5EF4-FFF2-40B4-BE49-F238E27FC236}">
                <a16:creationId xmlns:a16="http://schemas.microsoft.com/office/drawing/2014/main" id="{0ED76155-6CD6-CF4F-8865-0E23176FC700}"/>
              </a:ext>
            </a:extLst>
          </p:cNvPr>
          <p:cNvCxnSpPr>
            <a:stCxn id="40" idx="0"/>
            <a:endCxn id="55" idx="3"/>
          </p:cNvCxnSpPr>
          <p:nvPr/>
        </p:nvCxnSpPr>
        <p:spPr>
          <a:xfrm rot="16200000" flipV="1">
            <a:off x="7371747" y="445590"/>
            <a:ext cx="1276091" cy="2439908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D5DB35F-B7DC-AF49-97EE-A19C48716D7E}"/>
              </a:ext>
            </a:extLst>
          </p:cNvPr>
          <p:cNvGrpSpPr/>
          <p:nvPr/>
        </p:nvGrpSpPr>
        <p:grpSpPr>
          <a:xfrm>
            <a:off x="6740903" y="1004411"/>
            <a:ext cx="1056824" cy="246221"/>
            <a:chOff x="10368927" y="4951053"/>
            <a:chExt cx="1056824" cy="246221"/>
          </a:xfrm>
        </p:grpSpPr>
        <p:sp>
          <p:nvSpPr>
            <p:cNvPr id="148" name="삼각형 147">
              <a:extLst>
                <a:ext uri="{FF2B5EF4-FFF2-40B4-BE49-F238E27FC236}">
                  <a16:creationId xmlns:a16="http://schemas.microsoft.com/office/drawing/2014/main" id="{4851D8A6-44B1-0744-BEE8-069B2F20AE1F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000821D-8403-B744-A593-CD337B5AA9A1}"/>
                </a:ext>
              </a:extLst>
            </p:cNvPr>
            <p:cNvSpPr txBox="1"/>
            <p:nvPr/>
          </p:nvSpPr>
          <p:spPr>
            <a:xfrm>
              <a:off x="10613412" y="495105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50" name="꺾인 연결선[E] 149">
              <a:extLst>
                <a:ext uri="{FF2B5EF4-FFF2-40B4-BE49-F238E27FC236}">
                  <a16:creationId xmlns:a16="http://schemas.microsoft.com/office/drawing/2014/main" id="{32EBE615-CD66-964E-B1BE-638FCC5F722C}"/>
                </a:ext>
              </a:extLst>
            </p:cNvPr>
            <p:cNvCxnSpPr>
              <a:cxnSpLocks/>
              <a:stCxn id="149" idx="1"/>
              <a:endCxn id="148" idx="3"/>
            </p:cNvCxnSpPr>
            <p:nvPr/>
          </p:nvCxnSpPr>
          <p:spPr>
            <a:xfrm rot="10800000">
              <a:off x="10417542" y="5072734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2" name="꺾인 연결선[E] 151">
            <a:extLst>
              <a:ext uri="{FF2B5EF4-FFF2-40B4-BE49-F238E27FC236}">
                <a16:creationId xmlns:a16="http://schemas.microsoft.com/office/drawing/2014/main" id="{88CD0E1F-F3DD-C445-9F16-58D12C2C9A2C}"/>
              </a:ext>
            </a:extLst>
          </p:cNvPr>
          <p:cNvCxnSpPr>
            <a:stCxn id="55" idx="1"/>
            <a:endCxn id="52" idx="0"/>
          </p:cNvCxnSpPr>
          <p:nvPr/>
        </p:nvCxnSpPr>
        <p:spPr>
          <a:xfrm rot="10800000" flipV="1">
            <a:off x="1808953" y="1027498"/>
            <a:ext cx="2572708" cy="968942"/>
          </a:xfrm>
          <a:prstGeom prst="bentConnector2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A4B167F3-925A-0545-B16D-3C3A593978BA}"/>
              </a:ext>
            </a:extLst>
          </p:cNvPr>
          <p:cNvGrpSpPr/>
          <p:nvPr/>
        </p:nvGrpSpPr>
        <p:grpSpPr>
          <a:xfrm>
            <a:off x="8164924" y="5938792"/>
            <a:ext cx="529936" cy="331135"/>
            <a:chOff x="8173088" y="5938792"/>
            <a:chExt cx="529936" cy="331135"/>
          </a:xfrm>
        </p:grpSpPr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F93D9066-92D0-7F4C-8F53-9DD7DED1C585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7BFCA23A-0947-0347-B6D2-933AE3E1C3DE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01B3BEE7-207A-2B4B-9524-D080159F751F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58" name="사다리꼴[T] 157">
                <a:extLst>
                  <a:ext uri="{FF2B5EF4-FFF2-40B4-BE49-F238E27FC236}">
                    <a16:creationId xmlns:a16="http://schemas.microsoft.com/office/drawing/2014/main" id="{3EF3E12B-CB2F-6043-969E-F8BC8E4DEF13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262D9F26-1D32-AD47-A66C-85AF6CADFC8C}"/>
              </a:ext>
            </a:extLst>
          </p:cNvPr>
          <p:cNvCxnSpPr>
            <a:stCxn id="158" idx="0"/>
            <a:endCxn id="42" idx="0"/>
          </p:cNvCxnSpPr>
          <p:nvPr/>
        </p:nvCxnSpPr>
        <p:spPr>
          <a:xfrm flipH="1">
            <a:off x="8425035" y="6269928"/>
            <a:ext cx="4858" cy="117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AC44ECB0-1A61-4041-B105-ED526430020D}"/>
              </a:ext>
            </a:extLst>
          </p:cNvPr>
          <p:cNvGrpSpPr/>
          <p:nvPr/>
        </p:nvGrpSpPr>
        <p:grpSpPr>
          <a:xfrm>
            <a:off x="8034284" y="5457238"/>
            <a:ext cx="529936" cy="331135"/>
            <a:chOff x="8173088" y="5938792"/>
            <a:chExt cx="529936" cy="331135"/>
          </a:xfrm>
        </p:grpSpPr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B39BC087-B033-2948-B9A0-BF4DFD774E80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586326A0-42FF-AF4E-9504-3BD71FC81FC1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E907C1C2-3ABF-2244-9EFA-A54BAFF77023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1" name="사다리꼴[T] 170">
                <a:extLst>
                  <a:ext uri="{FF2B5EF4-FFF2-40B4-BE49-F238E27FC236}">
                    <a16:creationId xmlns:a16="http://schemas.microsoft.com/office/drawing/2014/main" id="{F29FF3F2-DE3E-3949-A1BA-3EEC72DBCDC3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0DF8230-4183-334B-B036-962C709F83FC}"/>
              </a:ext>
            </a:extLst>
          </p:cNvPr>
          <p:cNvCxnSpPr>
            <a:stCxn id="171" idx="0"/>
            <a:endCxn id="156" idx="4"/>
          </p:cNvCxnSpPr>
          <p:nvPr/>
        </p:nvCxnSpPr>
        <p:spPr>
          <a:xfrm>
            <a:off x="8299253" y="5788374"/>
            <a:ext cx="1089" cy="15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8A8AFD53-5ECD-6D42-9E39-8C0FD56F8B09}"/>
              </a:ext>
            </a:extLst>
          </p:cNvPr>
          <p:cNvSpPr/>
          <p:nvPr/>
        </p:nvSpPr>
        <p:spPr>
          <a:xfrm>
            <a:off x="8339844" y="5030347"/>
            <a:ext cx="26424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62F41FD1-A8C8-A84E-A851-68C5AA0818AC}"/>
              </a:ext>
            </a:extLst>
          </p:cNvPr>
          <p:cNvCxnSpPr>
            <a:cxnSpLocks/>
            <a:stCxn id="176" idx="2"/>
            <a:endCxn id="168" idx="4"/>
          </p:cNvCxnSpPr>
          <p:nvPr/>
        </p:nvCxnSpPr>
        <p:spPr>
          <a:xfrm flipH="1">
            <a:off x="8435116" y="5335147"/>
            <a:ext cx="36853" cy="122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꺾인 연결선[E] 181">
            <a:extLst>
              <a:ext uri="{FF2B5EF4-FFF2-40B4-BE49-F238E27FC236}">
                <a16:creationId xmlns:a16="http://schemas.microsoft.com/office/drawing/2014/main" id="{97F2D9D7-ADB0-D74E-BB5E-33EEE247F6EE}"/>
              </a:ext>
            </a:extLst>
          </p:cNvPr>
          <p:cNvCxnSpPr>
            <a:stCxn id="42" idx="3"/>
            <a:endCxn id="170" idx="4"/>
          </p:cNvCxnSpPr>
          <p:nvPr/>
        </p:nvCxnSpPr>
        <p:spPr>
          <a:xfrm flipH="1" flipV="1">
            <a:off x="8169702" y="5461534"/>
            <a:ext cx="1459421" cy="1078001"/>
          </a:xfrm>
          <a:prstGeom prst="bentConnector4">
            <a:avLst>
              <a:gd name="adj1" fmla="val -15664"/>
              <a:gd name="adj2" fmla="val 150743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B5A5E1E3-23F6-4242-B6A7-567F0C7A105B}"/>
              </a:ext>
            </a:extLst>
          </p:cNvPr>
          <p:cNvSpPr/>
          <p:nvPr/>
        </p:nvSpPr>
        <p:spPr>
          <a:xfrm>
            <a:off x="8647580" y="5470889"/>
            <a:ext cx="26424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E62F4FDE-4156-D948-9198-D1DDD41CE4EB}"/>
              </a:ext>
            </a:extLst>
          </p:cNvPr>
          <p:cNvCxnSpPr>
            <a:cxnSpLocks/>
            <a:stCxn id="185" idx="2"/>
            <a:endCxn id="163" idx="4"/>
          </p:cNvCxnSpPr>
          <p:nvPr/>
        </p:nvCxnSpPr>
        <p:spPr>
          <a:xfrm flipH="1">
            <a:off x="8565756" y="5775689"/>
            <a:ext cx="213949" cy="163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289951B6-5268-5F40-BA8D-E460CD324B9B}"/>
              </a:ext>
            </a:extLst>
          </p:cNvPr>
          <p:cNvGrpSpPr/>
          <p:nvPr/>
        </p:nvGrpSpPr>
        <p:grpSpPr>
          <a:xfrm>
            <a:off x="5846135" y="6241335"/>
            <a:ext cx="441446" cy="291600"/>
            <a:chOff x="4747737" y="4069123"/>
            <a:chExt cx="441446" cy="290333"/>
          </a:xfrm>
        </p:grpSpPr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BE0CB9B8-69DE-944E-9115-2B011AB81D20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1446" cy="290333"/>
              <a:chOff x="5842856" y="4971788"/>
              <a:chExt cx="441446" cy="290333"/>
            </a:xfrm>
          </p:grpSpPr>
          <p:sp>
            <p:nvSpPr>
              <p:cNvPr id="192" name="지연 191">
                <a:extLst>
                  <a:ext uri="{FF2B5EF4-FFF2-40B4-BE49-F238E27FC236}">
                    <a16:creationId xmlns:a16="http://schemas.microsoft.com/office/drawing/2014/main" id="{41352F8B-2B15-BC4E-8416-2C19C9B82183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EF9322E7-7E39-2641-813B-EF73F3178AC7}"/>
                  </a:ext>
                </a:extLst>
              </p:cNvPr>
              <p:cNvSpPr/>
              <p:nvPr/>
            </p:nvSpPr>
            <p:spPr>
              <a:xfrm>
                <a:off x="591306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F3CA0004-4B61-B142-883E-C9CF8A9899D5}"/>
                  </a:ext>
                </a:extLst>
              </p:cNvPr>
              <p:cNvSpPr/>
              <p:nvPr/>
            </p:nvSpPr>
            <p:spPr>
              <a:xfrm>
                <a:off x="5842856" y="4993694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239A41AA-70E4-204A-814A-E738A253E9A7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97" name="꺾인 연결선[E] 196">
            <a:extLst>
              <a:ext uri="{FF2B5EF4-FFF2-40B4-BE49-F238E27FC236}">
                <a16:creationId xmlns:a16="http://schemas.microsoft.com/office/drawing/2014/main" id="{FECE2A94-7296-9E4B-BA43-2A5D92031246}"/>
              </a:ext>
            </a:extLst>
          </p:cNvPr>
          <p:cNvCxnSpPr>
            <a:stCxn id="9" idx="2"/>
            <a:endCxn id="193" idx="2"/>
          </p:cNvCxnSpPr>
          <p:nvPr/>
        </p:nvCxnSpPr>
        <p:spPr>
          <a:xfrm rot="5400000">
            <a:off x="5956444" y="5737400"/>
            <a:ext cx="821412" cy="2995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17E8A003-A8AE-B94C-A365-D38A34FEBFC9}"/>
              </a:ext>
            </a:extLst>
          </p:cNvPr>
          <p:cNvCxnSpPr>
            <a:stCxn id="42" idx="1"/>
            <a:endCxn id="194" idx="2"/>
          </p:cNvCxnSpPr>
          <p:nvPr/>
        </p:nvCxnSpPr>
        <p:spPr>
          <a:xfrm rot="10800000">
            <a:off x="6287582" y="6478177"/>
            <a:ext cx="933365" cy="613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AAF0B206-94A6-4246-ABFF-F96428955560}"/>
              </a:ext>
            </a:extLst>
          </p:cNvPr>
          <p:cNvGrpSpPr/>
          <p:nvPr/>
        </p:nvGrpSpPr>
        <p:grpSpPr>
          <a:xfrm>
            <a:off x="9572206" y="6517353"/>
            <a:ext cx="1056824" cy="246221"/>
            <a:chOff x="10368927" y="4951053"/>
            <a:chExt cx="1056824" cy="246221"/>
          </a:xfrm>
        </p:grpSpPr>
        <p:sp>
          <p:nvSpPr>
            <p:cNvPr id="202" name="삼각형 201">
              <a:extLst>
                <a:ext uri="{FF2B5EF4-FFF2-40B4-BE49-F238E27FC236}">
                  <a16:creationId xmlns:a16="http://schemas.microsoft.com/office/drawing/2014/main" id="{D0AEA1A6-786D-7F4E-839D-FFDAB60218BA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C88C3354-50DB-6C4B-A8DA-C549306C9D70}"/>
                </a:ext>
              </a:extLst>
            </p:cNvPr>
            <p:cNvSpPr txBox="1"/>
            <p:nvPr/>
          </p:nvSpPr>
          <p:spPr>
            <a:xfrm>
              <a:off x="10613412" y="495105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04" name="꺾인 연결선[E] 203">
              <a:extLst>
                <a:ext uri="{FF2B5EF4-FFF2-40B4-BE49-F238E27FC236}">
                  <a16:creationId xmlns:a16="http://schemas.microsoft.com/office/drawing/2014/main" id="{63F7F6F0-1F81-FC4D-8AAB-F2F217C3340B}"/>
                </a:ext>
              </a:extLst>
            </p:cNvPr>
            <p:cNvCxnSpPr>
              <a:cxnSpLocks/>
              <a:stCxn id="203" idx="1"/>
              <a:endCxn id="202" idx="3"/>
            </p:cNvCxnSpPr>
            <p:nvPr/>
          </p:nvCxnSpPr>
          <p:spPr>
            <a:xfrm rot="10800000">
              <a:off x="10417542" y="5072734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9DCFDA2-9E7A-FE41-BFF1-869AADB15201}"/>
              </a:ext>
            </a:extLst>
          </p:cNvPr>
          <p:cNvGrpSpPr/>
          <p:nvPr/>
        </p:nvGrpSpPr>
        <p:grpSpPr>
          <a:xfrm>
            <a:off x="8025657" y="2303589"/>
            <a:ext cx="3421738" cy="362062"/>
            <a:chOff x="8025657" y="2303589"/>
            <a:chExt cx="3421738" cy="362062"/>
          </a:xfrm>
          <a:solidFill>
            <a:schemeClr val="accent2"/>
          </a:solidFill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488D210-2208-244D-806B-C9B8E2F29A43}"/>
                </a:ext>
              </a:extLst>
            </p:cNvPr>
            <p:cNvSpPr/>
            <p:nvPr/>
          </p:nvSpPr>
          <p:spPr>
            <a:xfrm>
              <a:off x="8025657" y="2303589"/>
              <a:ext cx="2408177" cy="304800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ps_toggle_i</a:t>
              </a:r>
              <a:endParaRPr kumimoji="1" lang="ko-Kore-KR" altLang="en-US" sz="1100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360BDC93-38CE-BF42-89D8-28F7299C3E6A}"/>
                </a:ext>
              </a:extLst>
            </p:cNvPr>
            <p:cNvGrpSpPr/>
            <p:nvPr/>
          </p:nvGrpSpPr>
          <p:grpSpPr>
            <a:xfrm>
              <a:off x="10390571" y="2419430"/>
              <a:ext cx="1056824" cy="246221"/>
              <a:chOff x="10368927" y="4951053"/>
              <a:chExt cx="1056824" cy="246221"/>
            </a:xfrm>
            <a:grpFill/>
          </p:grpSpPr>
          <p:sp>
            <p:nvSpPr>
              <p:cNvPr id="206" name="삼각형 205">
                <a:extLst>
                  <a:ext uri="{FF2B5EF4-FFF2-40B4-BE49-F238E27FC236}">
                    <a16:creationId xmlns:a16="http://schemas.microsoft.com/office/drawing/2014/main" id="{68873D75-6A11-074D-9445-5C173483C5E3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0BF460FE-97EF-0C4F-9A2E-A6EE4DE500D6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08" name="꺾인 연결선[E] 207">
                <a:extLst>
                  <a:ext uri="{FF2B5EF4-FFF2-40B4-BE49-F238E27FC236}">
                    <a16:creationId xmlns:a16="http://schemas.microsoft.com/office/drawing/2014/main" id="{B390187F-169A-3B48-999D-4783220230B7}"/>
                  </a:ext>
                </a:extLst>
              </p:cNvPr>
              <p:cNvCxnSpPr>
                <a:cxnSpLocks/>
                <a:stCxn id="207" idx="1"/>
                <a:endCxn id="206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grpFill/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DDA6E829-0540-5345-9D71-96F515210FA3}"/>
              </a:ext>
            </a:extLst>
          </p:cNvPr>
          <p:cNvGrpSpPr/>
          <p:nvPr/>
        </p:nvGrpSpPr>
        <p:grpSpPr>
          <a:xfrm>
            <a:off x="5430210" y="2189269"/>
            <a:ext cx="363294" cy="529936"/>
            <a:chOff x="10923793" y="2009521"/>
            <a:chExt cx="363294" cy="529936"/>
          </a:xfrm>
        </p:grpSpPr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5057C42E-6C40-194C-B335-A97904C7CD52}"/>
                </a:ext>
              </a:extLst>
            </p:cNvPr>
            <p:cNvSpPr/>
            <p:nvPr/>
          </p:nvSpPr>
          <p:spPr>
            <a:xfrm rot="5400000">
              <a:off x="10959002" y="2353504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2B2557CC-9A1A-2147-BEBE-AB92396ADE22}"/>
                </a:ext>
              </a:extLst>
            </p:cNvPr>
            <p:cNvSpPr/>
            <p:nvPr/>
          </p:nvSpPr>
          <p:spPr>
            <a:xfrm rot="5400000">
              <a:off x="10923793" y="2129491"/>
              <a:ext cx="45720" cy="45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2" name="사다리꼴[T] 211">
              <a:extLst>
                <a:ext uri="{FF2B5EF4-FFF2-40B4-BE49-F238E27FC236}">
                  <a16:creationId xmlns:a16="http://schemas.microsoft.com/office/drawing/2014/main" id="{E3FC39A1-B4C6-7643-9588-F3C8CF2DC0EA}"/>
                </a:ext>
              </a:extLst>
            </p:cNvPr>
            <p:cNvSpPr/>
            <p:nvPr/>
          </p:nvSpPr>
          <p:spPr>
            <a:xfrm rot="5400000">
              <a:off x="10866256" y="2118625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217" name="꺾인 연결선[E] 216">
            <a:extLst>
              <a:ext uri="{FF2B5EF4-FFF2-40B4-BE49-F238E27FC236}">
                <a16:creationId xmlns:a16="http://schemas.microsoft.com/office/drawing/2014/main" id="{4BBE0706-AD9E-CD4D-9BD7-C80FA7DBD042}"/>
              </a:ext>
            </a:extLst>
          </p:cNvPr>
          <p:cNvCxnSpPr>
            <a:stCxn id="212" idx="0"/>
            <a:endCxn id="40" idx="1"/>
          </p:cNvCxnSpPr>
          <p:nvPr/>
        </p:nvCxnSpPr>
        <p:spPr>
          <a:xfrm>
            <a:off x="5793505" y="2454237"/>
            <a:ext cx="2232152" cy="1752"/>
          </a:xfrm>
          <a:prstGeom prst="bentConnector3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[E] 218">
            <a:extLst>
              <a:ext uri="{FF2B5EF4-FFF2-40B4-BE49-F238E27FC236}">
                <a16:creationId xmlns:a16="http://schemas.microsoft.com/office/drawing/2014/main" id="{74571D3B-B12A-ED46-847B-2253FC60F412}"/>
              </a:ext>
            </a:extLst>
          </p:cNvPr>
          <p:cNvCxnSpPr>
            <a:stCxn id="40" idx="0"/>
            <a:endCxn id="211" idx="3"/>
          </p:cNvCxnSpPr>
          <p:nvPr/>
        </p:nvCxnSpPr>
        <p:spPr>
          <a:xfrm rot="16200000" flipH="1" flipV="1">
            <a:off x="7327153" y="413342"/>
            <a:ext cx="12346" cy="3792840"/>
          </a:xfrm>
          <a:prstGeom prst="bentConnector4">
            <a:avLst>
              <a:gd name="adj1" fmla="val -5931435"/>
              <a:gd name="adj2" fmla="val 1062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>
            <a:extLst>
              <a:ext uri="{FF2B5EF4-FFF2-40B4-BE49-F238E27FC236}">
                <a16:creationId xmlns:a16="http://schemas.microsoft.com/office/drawing/2014/main" id="{DA6084CA-560B-B44E-91AF-8C44884E1284}"/>
              </a:ext>
            </a:extLst>
          </p:cNvPr>
          <p:cNvCxnSpPr>
            <a:stCxn id="40" idx="0"/>
            <a:endCxn id="210" idx="4"/>
          </p:cNvCxnSpPr>
          <p:nvPr/>
        </p:nvCxnSpPr>
        <p:spPr>
          <a:xfrm rot="16200000" flipH="1" flipV="1">
            <a:off x="7210674" y="564716"/>
            <a:ext cx="280199" cy="3757944"/>
          </a:xfrm>
          <a:prstGeom prst="bentConnector4">
            <a:avLst>
              <a:gd name="adj1" fmla="val -261349"/>
              <a:gd name="adj2" fmla="val 10707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F9CC075-8CEC-4A4D-8482-66489F7D3EE4}"/>
              </a:ext>
            </a:extLst>
          </p:cNvPr>
          <p:cNvGrpSpPr/>
          <p:nvPr/>
        </p:nvGrpSpPr>
        <p:grpSpPr>
          <a:xfrm>
            <a:off x="603877" y="4735844"/>
            <a:ext cx="3415395" cy="359431"/>
            <a:chOff x="603877" y="4735844"/>
            <a:chExt cx="3415395" cy="35943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028E146-C4A8-064F-99BB-864A1BB8545F}"/>
                </a:ext>
              </a:extLst>
            </p:cNvPr>
            <p:cNvSpPr/>
            <p:nvPr/>
          </p:nvSpPr>
          <p:spPr>
            <a:xfrm>
              <a:off x="603877" y="4735844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ps_ack_toggle_o_r</a:t>
              </a:r>
              <a:endParaRPr kumimoji="1" lang="ko-Kore-KR" altLang="en-US" sz="1100" dirty="0"/>
            </a:p>
          </p:txBody>
        </p: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21287981-117D-E44E-91DC-B40D3825420A}"/>
                </a:ext>
              </a:extLst>
            </p:cNvPr>
            <p:cNvGrpSpPr/>
            <p:nvPr/>
          </p:nvGrpSpPr>
          <p:grpSpPr>
            <a:xfrm>
              <a:off x="2962448" y="4849054"/>
              <a:ext cx="1056824" cy="246221"/>
              <a:chOff x="10368927" y="4951053"/>
              <a:chExt cx="1056824" cy="246221"/>
            </a:xfrm>
          </p:grpSpPr>
          <p:sp>
            <p:nvSpPr>
              <p:cNvPr id="226" name="삼각형 225">
                <a:extLst>
                  <a:ext uri="{FF2B5EF4-FFF2-40B4-BE49-F238E27FC236}">
                    <a16:creationId xmlns:a16="http://schemas.microsoft.com/office/drawing/2014/main" id="{77CE7ED0-7943-484E-8BFC-48E8DEF11450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C5D458A9-0376-1246-82B6-4A802BCDCDC8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28" name="꺾인 연결선[E] 227">
                <a:extLst>
                  <a:ext uri="{FF2B5EF4-FFF2-40B4-BE49-F238E27FC236}">
                    <a16:creationId xmlns:a16="http://schemas.microsoft.com/office/drawing/2014/main" id="{089D7115-8CF0-6549-8B79-2C119075EFB7}"/>
                  </a:ext>
                </a:extLst>
              </p:cNvPr>
              <p:cNvCxnSpPr>
                <a:cxnSpLocks/>
                <a:stCxn id="227" idx="1"/>
                <a:endCxn id="226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30" name="꺾인 연결선[E] 229">
            <a:extLst>
              <a:ext uri="{FF2B5EF4-FFF2-40B4-BE49-F238E27FC236}">
                <a16:creationId xmlns:a16="http://schemas.microsoft.com/office/drawing/2014/main" id="{D12866A4-9053-6F45-B9AA-530C32E7CC3E}"/>
              </a:ext>
            </a:extLst>
          </p:cNvPr>
          <p:cNvCxnSpPr>
            <a:stCxn id="39" idx="1"/>
            <a:endCxn id="38" idx="1"/>
          </p:cNvCxnSpPr>
          <p:nvPr/>
        </p:nvCxnSpPr>
        <p:spPr>
          <a:xfrm rot="10800000" flipV="1">
            <a:off x="603877" y="3601278"/>
            <a:ext cx="12700" cy="1286966"/>
          </a:xfrm>
          <a:prstGeom prst="bentConnector3">
            <a:avLst>
              <a:gd name="adj1" fmla="val 4437622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A621C70-8856-D143-B154-957B35C5AFE8}"/>
              </a:ext>
            </a:extLst>
          </p:cNvPr>
          <p:cNvGrpSpPr/>
          <p:nvPr/>
        </p:nvGrpSpPr>
        <p:grpSpPr>
          <a:xfrm>
            <a:off x="607766" y="4215300"/>
            <a:ext cx="3257657" cy="367383"/>
            <a:chOff x="440712" y="4215300"/>
            <a:chExt cx="3257657" cy="36738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A3B1DD9-CF89-5944-BFF2-ACD910C7DF10}"/>
                </a:ext>
              </a:extLst>
            </p:cNvPr>
            <p:cNvSpPr/>
            <p:nvPr/>
          </p:nvSpPr>
          <p:spPr>
            <a:xfrm>
              <a:off x="440712" y="4277883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multiregimpl1_regs1</a:t>
              </a:r>
              <a:endParaRPr kumimoji="1" lang="ko-Kore-KR" altLang="en-US" sz="1100" dirty="0"/>
            </a:p>
          </p:txBody>
        </p:sp>
        <p:grpSp>
          <p:nvGrpSpPr>
            <p:cNvPr id="232" name="그룹 231">
              <a:extLst>
                <a:ext uri="{FF2B5EF4-FFF2-40B4-BE49-F238E27FC236}">
                  <a16:creationId xmlns:a16="http://schemas.microsoft.com/office/drawing/2014/main" id="{2412C7EA-5C50-A042-ADAD-F92CCCA53D17}"/>
                </a:ext>
              </a:extLst>
            </p:cNvPr>
            <p:cNvGrpSpPr/>
            <p:nvPr/>
          </p:nvGrpSpPr>
          <p:grpSpPr>
            <a:xfrm>
              <a:off x="2797703" y="4215300"/>
              <a:ext cx="900666" cy="246221"/>
              <a:chOff x="10368927" y="4951053"/>
              <a:chExt cx="900666" cy="246221"/>
            </a:xfrm>
          </p:grpSpPr>
          <p:sp>
            <p:nvSpPr>
              <p:cNvPr id="233" name="삼각형 232">
                <a:extLst>
                  <a:ext uri="{FF2B5EF4-FFF2-40B4-BE49-F238E27FC236}">
                    <a16:creationId xmlns:a16="http://schemas.microsoft.com/office/drawing/2014/main" id="{27ED6D50-A8CA-9B4D-B884-6F2093974AE5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7F77045-7A31-CA47-BE92-49CCA58B812B}"/>
                  </a:ext>
                </a:extLst>
              </p:cNvPr>
              <p:cNvSpPr txBox="1"/>
              <p:nvPr/>
            </p:nvSpPr>
            <p:spPr>
              <a:xfrm>
                <a:off x="10613413" y="4951053"/>
                <a:ext cx="6561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35" name="꺾인 연결선[E] 234">
                <a:extLst>
                  <a:ext uri="{FF2B5EF4-FFF2-40B4-BE49-F238E27FC236}">
                    <a16:creationId xmlns:a16="http://schemas.microsoft.com/office/drawing/2014/main" id="{92D4DDC3-B487-0B40-8277-2A0915D1AE01}"/>
                  </a:ext>
                </a:extLst>
              </p:cNvPr>
              <p:cNvCxnSpPr>
                <a:cxnSpLocks/>
                <a:stCxn id="234" idx="1"/>
                <a:endCxn id="233" idx="3"/>
              </p:cNvCxnSpPr>
              <p:nvPr/>
            </p:nvCxnSpPr>
            <p:spPr>
              <a:xfrm rot="10800000">
                <a:off x="10417543" y="5072734"/>
                <a:ext cx="195871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7" name="그룹 236">
            <a:extLst>
              <a:ext uri="{FF2B5EF4-FFF2-40B4-BE49-F238E27FC236}">
                <a16:creationId xmlns:a16="http://schemas.microsoft.com/office/drawing/2014/main" id="{0B14DB5D-CDEC-D249-A7A8-168B0F4B0EEE}"/>
              </a:ext>
            </a:extLst>
          </p:cNvPr>
          <p:cNvGrpSpPr/>
          <p:nvPr/>
        </p:nvGrpSpPr>
        <p:grpSpPr>
          <a:xfrm>
            <a:off x="3730487" y="5877423"/>
            <a:ext cx="900666" cy="246221"/>
            <a:chOff x="10368927" y="4951053"/>
            <a:chExt cx="900666" cy="246221"/>
          </a:xfrm>
        </p:grpSpPr>
        <p:sp>
          <p:nvSpPr>
            <p:cNvPr id="238" name="삼각형 237">
              <a:extLst>
                <a:ext uri="{FF2B5EF4-FFF2-40B4-BE49-F238E27FC236}">
                  <a16:creationId xmlns:a16="http://schemas.microsoft.com/office/drawing/2014/main" id="{96F9144D-DCED-7F4E-85A8-AED43FAE68A0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B3398DC4-9C82-884C-A58D-35ECF755D497}"/>
                </a:ext>
              </a:extLst>
            </p:cNvPr>
            <p:cNvSpPr txBox="1"/>
            <p:nvPr/>
          </p:nvSpPr>
          <p:spPr>
            <a:xfrm>
              <a:off x="10613413" y="4951053"/>
              <a:ext cx="6561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40" name="꺾인 연결선[E] 239">
              <a:extLst>
                <a:ext uri="{FF2B5EF4-FFF2-40B4-BE49-F238E27FC236}">
                  <a16:creationId xmlns:a16="http://schemas.microsoft.com/office/drawing/2014/main" id="{EA8C16FF-FE59-5D45-A965-6150663C0E34}"/>
                </a:ext>
              </a:extLst>
            </p:cNvPr>
            <p:cNvCxnSpPr>
              <a:cxnSpLocks/>
              <a:stCxn id="239" idx="1"/>
              <a:endCxn id="238" idx="3"/>
            </p:cNvCxnSpPr>
            <p:nvPr/>
          </p:nvCxnSpPr>
          <p:spPr>
            <a:xfrm rot="10800000">
              <a:off x="10417543" y="5072734"/>
              <a:ext cx="195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2" name="꺾인 연결선[E] 241">
            <a:extLst>
              <a:ext uri="{FF2B5EF4-FFF2-40B4-BE49-F238E27FC236}">
                <a16:creationId xmlns:a16="http://schemas.microsoft.com/office/drawing/2014/main" id="{20A44964-7133-0D4B-92E9-4AA7761642DA}"/>
              </a:ext>
            </a:extLst>
          </p:cNvPr>
          <p:cNvCxnSpPr>
            <a:stCxn id="53" idx="1"/>
            <a:endCxn id="54" idx="1"/>
          </p:cNvCxnSpPr>
          <p:nvPr/>
        </p:nvCxnSpPr>
        <p:spPr>
          <a:xfrm rot="10800000">
            <a:off x="607767" y="4430284"/>
            <a:ext cx="763981" cy="1470399"/>
          </a:xfrm>
          <a:prstGeom prst="bentConnector3">
            <a:avLst>
              <a:gd name="adj1" fmla="val 129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꺾인 연결선[E] 244">
            <a:extLst>
              <a:ext uri="{FF2B5EF4-FFF2-40B4-BE49-F238E27FC236}">
                <a16:creationId xmlns:a16="http://schemas.microsoft.com/office/drawing/2014/main" id="{837E0307-9699-3F4A-997F-B459A9B04BA7}"/>
              </a:ext>
            </a:extLst>
          </p:cNvPr>
          <p:cNvCxnSpPr>
            <a:cxnSpLocks/>
            <a:stCxn id="41" idx="1"/>
            <a:endCxn id="53" idx="3"/>
          </p:cNvCxnSpPr>
          <p:nvPr/>
        </p:nvCxnSpPr>
        <p:spPr>
          <a:xfrm rot="10800000" flipV="1">
            <a:off x="3779925" y="4392888"/>
            <a:ext cx="3980765" cy="1507794"/>
          </a:xfrm>
          <a:prstGeom prst="bentConnector3">
            <a:avLst>
              <a:gd name="adj1" fmla="val 77009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꺾인 연결선[E] 246">
            <a:extLst>
              <a:ext uri="{FF2B5EF4-FFF2-40B4-BE49-F238E27FC236}">
                <a16:creationId xmlns:a16="http://schemas.microsoft.com/office/drawing/2014/main" id="{F0F7920B-725C-3447-8926-6B3598E1FD79}"/>
              </a:ext>
            </a:extLst>
          </p:cNvPr>
          <p:cNvCxnSpPr>
            <a:stCxn id="41" idx="2"/>
            <a:endCxn id="115" idx="3"/>
          </p:cNvCxnSpPr>
          <p:nvPr/>
        </p:nvCxnSpPr>
        <p:spPr>
          <a:xfrm rot="5400000" flipH="1" flipV="1">
            <a:off x="8330155" y="3772361"/>
            <a:ext cx="1407549" cy="138305"/>
          </a:xfrm>
          <a:prstGeom prst="bentConnector5">
            <a:avLst>
              <a:gd name="adj1" fmla="val -16241"/>
              <a:gd name="adj2" fmla="val 1643228"/>
              <a:gd name="adj3" fmla="val 113729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34CB22C6-2874-C447-A72B-2E816F68AD43}"/>
              </a:ext>
            </a:extLst>
          </p:cNvPr>
          <p:cNvCxnSpPr>
            <a:stCxn id="81" idx="1"/>
            <a:endCxn id="116" idx="3"/>
          </p:cNvCxnSpPr>
          <p:nvPr/>
        </p:nvCxnSpPr>
        <p:spPr>
          <a:xfrm flipV="1">
            <a:off x="3838456" y="3338474"/>
            <a:ext cx="4900324" cy="958"/>
          </a:xfrm>
          <a:prstGeom prst="bentConnector3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[E] 35">
            <a:extLst>
              <a:ext uri="{FF2B5EF4-FFF2-40B4-BE49-F238E27FC236}">
                <a16:creationId xmlns:a16="http://schemas.microsoft.com/office/drawing/2014/main" id="{81DA88AE-2A16-6740-8ABE-97936B7C7EA6}"/>
              </a:ext>
            </a:extLst>
          </p:cNvPr>
          <p:cNvCxnSpPr>
            <a:stCxn id="52" idx="2"/>
            <a:endCxn id="39" idx="0"/>
          </p:cNvCxnSpPr>
          <p:nvPr/>
        </p:nvCxnSpPr>
        <p:spPr>
          <a:xfrm rot="5400000">
            <a:off x="1234641" y="2874566"/>
            <a:ext cx="1147638" cy="987"/>
          </a:xfrm>
          <a:prstGeom prst="bentConnector3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08631983-A0C2-804E-BC0F-C542EFE60E7E}"/>
              </a:ext>
            </a:extLst>
          </p:cNvPr>
          <p:cNvSpPr txBox="1"/>
          <p:nvPr/>
        </p:nvSpPr>
        <p:spPr>
          <a:xfrm>
            <a:off x="9255533" y="3888551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68AFDEC-55F3-194E-9F58-B064215B4555}"/>
              </a:ext>
            </a:extLst>
          </p:cNvPr>
          <p:cNvSpPr txBox="1"/>
          <p:nvPr/>
        </p:nvSpPr>
        <p:spPr>
          <a:xfrm>
            <a:off x="9281881" y="196276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C4701EF-ED1D-E743-B946-B60BACB2F705}"/>
              </a:ext>
            </a:extLst>
          </p:cNvPr>
          <p:cNvSpPr txBox="1"/>
          <p:nvPr/>
        </p:nvSpPr>
        <p:spPr>
          <a:xfrm>
            <a:off x="5471801" y="56520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0D1FB3-4D73-5D40-9F74-DD6DDFDEEC27}"/>
              </a:ext>
            </a:extLst>
          </p:cNvPr>
          <p:cNvSpPr txBox="1"/>
          <p:nvPr/>
        </p:nvSpPr>
        <p:spPr>
          <a:xfrm>
            <a:off x="1463218" y="167016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1A768A1-1B62-E14F-9E82-1968F8D2FBE0}"/>
              </a:ext>
            </a:extLst>
          </p:cNvPr>
          <p:cNvSpPr txBox="1"/>
          <p:nvPr/>
        </p:nvSpPr>
        <p:spPr>
          <a:xfrm>
            <a:off x="1463218" y="314140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9A39948-BDC6-EC4E-8C13-430EFDABC39F}"/>
              </a:ext>
            </a:extLst>
          </p:cNvPr>
          <p:cNvSpPr txBox="1"/>
          <p:nvPr/>
        </p:nvSpPr>
        <p:spPr>
          <a:xfrm>
            <a:off x="1741584" y="397845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8BD2A435-BE77-2B48-A708-3C743FE1055C}"/>
              </a:ext>
            </a:extLst>
          </p:cNvPr>
          <p:cNvSpPr txBox="1"/>
          <p:nvPr/>
        </p:nvSpPr>
        <p:spPr>
          <a:xfrm>
            <a:off x="1741584" y="5056849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544D533-4537-264E-8018-94F682166253}"/>
              </a:ext>
            </a:extLst>
          </p:cNvPr>
          <p:cNvSpPr txBox="1"/>
          <p:nvPr/>
        </p:nvSpPr>
        <p:spPr>
          <a:xfrm>
            <a:off x="2490173" y="5425686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4B59F1F-62F2-B241-A97D-35F1EE82A09D}"/>
              </a:ext>
            </a:extLst>
          </p:cNvPr>
          <p:cNvSpPr txBox="1"/>
          <p:nvPr/>
        </p:nvSpPr>
        <p:spPr>
          <a:xfrm>
            <a:off x="8838905" y="606173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cxnSp>
        <p:nvCxnSpPr>
          <p:cNvPr id="145" name="꺾인 연결선[E] 144">
            <a:extLst>
              <a:ext uri="{FF2B5EF4-FFF2-40B4-BE49-F238E27FC236}">
                <a16:creationId xmlns:a16="http://schemas.microsoft.com/office/drawing/2014/main" id="{3B0CD835-601F-ED44-8FB7-30462073AF1A}"/>
              </a:ext>
            </a:extLst>
          </p:cNvPr>
          <p:cNvCxnSpPr>
            <a:cxnSpLocks/>
            <a:endCxn id="146" idx="2"/>
          </p:cNvCxnSpPr>
          <p:nvPr/>
        </p:nvCxnSpPr>
        <p:spPr>
          <a:xfrm flipV="1">
            <a:off x="3838456" y="571500"/>
            <a:ext cx="439212" cy="27679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DE96D01-D5D9-394F-8F31-B8A420473814}"/>
              </a:ext>
            </a:extLst>
          </p:cNvPr>
          <p:cNvSpPr/>
          <p:nvPr/>
        </p:nvSpPr>
        <p:spPr>
          <a:xfrm>
            <a:off x="4101503" y="242888"/>
            <a:ext cx="352330" cy="32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o</a:t>
            </a:r>
            <a:endParaRPr kumimoji="1" lang="ko-Kore-KR" altLang="en-US" dirty="0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1D555E06-6196-B14D-B7CD-702E5FA25356}"/>
              </a:ext>
            </a:extLst>
          </p:cNvPr>
          <p:cNvSpPr/>
          <p:nvPr/>
        </p:nvSpPr>
        <p:spPr>
          <a:xfrm>
            <a:off x="6367150" y="5123850"/>
            <a:ext cx="352330" cy="32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i</a:t>
            </a:r>
            <a:endParaRPr kumimoji="1" lang="ko-Kore-KR" altLang="en-US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8FDAAEDF-0B8C-7E43-8510-B7393B36FAB2}"/>
              </a:ext>
            </a:extLst>
          </p:cNvPr>
          <p:cNvSpPr txBox="1"/>
          <p:nvPr/>
        </p:nvSpPr>
        <p:spPr>
          <a:xfrm>
            <a:off x="6702974" y="5087906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X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CC7E782-D71A-9546-9B3E-6429743D9FFC}"/>
              </a:ext>
            </a:extLst>
          </p:cNvPr>
          <p:cNvSpPr txBox="1"/>
          <p:nvPr/>
        </p:nvSpPr>
        <p:spPr>
          <a:xfrm>
            <a:off x="4447229" y="21259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7F391840-1DF4-4A40-8564-686CB84B3A0C}"/>
              </a:ext>
            </a:extLst>
          </p:cNvPr>
          <p:cNvSpPr txBox="1"/>
          <p:nvPr/>
        </p:nvSpPr>
        <p:spPr>
          <a:xfrm>
            <a:off x="219638" y="114300"/>
            <a:ext cx="33057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</a:t>
            </a:r>
            <a:r>
              <a:rPr kumimoji="1" lang="ko-KR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kumimoji="1" lang="ko-KR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ore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Blind Transfer</a:t>
            </a:r>
            <a:endParaRPr kumimoji="1" lang="ko-Kore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2447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75EAF8-50F7-B446-8B22-9BBE03C57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DAE361-DCDD-C443-9639-804BD60BB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61C33-0329-0843-A676-CD1BEA7DF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90</a:t>
            </a:fld>
            <a:endParaRPr kumimoji="1" lang="ko-Kore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699CE5C-984A-E74D-B0A4-8D98662D0980}"/>
              </a:ext>
            </a:extLst>
          </p:cNvPr>
          <p:cNvGrpSpPr/>
          <p:nvPr/>
        </p:nvGrpSpPr>
        <p:grpSpPr>
          <a:xfrm>
            <a:off x="6453426" y="5214864"/>
            <a:ext cx="1619825" cy="417646"/>
            <a:chOff x="4871001" y="1734830"/>
            <a:chExt cx="2869071" cy="417646"/>
          </a:xfrm>
        </p:grpSpPr>
        <p:cxnSp>
          <p:nvCxnSpPr>
            <p:cNvPr id="8" name="꺾인 연결선[E] 7">
              <a:extLst>
                <a:ext uri="{FF2B5EF4-FFF2-40B4-BE49-F238E27FC236}">
                  <a16:creationId xmlns:a16="http://schemas.microsoft.com/office/drawing/2014/main" id="{6C0EE048-2F9C-FB40-8EF5-1F18BAAA0136}"/>
                </a:ext>
              </a:extLst>
            </p:cNvPr>
            <p:cNvCxnSpPr>
              <a:cxnSpLocks/>
              <a:stCxn id="9" idx="2"/>
              <a:endCxn id="171" idx="3"/>
            </p:cNvCxnSpPr>
            <p:nvPr/>
          </p:nvCxnSpPr>
          <p:spPr>
            <a:xfrm rot="16200000" flipH="1">
              <a:off x="6283758" y="696162"/>
              <a:ext cx="156036" cy="275659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6AD04C-0D05-C540-A3EB-18AA2E5B014B}"/>
                </a:ext>
              </a:extLst>
            </p:cNvPr>
            <p:cNvSpPr txBox="1"/>
            <p:nvPr/>
          </p:nvSpPr>
          <p:spPr>
            <a:xfrm>
              <a:off x="4871001" y="1734830"/>
              <a:ext cx="2249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 err="1"/>
                <a:t>i</a:t>
              </a:r>
              <a:endParaRPr kumimoji="1" lang="ko-Kore-KR" altLang="en-US" sz="1100" dirty="0"/>
            </a:p>
          </p:txBody>
        </p:sp>
      </p:grp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4AE0AD55-83A1-B849-85BB-8127B4F6AF61}"/>
              </a:ext>
            </a:extLst>
          </p:cNvPr>
          <p:cNvCxnSpPr>
            <a:cxnSpLocks/>
            <a:stCxn id="212" idx="3"/>
            <a:endCxn id="192" idx="3"/>
          </p:cNvCxnSpPr>
          <p:nvPr/>
        </p:nvCxnSpPr>
        <p:spPr>
          <a:xfrm rot="16200000" flipH="1">
            <a:off x="3888440" y="4429440"/>
            <a:ext cx="3706896" cy="20849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EDC5F197-74CB-1D44-9A8D-5F74495F7C04}"/>
              </a:ext>
            </a:extLst>
          </p:cNvPr>
          <p:cNvCxnSpPr>
            <a:cxnSpLocks/>
            <a:stCxn id="52" idx="2"/>
            <a:endCxn id="80" idx="2"/>
          </p:cNvCxnSpPr>
          <p:nvPr/>
        </p:nvCxnSpPr>
        <p:spPr>
          <a:xfrm rot="16200000" flipH="1">
            <a:off x="2099701" y="2010492"/>
            <a:ext cx="873679" cy="1455174"/>
          </a:xfrm>
          <a:prstGeom prst="bentConnector2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[E] 29">
            <a:extLst>
              <a:ext uri="{FF2B5EF4-FFF2-40B4-BE49-F238E27FC236}">
                <a16:creationId xmlns:a16="http://schemas.microsoft.com/office/drawing/2014/main" id="{88FD8464-CCF6-CD4B-8656-822556C5DD9C}"/>
              </a:ext>
            </a:extLst>
          </p:cNvPr>
          <p:cNvCxnSpPr>
            <a:cxnSpLocks/>
            <a:stCxn id="92" idx="1"/>
            <a:endCxn id="158" idx="3"/>
          </p:cNvCxnSpPr>
          <p:nvPr/>
        </p:nvCxnSpPr>
        <p:spPr>
          <a:xfrm>
            <a:off x="4453833" y="4657421"/>
            <a:ext cx="3750058" cy="1456643"/>
          </a:xfrm>
          <a:prstGeom prst="bentConnector3">
            <a:avLst>
              <a:gd name="adj1" fmla="val 18708"/>
            </a:avLst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2D2B5EF8-2E90-714C-BB1C-6E241F002DD9}"/>
              </a:ext>
            </a:extLst>
          </p:cNvPr>
          <p:cNvCxnSpPr>
            <a:cxnSpLocks/>
            <a:stCxn id="54" idx="3"/>
            <a:endCxn id="91" idx="2"/>
          </p:cNvCxnSpPr>
          <p:nvPr/>
        </p:nvCxnSpPr>
        <p:spPr>
          <a:xfrm>
            <a:off x="3015943" y="4430283"/>
            <a:ext cx="863561" cy="626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5A47D1E-DB8E-3E4C-B4CA-4CA94CA589CC}"/>
              </a:ext>
            </a:extLst>
          </p:cNvPr>
          <p:cNvSpPr/>
          <p:nvPr/>
        </p:nvSpPr>
        <p:spPr>
          <a:xfrm>
            <a:off x="7220946" y="6387135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blind</a:t>
            </a:r>
            <a:endParaRPr kumimoji="1" lang="ko-Kore-KR" altLang="en-US" sz="11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2ACCD4D-E5B6-E249-BE2A-87AF8F9157C7}"/>
              </a:ext>
            </a:extLst>
          </p:cNvPr>
          <p:cNvSpPr/>
          <p:nvPr/>
        </p:nvSpPr>
        <p:spPr>
          <a:xfrm>
            <a:off x="1371747" y="5748282"/>
            <a:ext cx="2408177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multiregimpl1_regs0</a:t>
            </a:r>
            <a:endParaRPr kumimoji="1" lang="ko-Kore-KR" altLang="en-US" sz="11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9E6CF81-0229-854D-B691-0D4C4B6A83FB}"/>
              </a:ext>
            </a:extLst>
          </p:cNvPr>
          <p:cNvSpPr/>
          <p:nvPr/>
        </p:nvSpPr>
        <p:spPr>
          <a:xfrm>
            <a:off x="4381661" y="875098"/>
            <a:ext cx="2408177" cy="304800"/>
          </a:xfrm>
          <a:prstGeom prst="rect">
            <a:avLst/>
          </a:prstGeom>
          <a:solidFill>
            <a:schemeClr val="accent4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multiregimpl0_regs0</a:t>
            </a:r>
            <a:endParaRPr kumimoji="1" lang="ko-Kore-KR" altLang="en-US" sz="1100" dirty="0"/>
          </a:p>
        </p:txBody>
      </p:sp>
      <p:cxnSp>
        <p:nvCxnSpPr>
          <p:cNvPr id="67" name="꺾인 연결선[E] 66">
            <a:extLst>
              <a:ext uri="{FF2B5EF4-FFF2-40B4-BE49-F238E27FC236}">
                <a16:creationId xmlns:a16="http://schemas.microsoft.com/office/drawing/2014/main" id="{D11EEA9D-EA43-C848-BA59-7B0F57395C8F}"/>
              </a:ext>
            </a:extLst>
          </p:cNvPr>
          <p:cNvCxnSpPr>
            <a:cxnSpLocks/>
            <a:stCxn id="39" idx="3"/>
            <a:endCxn id="80" idx="0"/>
          </p:cNvCxnSpPr>
          <p:nvPr/>
        </p:nvCxnSpPr>
        <p:spPr>
          <a:xfrm flipV="1">
            <a:off x="3012054" y="3511207"/>
            <a:ext cx="240738" cy="90071"/>
          </a:xfrm>
          <a:prstGeom prst="bentConnector3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104AD0C4-6030-9D49-93BF-D35A19BDF194}"/>
              </a:ext>
            </a:extLst>
          </p:cNvPr>
          <p:cNvGrpSpPr/>
          <p:nvPr/>
        </p:nvGrpSpPr>
        <p:grpSpPr>
          <a:xfrm rot="10800000">
            <a:off x="3252792" y="3169444"/>
            <a:ext cx="585664" cy="341763"/>
            <a:chOff x="3936428" y="5792178"/>
            <a:chExt cx="585664" cy="341763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43CA625C-83DC-A44E-A49F-E6F0AB5CA1E1}"/>
                </a:ext>
              </a:extLst>
            </p:cNvPr>
            <p:cNvGrpSpPr/>
            <p:nvPr/>
          </p:nvGrpSpPr>
          <p:grpSpPr>
            <a:xfrm>
              <a:off x="3936428" y="5793492"/>
              <a:ext cx="536009" cy="340449"/>
              <a:chOff x="3570898" y="3755298"/>
              <a:chExt cx="536009" cy="340449"/>
            </a:xfrm>
          </p:grpSpPr>
          <p:sp>
            <p:nvSpPr>
              <p:cNvPr id="81" name="달 80">
                <a:extLst>
                  <a:ext uri="{FF2B5EF4-FFF2-40B4-BE49-F238E27FC236}">
                    <a16:creationId xmlns:a16="http://schemas.microsoft.com/office/drawing/2014/main" id="{58F23321-8ACB-E644-B899-6C771CF82753}"/>
                  </a:ext>
                </a:extLst>
              </p:cNvPr>
              <p:cNvSpPr/>
              <p:nvPr/>
            </p:nvSpPr>
            <p:spPr>
              <a:xfrm>
                <a:off x="3570898" y="3755771"/>
                <a:ext cx="536009" cy="339976"/>
              </a:xfrm>
              <a:prstGeom prst="moon">
                <a:avLst>
                  <a:gd name="adj" fmla="val 7728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165D872E-72B6-E744-A218-45F92B7BD562}"/>
                  </a:ext>
                </a:extLst>
              </p:cNvPr>
              <p:cNvSpPr/>
              <p:nvPr/>
            </p:nvSpPr>
            <p:spPr>
              <a:xfrm rot="10800000">
                <a:off x="3981985" y="402517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6A6FE92A-6390-C446-BB72-1B1A30A44C4C}"/>
                  </a:ext>
                </a:extLst>
              </p:cNvPr>
              <p:cNvSpPr/>
              <p:nvPr/>
            </p:nvSpPr>
            <p:spPr>
              <a:xfrm rot="10800000">
                <a:off x="3981789" y="3755298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381464AD-4F11-9540-9442-75EC42C399F0}"/>
                  </a:ext>
                </a:extLst>
              </p:cNvPr>
              <p:cNvSpPr/>
              <p:nvPr/>
            </p:nvSpPr>
            <p:spPr>
              <a:xfrm rot="10800000">
                <a:off x="3923228" y="39005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80" name="자유형 79">
              <a:extLst>
                <a:ext uri="{FF2B5EF4-FFF2-40B4-BE49-F238E27FC236}">
                  <a16:creationId xmlns:a16="http://schemas.microsoft.com/office/drawing/2014/main" id="{0E7B6CDA-9D9D-234E-B5DE-E5B29C64800F}"/>
                </a:ext>
              </a:extLst>
            </p:cNvPr>
            <p:cNvSpPr/>
            <p:nvPr/>
          </p:nvSpPr>
          <p:spPr>
            <a:xfrm>
              <a:off x="4386025" y="5792178"/>
              <a:ext cx="136067" cy="336288"/>
            </a:xfrm>
            <a:custGeom>
              <a:avLst/>
              <a:gdLst>
                <a:gd name="connsiteX0" fmla="*/ 136067 w 136067"/>
                <a:gd name="connsiteY0" fmla="*/ 0 h 336288"/>
                <a:gd name="connsiteX1" fmla="*/ 41 w 136067"/>
                <a:gd name="connsiteY1" fmla="*/ 170033 h 336288"/>
                <a:gd name="connsiteX2" fmla="*/ 124732 w 136067"/>
                <a:gd name="connsiteY2" fmla="*/ 336288 h 33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067" h="336288">
                  <a:moveTo>
                    <a:pt x="136067" y="0"/>
                  </a:moveTo>
                  <a:cubicBezTo>
                    <a:pt x="68998" y="56992"/>
                    <a:pt x="1930" y="113985"/>
                    <a:pt x="41" y="170033"/>
                  </a:cubicBezTo>
                  <a:cubicBezTo>
                    <a:pt x="-1848" y="226081"/>
                    <a:pt x="61442" y="281184"/>
                    <a:pt x="124732" y="3362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8757237F-02AD-154A-BD77-B97506D0481E}"/>
              </a:ext>
            </a:extLst>
          </p:cNvPr>
          <p:cNvGrpSpPr/>
          <p:nvPr/>
        </p:nvGrpSpPr>
        <p:grpSpPr>
          <a:xfrm rot="10800000">
            <a:off x="3868169" y="4487433"/>
            <a:ext cx="585664" cy="341763"/>
            <a:chOff x="3936428" y="5792178"/>
            <a:chExt cx="585664" cy="341763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F0B1AD90-A7AB-D74F-939B-20BF395FFE2D}"/>
                </a:ext>
              </a:extLst>
            </p:cNvPr>
            <p:cNvGrpSpPr/>
            <p:nvPr/>
          </p:nvGrpSpPr>
          <p:grpSpPr>
            <a:xfrm>
              <a:off x="3936428" y="5793492"/>
              <a:ext cx="536009" cy="340449"/>
              <a:chOff x="3570898" y="3755298"/>
              <a:chExt cx="536009" cy="340449"/>
            </a:xfrm>
          </p:grpSpPr>
          <p:sp>
            <p:nvSpPr>
              <p:cNvPr id="92" name="달 91">
                <a:extLst>
                  <a:ext uri="{FF2B5EF4-FFF2-40B4-BE49-F238E27FC236}">
                    <a16:creationId xmlns:a16="http://schemas.microsoft.com/office/drawing/2014/main" id="{DE01FCF7-EFDA-044B-ACA3-F50D1A6F69E4}"/>
                  </a:ext>
                </a:extLst>
              </p:cNvPr>
              <p:cNvSpPr/>
              <p:nvPr/>
            </p:nvSpPr>
            <p:spPr>
              <a:xfrm>
                <a:off x="3570898" y="3755771"/>
                <a:ext cx="536009" cy="339976"/>
              </a:xfrm>
              <a:prstGeom prst="moon">
                <a:avLst>
                  <a:gd name="adj" fmla="val 7728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62BFCE43-FFE2-3245-B9F0-4969C6776CFA}"/>
                  </a:ext>
                </a:extLst>
              </p:cNvPr>
              <p:cNvSpPr/>
              <p:nvPr/>
            </p:nvSpPr>
            <p:spPr>
              <a:xfrm rot="10800000">
                <a:off x="3981985" y="402517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908719A2-7366-BB49-BE3C-D99AA370BAEE}"/>
                  </a:ext>
                </a:extLst>
              </p:cNvPr>
              <p:cNvSpPr/>
              <p:nvPr/>
            </p:nvSpPr>
            <p:spPr>
              <a:xfrm rot="10800000">
                <a:off x="3981789" y="3755298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DEFB952A-919C-E643-9E16-31139A7DF379}"/>
                  </a:ext>
                </a:extLst>
              </p:cNvPr>
              <p:cNvSpPr/>
              <p:nvPr/>
            </p:nvSpPr>
            <p:spPr>
              <a:xfrm rot="10800000">
                <a:off x="3923228" y="39005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91" name="자유형 90">
              <a:extLst>
                <a:ext uri="{FF2B5EF4-FFF2-40B4-BE49-F238E27FC236}">
                  <a16:creationId xmlns:a16="http://schemas.microsoft.com/office/drawing/2014/main" id="{BA94395D-8A6C-CE48-9894-75D9C49275B8}"/>
                </a:ext>
              </a:extLst>
            </p:cNvPr>
            <p:cNvSpPr/>
            <p:nvPr/>
          </p:nvSpPr>
          <p:spPr>
            <a:xfrm>
              <a:off x="4386025" y="5792178"/>
              <a:ext cx="136067" cy="336288"/>
            </a:xfrm>
            <a:custGeom>
              <a:avLst/>
              <a:gdLst>
                <a:gd name="connsiteX0" fmla="*/ 136067 w 136067"/>
                <a:gd name="connsiteY0" fmla="*/ 0 h 336288"/>
                <a:gd name="connsiteX1" fmla="*/ 41 w 136067"/>
                <a:gd name="connsiteY1" fmla="*/ 170033 h 336288"/>
                <a:gd name="connsiteX2" fmla="*/ 124732 w 136067"/>
                <a:gd name="connsiteY2" fmla="*/ 336288 h 33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067" h="336288">
                  <a:moveTo>
                    <a:pt x="136067" y="0"/>
                  </a:moveTo>
                  <a:cubicBezTo>
                    <a:pt x="68998" y="56992"/>
                    <a:pt x="1930" y="113985"/>
                    <a:pt x="41" y="170033"/>
                  </a:cubicBezTo>
                  <a:cubicBezTo>
                    <a:pt x="-1848" y="226081"/>
                    <a:pt x="61442" y="281184"/>
                    <a:pt x="124732" y="3362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99" name="꺾인 연결선[E] 98">
            <a:extLst>
              <a:ext uri="{FF2B5EF4-FFF2-40B4-BE49-F238E27FC236}">
                <a16:creationId xmlns:a16="http://schemas.microsoft.com/office/drawing/2014/main" id="{4A7F3FCD-5C7E-FF45-AAE7-0F3B4474ACEE}"/>
              </a:ext>
            </a:extLst>
          </p:cNvPr>
          <p:cNvCxnSpPr>
            <a:stCxn id="38" idx="3"/>
            <a:endCxn id="91" idx="0"/>
          </p:cNvCxnSpPr>
          <p:nvPr/>
        </p:nvCxnSpPr>
        <p:spPr>
          <a:xfrm flipV="1">
            <a:off x="3012054" y="4829196"/>
            <a:ext cx="856115" cy="59048"/>
          </a:xfrm>
          <a:prstGeom prst="bentConnector3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D40DEE6-D3CE-0146-8E82-DC3914DDC285}"/>
              </a:ext>
            </a:extLst>
          </p:cNvPr>
          <p:cNvGrpSpPr/>
          <p:nvPr/>
        </p:nvGrpSpPr>
        <p:grpSpPr>
          <a:xfrm>
            <a:off x="7760689" y="4240488"/>
            <a:ext cx="3416449" cy="342195"/>
            <a:chOff x="7760689" y="4240488"/>
            <a:chExt cx="3416449" cy="34219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CFF89E8-ACEE-A04C-AA2E-C7A252C05939}"/>
                </a:ext>
              </a:extLst>
            </p:cNvPr>
            <p:cNvSpPr/>
            <p:nvPr/>
          </p:nvSpPr>
          <p:spPr>
            <a:xfrm>
              <a:off x="7760689" y="4240488"/>
              <a:ext cx="2408177" cy="3048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ps_ack_toggle_i</a:t>
              </a:r>
              <a:endParaRPr kumimoji="1" lang="ko-Kore-KR" altLang="en-US" sz="1100" dirty="0"/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20120520-13FB-DB4D-9100-26A66B36A0C5}"/>
                </a:ext>
              </a:extLst>
            </p:cNvPr>
            <p:cNvGrpSpPr/>
            <p:nvPr/>
          </p:nvGrpSpPr>
          <p:grpSpPr>
            <a:xfrm>
              <a:off x="10120314" y="4336462"/>
              <a:ext cx="1056824" cy="246221"/>
              <a:chOff x="10368927" y="4951053"/>
              <a:chExt cx="1056824" cy="246221"/>
            </a:xfrm>
          </p:grpSpPr>
          <p:sp>
            <p:nvSpPr>
              <p:cNvPr id="110" name="삼각형 109">
                <a:extLst>
                  <a:ext uri="{FF2B5EF4-FFF2-40B4-BE49-F238E27FC236}">
                    <a16:creationId xmlns:a16="http://schemas.microsoft.com/office/drawing/2014/main" id="{D12E9EA0-E945-7244-A067-4FDD45036133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18CE49E-38B9-394F-AB71-7E50E096E1DC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12" name="꺾인 연결선[E] 111">
                <a:extLst>
                  <a:ext uri="{FF2B5EF4-FFF2-40B4-BE49-F238E27FC236}">
                    <a16:creationId xmlns:a16="http://schemas.microsoft.com/office/drawing/2014/main" id="{7CD835CE-9D1D-C943-BF0E-3B29E1E6C9E3}"/>
                  </a:ext>
                </a:extLst>
              </p:cNvPr>
              <p:cNvCxnSpPr>
                <a:cxnSpLocks/>
                <a:stCxn id="111" idx="1"/>
                <a:endCxn id="110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2CD40235-808C-7C44-A730-D9DD8F98A6F6}"/>
              </a:ext>
            </a:extLst>
          </p:cNvPr>
          <p:cNvGrpSpPr/>
          <p:nvPr/>
        </p:nvGrpSpPr>
        <p:grpSpPr>
          <a:xfrm rot="5400000">
            <a:off x="8783134" y="3047722"/>
            <a:ext cx="363294" cy="529936"/>
            <a:chOff x="10923793" y="2009521"/>
            <a:chExt cx="363294" cy="529936"/>
          </a:xfrm>
          <a:solidFill>
            <a:schemeClr val="accent1"/>
          </a:solidFill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EABACC4A-44F3-1743-8429-69AD27FB3F49}"/>
                </a:ext>
              </a:extLst>
            </p:cNvPr>
            <p:cNvSpPr/>
            <p:nvPr/>
          </p:nvSpPr>
          <p:spPr>
            <a:xfrm rot="5400000">
              <a:off x="10959002" y="2353504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65AA2652-5A70-A746-83C5-4BD02CB68958}"/>
                </a:ext>
              </a:extLst>
            </p:cNvPr>
            <p:cNvSpPr/>
            <p:nvPr/>
          </p:nvSpPr>
          <p:spPr>
            <a:xfrm rot="5400000">
              <a:off x="10923793" y="2129491"/>
              <a:ext cx="45720" cy="4572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6" name="사다리꼴[T] 115">
              <a:extLst>
                <a:ext uri="{FF2B5EF4-FFF2-40B4-BE49-F238E27FC236}">
                  <a16:creationId xmlns:a16="http://schemas.microsoft.com/office/drawing/2014/main" id="{37424804-300D-D444-AC23-755E375FE87D}"/>
                </a:ext>
              </a:extLst>
            </p:cNvPr>
            <p:cNvSpPr/>
            <p:nvPr/>
          </p:nvSpPr>
          <p:spPr>
            <a:xfrm rot="5400000">
              <a:off x="10866256" y="2118625"/>
              <a:ext cx="529936" cy="311727"/>
            </a:xfrm>
            <a:prstGeom prst="trapezoi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D85E0499-6A31-2D44-8E57-5CC03DD7210D}"/>
              </a:ext>
            </a:extLst>
          </p:cNvPr>
          <p:cNvCxnSpPr>
            <a:stCxn id="116" idx="0"/>
            <a:endCxn id="41" idx="0"/>
          </p:cNvCxnSpPr>
          <p:nvPr/>
        </p:nvCxnSpPr>
        <p:spPr>
          <a:xfrm flipH="1">
            <a:off x="8964778" y="3494338"/>
            <a:ext cx="4" cy="74615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꺾인 연결선[E] 124">
            <a:extLst>
              <a:ext uri="{FF2B5EF4-FFF2-40B4-BE49-F238E27FC236}">
                <a16:creationId xmlns:a16="http://schemas.microsoft.com/office/drawing/2014/main" id="{DB62BB95-597D-3242-8C89-F3CD726AC134}"/>
              </a:ext>
            </a:extLst>
          </p:cNvPr>
          <p:cNvCxnSpPr>
            <a:cxnSpLocks/>
            <a:stCxn id="41" idx="2"/>
            <a:endCxn id="114" idx="4"/>
          </p:cNvCxnSpPr>
          <p:nvPr/>
        </p:nvCxnSpPr>
        <p:spPr>
          <a:xfrm rot="5400000" flipH="1">
            <a:off x="8213678" y="3794189"/>
            <a:ext cx="1372653" cy="129547"/>
          </a:xfrm>
          <a:prstGeom prst="bentConnector5">
            <a:avLst>
              <a:gd name="adj1" fmla="val -16654"/>
              <a:gd name="adj2" fmla="val -1754999"/>
              <a:gd name="adj3" fmla="val 1166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0075485-ED04-2140-90A0-99960E4B48CE}"/>
              </a:ext>
            </a:extLst>
          </p:cNvPr>
          <p:cNvGrpSpPr/>
          <p:nvPr/>
        </p:nvGrpSpPr>
        <p:grpSpPr>
          <a:xfrm>
            <a:off x="603877" y="3448878"/>
            <a:ext cx="3413265" cy="371666"/>
            <a:chOff x="603877" y="3448878"/>
            <a:chExt cx="3413265" cy="37166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F4A36E9-6FEA-5B4F-95AF-D3523EB81778}"/>
                </a:ext>
              </a:extLst>
            </p:cNvPr>
            <p:cNvSpPr/>
            <p:nvPr/>
          </p:nvSpPr>
          <p:spPr>
            <a:xfrm>
              <a:off x="603877" y="3448878"/>
              <a:ext cx="2408177" cy="3048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ps_toggle_o_r</a:t>
              </a:r>
              <a:endParaRPr kumimoji="1" lang="ko-Kore-KR" altLang="en-US" sz="1100" dirty="0"/>
            </a:p>
          </p:txBody>
        </p: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C8886D57-CB94-974F-9BEF-DFE445870B81}"/>
                </a:ext>
              </a:extLst>
            </p:cNvPr>
            <p:cNvGrpSpPr/>
            <p:nvPr/>
          </p:nvGrpSpPr>
          <p:grpSpPr>
            <a:xfrm>
              <a:off x="2960318" y="3574323"/>
              <a:ext cx="1056824" cy="246221"/>
              <a:chOff x="10368927" y="4951053"/>
              <a:chExt cx="1056824" cy="246221"/>
            </a:xfrm>
          </p:grpSpPr>
          <p:sp>
            <p:nvSpPr>
              <p:cNvPr id="132" name="삼각형 131">
                <a:extLst>
                  <a:ext uri="{FF2B5EF4-FFF2-40B4-BE49-F238E27FC236}">
                    <a16:creationId xmlns:a16="http://schemas.microsoft.com/office/drawing/2014/main" id="{77209278-CE3A-F34C-9A19-A7674E487315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135E165-A758-B54F-952B-033242DF826A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34" name="꺾인 연결선[E] 133">
                <a:extLst>
                  <a:ext uri="{FF2B5EF4-FFF2-40B4-BE49-F238E27FC236}">
                    <a16:creationId xmlns:a16="http://schemas.microsoft.com/office/drawing/2014/main" id="{558E2B62-2970-AA48-8005-FC230939E302}"/>
                  </a:ext>
                </a:extLst>
              </p:cNvPr>
              <p:cNvCxnSpPr>
                <a:cxnSpLocks/>
                <a:stCxn id="133" idx="1"/>
                <a:endCxn id="132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C5C1F36-F61A-9F4C-85CF-2A42D0EFC38A}"/>
              </a:ext>
            </a:extLst>
          </p:cNvPr>
          <p:cNvGrpSpPr/>
          <p:nvPr/>
        </p:nvGrpSpPr>
        <p:grpSpPr>
          <a:xfrm>
            <a:off x="604864" y="1996440"/>
            <a:ext cx="3199635" cy="355899"/>
            <a:chOff x="604864" y="1996440"/>
            <a:chExt cx="3199635" cy="355899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0D88D42-8B02-244A-B308-59C7DF580D42}"/>
                </a:ext>
              </a:extLst>
            </p:cNvPr>
            <p:cNvSpPr/>
            <p:nvPr/>
          </p:nvSpPr>
          <p:spPr>
            <a:xfrm>
              <a:off x="604864" y="1996440"/>
              <a:ext cx="2408177" cy="3048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multiregimpl0_regs1</a:t>
              </a:r>
              <a:endParaRPr kumimoji="1" lang="ko-Kore-KR" altLang="en-US" sz="1100" dirty="0"/>
            </a:p>
          </p:txBody>
        </p: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7CBE72E3-349F-2241-91EE-D0BC5938772F}"/>
                </a:ext>
              </a:extLst>
            </p:cNvPr>
            <p:cNvGrpSpPr/>
            <p:nvPr/>
          </p:nvGrpSpPr>
          <p:grpSpPr>
            <a:xfrm>
              <a:off x="2966755" y="2106118"/>
              <a:ext cx="837744" cy="246221"/>
              <a:chOff x="10588007" y="4951053"/>
              <a:chExt cx="837744" cy="246221"/>
            </a:xfrm>
          </p:grpSpPr>
          <p:sp>
            <p:nvSpPr>
              <p:cNvPr id="138" name="삼각형 137">
                <a:extLst>
                  <a:ext uri="{FF2B5EF4-FFF2-40B4-BE49-F238E27FC236}">
                    <a16:creationId xmlns:a16="http://schemas.microsoft.com/office/drawing/2014/main" id="{D2E25600-47DD-5441-9AEE-C4470A2A9091}"/>
                  </a:ext>
                </a:extLst>
              </p:cNvPr>
              <p:cNvSpPr/>
              <p:nvPr/>
            </p:nvSpPr>
            <p:spPr>
              <a:xfrm rot="16200000">
                <a:off x="1058870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375BB45-F9F3-1A49-9ED2-0947BA488E0F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40" name="꺾인 연결선[E] 139">
                <a:extLst>
                  <a:ext uri="{FF2B5EF4-FFF2-40B4-BE49-F238E27FC236}">
                    <a16:creationId xmlns:a16="http://schemas.microsoft.com/office/drawing/2014/main" id="{344D61EC-CAAA-994D-9D03-1FB8B7D1CB42}"/>
                  </a:ext>
                </a:extLst>
              </p:cNvPr>
              <p:cNvCxnSpPr>
                <a:cxnSpLocks/>
                <a:endCxn id="138" idx="3"/>
              </p:cNvCxnSpPr>
              <p:nvPr/>
            </p:nvCxnSpPr>
            <p:spPr>
              <a:xfrm rot="10800000">
                <a:off x="1063662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42" name="꺾인 연결선[E] 141">
            <a:extLst>
              <a:ext uri="{FF2B5EF4-FFF2-40B4-BE49-F238E27FC236}">
                <a16:creationId xmlns:a16="http://schemas.microsoft.com/office/drawing/2014/main" id="{0ED76155-6CD6-CF4F-8865-0E23176FC700}"/>
              </a:ext>
            </a:extLst>
          </p:cNvPr>
          <p:cNvCxnSpPr>
            <a:stCxn id="40" idx="0"/>
            <a:endCxn id="55" idx="3"/>
          </p:cNvCxnSpPr>
          <p:nvPr/>
        </p:nvCxnSpPr>
        <p:spPr>
          <a:xfrm rot="16200000" flipV="1">
            <a:off x="7371747" y="445590"/>
            <a:ext cx="1276091" cy="2439908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D5DB35F-B7DC-AF49-97EE-A19C48716D7E}"/>
              </a:ext>
            </a:extLst>
          </p:cNvPr>
          <p:cNvGrpSpPr/>
          <p:nvPr/>
        </p:nvGrpSpPr>
        <p:grpSpPr>
          <a:xfrm>
            <a:off x="6740903" y="1004411"/>
            <a:ext cx="1056824" cy="246221"/>
            <a:chOff x="10368927" y="4951053"/>
            <a:chExt cx="1056824" cy="246221"/>
          </a:xfrm>
        </p:grpSpPr>
        <p:sp>
          <p:nvSpPr>
            <p:cNvPr id="148" name="삼각형 147">
              <a:extLst>
                <a:ext uri="{FF2B5EF4-FFF2-40B4-BE49-F238E27FC236}">
                  <a16:creationId xmlns:a16="http://schemas.microsoft.com/office/drawing/2014/main" id="{4851D8A6-44B1-0744-BEE8-069B2F20AE1F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000821D-8403-B744-A593-CD337B5AA9A1}"/>
                </a:ext>
              </a:extLst>
            </p:cNvPr>
            <p:cNvSpPr txBox="1"/>
            <p:nvPr/>
          </p:nvSpPr>
          <p:spPr>
            <a:xfrm>
              <a:off x="10613412" y="495105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50" name="꺾인 연결선[E] 149">
              <a:extLst>
                <a:ext uri="{FF2B5EF4-FFF2-40B4-BE49-F238E27FC236}">
                  <a16:creationId xmlns:a16="http://schemas.microsoft.com/office/drawing/2014/main" id="{32EBE615-CD66-964E-B1BE-638FCC5F722C}"/>
                </a:ext>
              </a:extLst>
            </p:cNvPr>
            <p:cNvCxnSpPr>
              <a:cxnSpLocks/>
              <a:stCxn id="149" idx="1"/>
              <a:endCxn id="148" idx="3"/>
            </p:cNvCxnSpPr>
            <p:nvPr/>
          </p:nvCxnSpPr>
          <p:spPr>
            <a:xfrm rot="10800000">
              <a:off x="10417542" y="5072734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2" name="꺾인 연결선[E] 151">
            <a:extLst>
              <a:ext uri="{FF2B5EF4-FFF2-40B4-BE49-F238E27FC236}">
                <a16:creationId xmlns:a16="http://schemas.microsoft.com/office/drawing/2014/main" id="{88CD0E1F-F3DD-C445-9F16-58D12C2C9A2C}"/>
              </a:ext>
            </a:extLst>
          </p:cNvPr>
          <p:cNvCxnSpPr>
            <a:stCxn id="55" idx="1"/>
            <a:endCxn id="52" idx="0"/>
          </p:cNvCxnSpPr>
          <p:nvPr/>
        </p:nvCxnSpPr>
        <p:spPr>
          <a:xfrm rot="10800000" flipV="1">
            <a:off x="1808953" y="1027498"/>
            <a:ext cx="2572708" cy="968942"/>
          </a:xfrm>
          <a:prstGeom prst="bentConnector2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A4B167F3-925A-0545-B16D-3C3A593978BA}"/>
              </a:ext>
            </a:extLst>
          </p:cNvPr>
          <p:cNvGrpSpPr/>
          <p:nvPr/>
        </p:nvGrpSpPr>
        <p:grpSpPr>
          <a:xfrm>
            <a:off x="8164924" y="5938792"/>
            <a:ext cx="529936" cy="331135"/>
            <a:chOff x="8173088" y="5938792"/>
            <a:chExt cx="529936" cy="331135"/>
          </a:xfrm>
        </p:grpSpPr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F93D9066-92D0-7F4C-8F53-9DD7DED1C585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7BFCA23A-0947-0347-B6D2-933AE3E1C3DE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01B3BEE7-207A-2B4B-9524-D080159F751F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58" name="사다리꼴[T] 157">
                <a:extLst>
                  <a:ext uri="{FF2B5EF4-FFF2-40B4-BE49-F238E27FC236}">
                    <a16:creationId xmlns:a16="http://schemas.microsoft.com/office/drawing/2014/main" id="{3EF3E12B-CB2F-6043-969E-F8BC8E4DEF13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262D9F26-1D32-AD47-A66C-85AF6CADFC8C}"/>
              </a:ext>
            </a:extLst>
          </p:cNvPr>
          <p:cNvCxnSpPr>
            <a:stCxn id="158" idx="0"/>
            <a:endCxn id="42" idx="0"/>
          </p:cNvCxnSpPr>
          <p:nvPr/>
        </p:nvCxnSpPr>
        <p:spPr>
          <a:xfrm flipH="1">
            <a:off x="8425035" y="6269928"/>
            <a:ext cx="4858" cy="117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AC44ECB0-1A61-4041-B105-ED526430020D}"/>
              </a:ext>
            </a:extLst>
          </p:cNvPr>
          <p:cNvGrpSpPr/>
          <p:nvPr/>
        </p:nvGrpSpPr>
        <p:grpSpPr>
          <a:xfrm>
            <a:off x="8034284" y="5457238"/>
            <a:ext cx="529936" cy="331135"/>
            <a:chOff x="8173088" y="5938792"/>
            <a:chExt cx="529936" cy="331135"/>
          </a:xfrm>
        </p:grpSpPr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B39BC087-B033-2948-B9A0-BF4DFD774E80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586326A0-42FF-AF4E-9504-3BD71FC81FC1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E907C1C2-3ABF-2244-9EFA-A54BAFF77023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1" name="사다리꼴[T] 170">
                <a:extLst>
                  <a:ext uri="{FF2B5EF4-FFF2-40B4-BE49-F238E27FC236}">
                    <a16:creationId xmlns:a16="http://schemas.microsoft.com/office/drawing/2014/main" id="{F29FF3F2-DE3E-3949-A1BA-3EEC72DBCDC3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0DF8230-4183-334B-B036-962C709F83FC}"/>
              </a:ext>
            </a:extLst>
          </p:cNvPr>
          <p:cNvCxnSpPr>
            <a:stCxn id="171" idx="0"/>
            <a:endCxn id="156" idx="4"/>
          </p:cNvCxnSpPr>
          <p:nvPr/>
        </p:nvCxnSpPr>
        <p:spPr>
          <a:xfrm>
            <a:off x="8299253" y="5788374"/>
            <a:ext cx="1089" cy="15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8A8AFD53-5ECD-6D42-9E39-8C0FD56F8B09}"/>
              </a:ext>
            </a:extLst>
          </p:cNvPr>
          <p:cNvSpPr/>
          <p:nvPr/>
        </p:nvSpPr>
        <p:spPr>
          <a:xfrm>
            <a:off x="8339844" y="5030347"/>
            <a:ext cx="26424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62F41FD1-A8C8-A84E-A851-68C5AA0818AC}"/>
              </a:ext>
            </a:extLst>
          </p:cNvPr>
          <p:cNvCxnSpPr>
            <a:cxnSpLocks/>
            <a:stCxn id="176" idx="2"/>
            <a:endCxn id="168" idx="4"/>
          </p:cNvCxnSpPr>
          <p:nvPr/>
        </p:nvCxnSpPr>
        <p:spPr>
          <a:xfrm flipH="1">
            <a:off x="8435116" y="5335147"/>
            <a:ext cx="36853" cy="122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꺾인 연결선[E] 181">
            <a:extLst>
              <a:ext uri="{FF2B5EF4-FFF2-40B4-BE49-F238E27FC236}">
                <a16:creationId xmlns:a16="http://schemas.microsoft.com/office/drawing/2014/main" id="{97F2D9D7-ADB0-D74E-BB5E-33EEE247F6EE}"/>
              </a:ext>
            </a:extLst>
          </p:cNvPr>
          <p:cNvCxnSpPr>
            <a:stCxn id="42" idx="3"/>
            <a:endCxn id="170" idx="4"/>
          </p:cNvCxnSpPr>
          <p:nvPr/>
        </p:nvCxnSpPr>
        <p:spPr>
          <a:xfrm flipH="1" flipV="1">
            <a:off x="8169702" y="5461534"/>
            <a:ext cx="1459421" cy="1078001"/>
          </a:xfrm>
          <a:prstGeom prst="bentConnector4">
            <a:avLst>
              <a:gd name="adj1" fmla="val -15664"/>
              <a:gd name="adj2" fmla="val 150743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B5A5E1E3-23F6-4242-B6A7-567F0C7A105B}"/>
              </a:ext>
            </a:extLst>
          </p:cNvPr>
          <p:cNvSpPr/>
          <p:nvPr/>
        </p:nvSpPr>
        <p:spPr>
          <a:xfrm>
            <a:off x="8647580" y="5470889"/>
            <a:ext cx="264249" cy="304800"/>
          </a:xfrm>
          <a:prstGeom prst="rect">
            <a:avLst/>
          </a:prstGeom>
          <a:solidFill>
            <a:schemeClr val="accent4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E62F4FDE-4156-D948-9198-D1DDD41CE4EB}"/>
              </a:ext>
            </a:extLst>
          </p:cNvPr>
          <p:cNvCxnSpPr>
            <a:cxnSpLocks/>
            <a:stCxn id="185" idx="2"/>
            <a:endCxn id="163" idx="4"/>
          </p:cNvCxnSpPr>
          <p:nvPr/>
        </p:nvCxnSpPr>
        <p:spPr>
          <a:xfrm flipH="1">
            <a:off x="8565756" y="5775689"/>
            <a:ext cx="213949" cy="163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289951B6-5268-5F40-BA8D-E460CD324B9B}"/>
              </a:ext>
            </a:extLst>
          </p:cNvPr>
          <p:cNvGrpSpPr/>
          <p:nvPr/>
        </p:nvGrpSpPr>
        <p:grpSpPr>
          <a:xfrm>
            <a:off x="5846135" y="6241335"/>
            <a:ext cx="441446" cy="291600"/>
            <a:chOff x="4747737" y="4069123"/>
            <a:chExt cx="441446" cy="290333"/>
          </a:xfrm>
        </p:grpSpPr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BE0CB9B8-69DE-944E-9115-2B011AB81D20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1446" cy="290333"/>
              <a:chOff x="5842856" y="4971788"/>
              <a:chExt cx="441446" cy="290333"/>
            </a:xfrm>
          </p:grpSpPr>
          <p:sp>
            <p:nvSpPr>
              <p:cNvPr id="192" name="지연 191">
                <a:extLst>
                  <a:ext uri="{FF2B5EF4-FFF2-40B4-BE49-F238E27FC236}">
                    <a16:creationId xmlns:a16="http://schemas.microsoft.com/office/drawing/2014/main" id="{41352F8B-2B15-BC4E-8416-2C19C9B82183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EF9322E7-7E39-2641-813B-EF73F3178AC7}"/>
                  </a:ext>
                </a:extLst>
              </p:cNvPr>
              <p:cNvSpPr/>
              <p:nvPr/>
            </p:nvSpPr>
            <p:spPr>
              <a:xfrm>
                <a:off x="591306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F3CA0004-4B61-B142-883E-C9CF8A9899D5}"/>
                  </a:ext>
                </a:extLst>
              </p:cNvPr>
              <p:cNvSpPr/>
              <p:nvPr/>
            </p:nvSpPr>
            <p:spPr>
              <a:xfrm>
                <a:off x="5842856" y="4993694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239A41AA-70E4-204A-814A-E738A253E9A7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97" name="꺾인 연결선[E] 196">
            <a:extLst>
              <a:ext uri="{FF2B5EF4-FFF2-40B4-BE49-F238E27FC236}">
                <a16:creationId xmlns:a16="http://schemas.microsoft.com/office/drawing/2014/main" id="{FECE2A94-7296-9E4B-BA43-2A5D92031246}"/>
              </a:ext>
            </a:extLst>
          </p:cNvPr>
          <p:cNvCxnSpPr>
            <a:stCxn id="9" idx="2"/>
            <a:endCxn id="193" idx="2"/>
          </p:cNvCxnSpPr>
          <p:nvPr/>
        </p:nvCxnSpPr>
        <p:spPr>
          <a:xfrm rot="5400000">
            <a:off x="5956444" y="5737400"/>
            <a:ext cx="821412" cy="2995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17E8A003-A8AE-B94C-A365-D38A34FEBFC9}"/>
              </a:ext>
            </a:extLst>
          </p:cNvPr>
          <p:cNvCxnSpPr>
            <a:stCxn id="42" idx="1"/>
            <a:endCxn id="194" idx="2"/>
          </p:cNvCxnSpPr>
          <p:nvPr/>
        </p:nvCxnSpPr>
        <p:spPr>
          <a:xfrm rot="10800000">
            <a:off x="6287582" y="6478177"/>
            <a:ext cx="933365" cy="613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AAF0B206-94A6-4246-ABFF-F96428955560}"/>
              </a:ext>
            </a:extLst>
          </p:cNvPr>
          <p:cNvGrpSpPr/>
          <p:nvPr/>
        </p:nvGrpSpPr>
        <p:grpSpPr>
          <a:xfrm>
            <a:off x="9572206" y="6517353"/>
            <a:ext cx="1056824" cy="246221"/>
            <a:chOff x="10368927" y="4951053"/>
            <a:chExt cx="1056824" cy="246221"/>
          </a:xfrm>
        </p:grpSpPr>
        <p:sp>
          <p:nvSpPr>
            <p:cNvPr id="202" name="삼각형 201">
              <a:extLst>
                <a:ext uri="{FF2B5EF4-FFF2-40B4-BE49-F238E27FC236}">
                  <a16:creationId xmlns:a16="http://schemas.microsoft.com/office/drawing/2014/main" id="{D0AEA1A6-786D-7F4E-839D-FFDAB60218BA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C88C3354-50DB-6C4B-A8DA-C549306C9D70}"/>
                </a:ext>
              </a:extLst>
            </p:cNvPr>
            <p:cNvSpPr txBox="1"/>
            <p:nvPr/>
          </p:nvSpPr>
          <p:spPr>
            <a:xfrm>
              <a:off x="10613412" y="495105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04" name="꺾인 연결선[E] 203">
              <a:extLst>
                <a:ext uri="{FF2B5EF4-FFF2-40B4-BE49-F238E27FC236}">
                  <a16:creationId xmlns:a16="http://schemas.microsoft.com/office/drawing/2014/main" id="{63F7F6F0-1F81-FC4D-8AAB-F2F217C3340B}"/>
                </a:ext>
              </a:extLst>
            </p:cNvPr>
            <p:cNvCxnSpPr>
              <a:cxnSpLocks/>
              <a:stCxn id="203" idx="1"/>
              <a:endCxn id="202" idx="3"/>
            </p:cNvCxnSpPr>
            <p:nvPr/>
          </p:nvCxnSpPr>
          <p:spPr>
            <a:xfrm rot="10800000">
              <a:off x="10417542" y="5072734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9DCFDA2-9E7A-FE41-BFF1-869AADB15201}"/>
              </a:ext>
            </a:extLst>
          </p:cNvPr>
          <p:cNvGrpSpPr/>
          <p:nvPr/>
        </p:nvGrpSpPr>
        <p:grpSpPr>
          <a:xfrm>
            <a:off x="8025657" y="2303589"/>
            <a:ext cx="3421738" cy="362062"/>
            <a:chOff x="8025657" y="2303589"/>
            <a:chExt cx="3421738" cy="362062"/>
          </a:xfrm>
          <a:solidFill>
            <a:schemeClr val="accent2"/>
          </a:solidFill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488D210-2208-244D-806B-C9B8E2F29A43}"/>
                </a:ext>
              </a:extLst>
            </p:cNvPr>
            <p:cNvSpPr/>
            <p:nvPr/>
          </p:nvSpPr>
          <p:spPr>
            <a:xfrm>
              <a:off x="8025657" y="2303589"/>
              <a:ext cx="2408177" cy="304800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ps_toggle_i</a:t>
              </a:r>
              <a:endParaRPr kumimoji="1" lang="ko-Kore-KR" altLang="en-US" sz="1100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360BDC93-38CE-BF42-89D8-28F7299C3E6A}"/>
                </a:ext>
              </a:extLst>
            </p:cNvPr>
            <p:cNvGrpSpPr/>
            <p:nvPr/>
          </p:nvGrpSpPr>
          <p:grpSpPr>
            <a:xfrm>
              <a:off x="10390571" y="2419430"/>
              <a:ext cx="1056824" cy="246221"/>
              <a:chOff x="10368927" y="4951053"/>
              <a:chExt cx="1056824" cy="246221"/>
            </a:xfrm>
            <a:grpFill/>
          </p:grpSpPr>
          <p:sp>
            <p:nvSpPr>
              <p:cNvPr id="206" name="삼각형 205">
                <a:extLst>
                  <a:ext uri="{FF2B5EF4-FFF2-40B4-BE49-F238E27FC236}">
                    <a16:creationId xmlns:a16="http://schemas.microsoft.com/office/drawing/2014/main" id="{68873D75-6A11-074D-9445-5C173483C5E3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0BF460FE-97EF-0C4F-9A2E-A6EE4DE500D6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08" name="꺾인 연결선[E] 207">
                <a:extLst>
                  <a:ext uri="{FF2B5EF4-FFF2-40B4-BE49-F238E27FC236}">
                    <a16:creationId xmlns:a16="http://schemas.microsoft.com/office/drawing/2014/main" id="{B390187F-169A-3B48-999D-4783220230B7}"/>
                  </a:ext>
                </a:extLst>
              </p:cNvPr>
              <p:cNvCxnSpPr>
                <a:cxnSpLocks/>
                <a:stCxn id="207" idx="1"/>
                <a:endCxn id="206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grpFill/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DDA6E829-0540-5345-9D71-96F515210FA3}"/>
              </a:ext>
            </a:extLst>
          </p:cNvPr>
          <p:cNvGrpSpPr/>
          <p:nvPr/>
        </p:nvGrpSpPr>
        <p:grpSpPr>
          <a:xfrm>
            <a:off x="5430210" y="2189269"/>
            <a:ext cx="363294" cy="529936"/>
            <a:chOff x="10923793" y="2009521"/>
            <a:chExt cx="363294" cy="529936"/>
          </a:xfrm>
        </p:grpSpPr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5057C42E-6C40-194C-B335-A97904C7CD52}"/>
                </a:ext>
              </a:extLst>
            </p:cNvPr>
            <p:cNvSpPr/>
            <p:nvPr/>
          </p:nvSpPr>
          <p:spPr>
            <a:xfrm rot="5400000">
              <a:off x="10959002" y="2353504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2B2557CC-9A1A-2147-BEBE-AB92396ADE22}"/>
                </a:ext>
              </a:extLst>
            </p:cNvPr>
            <p:cNvSpPr/>
            <p:nvPr/>
          </p:nvSpPr>
          <p:spPr>
            <a:xfrm rot="5400000">
              <a:off x="10923793" y="2129491"/>
              <a:ext cx="45720" cy="45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2" name="사다리꼴[T] 211">
              <a:extLst>
                <a:ext uri="{FF2B5EF4-FFF2-40B4-BE49-F238E27FC236}">
                  <a16:creationId xmlns:a16="http://schemas.microsoft.com/office/drawing/2014/main" id="{E3FC39A1-B4C6-7643-9588-F3C8CF2DC0EA}"/>
                </a:ext>
              </a:extLst>
            </p:cNvPr>
            <p:cNvSpPr/>
            <p:nvPr/>
          </p:nvSpPr>
          <p:spPr>
            <a:xfrm rot="5400000">
              <a:off x="10866256" y="2118625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217" name="꺾인 연결선[E] 216">
            <a:extLst>
              <a:ext uri="{FF2B5EF4-FFF2-40B4-BE49-F238E27FC236}">
                <a16:creationId xmlns:a16="http://schemas.microsoft.com/office/drawing/2014/main" id="{4BBE0706-AD9E-CD4D-9BD7-C80FA7DBD042}"/>
              </a:ext>
            </a:extLst>
          </p:cNvPr>
          <p:cNvCxnSpPr>
            <a:stCxn id="212" idx="0"/>
            <a:endCxn id="40" idx="1"/>
          </p:cNvCxnSpPr>
          <p:nvPr/>
        </p:nvCxnSpPr>
        <p:spPr>
          <a:xfrm>
            <a:off x="5793505" y="2454237"/>
            <a:ext cx="2232152" cy="1752"/>
          </a:xfrm>
          <a:prstGeom prst="bentConnector3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[E] 218">
            <a:extLst>
              <a:ext uri="{FF2B5EF4-FFF2-40B4-BE49-F238E27FC236}">
                <a16:creationId xmlns:a16="http://schemas.microsoft.com/office/drawing/2014/main" id="{74571D3B-B12A-ED46-847B-2253FC60F412}"/>
              </a:ext>
            </a:extLst>
          </p:cNvPr>
          <p:cNvCxnSpPr>
            <a:stCxn id="40" idx="0"/>
            <a:endCxn id="211" idx="3"/>
          </p:cNvCxnSpPr>
          <p:nvPr/>
        </p:nvCxnSpPr>
        <p:spPr>
          <a:xfrm rot="16200000" flipH="1" flipV="1">
            <a:off x="7327153" y="413342"/>
            <a:ext cx="12346" cy="3792840"/>
          </a:xfrm>
          <a:prstGeom prst="bentConnector4">
            <a:avLst>
              <a:gd name="adj1" fmla="val -5931435"/>
              <a:gd name="adj2" fmla="val 1062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>
            <a:extLst>
              <a:ext uri="{FF2B5EF4-FFF2-40B4-BE49-F238E27FC236}">
                <a16:creationId xmlns:a16="http://schemas.microsoft.com/office/drawing/2014/main" id="{DA6084CA-560B-B44E-91AF-8C44884E1284}"/>
              </a:ext>
            </a:extLst>
          </p:cNvPr>
          <p:cNvCxnSpPr>
            <a:stCxn id="40" idx="0"/>
            <a:endCxn id="210" idx="4"/>
          </p:cNvCxnSpPr>
          <p:nvPr/>
        </p:nvCxnSpPr>
        <p:spPr>
          <a:xfrm rot="16200000" flipH="1" flipV="1">
            <a:off x="7210674" y="564716"/>
            <a:ext cx="280199" cy="3757944"/>
          </a:xfrm>
          <a:prstGeom prst="bentConnector4">
            <a:avLst>
              <a:gd name="adj1" fmla="val -261349"/>
              <a:gd name="adj2" fmla="val 10707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F9CC075-8CEC-4A4D-8482-66489F7D3EE4}"/>
              </a:ext>
            </a:extLst>
          </p:cNvPr>
          <p:cNvGrpSpPr/>
          <p:nvPr/>
        </p:nvGrpSpPr>
        <p:grpSpPr>
          <a:xfrm>
            <a:off x="603877" y="4735844"/>
            <a:ext cx="3415395" cy="359431"/>
            <a:chOff x="603877" y="4735844"/>
            <a:chExt cx="3415395" cy="35943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028E146-C4A8-064F-99BB-864A1BB8545F}"/>
                </a:ext>
              </a:extLst>
            </p:cNvPr>
            <p:cNvSpPr/>
            <p:nvPr/>
          </p:nvSpPr>
          <p:spPr>
            <a:xfrm>
              <a:off x="603877" y="4735844"/>
              <a:ext cx="2408177" cy="3048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ps_ack_toggle_o_r</a:t>
              </a:r>
              <a:endParaRPr kumimoji="1" lang="ko-Kore-KR" altLang="en-US" sz="1100" dirty="0"/>
            </a:p>
          </p:txBody>
        </p: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21287981-117D-E44E-91DC-B40D3825420A}"/>
                </a:ext>
              </a:extLst>
            </p:cNvPr>
            <p:cNvGrpSpPr/>
            <p:nvPr/>
          </p:nvGrpSpPr>
          <p:grpSpPr>
            <a:xfrm>
              <a:off x="2962448" y="4849054"/>
              <a:ext cx="1056824" cy="246221"/>
              <a:chOff x="10368927" y="4951053"/>
              <a:chExt cx="1056824" cy="246221"/>
            </a:xfrm>
          </p:grpSpPr>
          <p:sp>
            <p:nvSpPr>
              <p:cNvPr id="226" name="삼각형 225">
                <a:extLst>
                  <a:ext uri="{FF2B5EF4-FFF2-40B4-BE49-F238E27FC236}">
                    <a16:creationId xmlns:a16="http://schemas.microsoft.com/office/drawing/2014/main" id="{77CE7ED0-7943-484E-8BFC-48E8DEF11450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C5D458A9-0376-1246-82B6-4A802BCDCDC8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28" name="꺾인 연결선[E] 227">
                <a:extLst>
                  <a:ext uri="{FF2B5EF4-FFF2-40B4-BE49-F238E27FC236}">
                    <a16:creationId xmlns:a16="http://schemas.microsoft.com/office/drawing/2014/main" id="{089D7115-8CF0-6549-8B79-2C119075EFB7}"/>
                  </a:ext>
                </a:extLst>
              </p:cNvPr>
              <p:cNvCxnSpPr>
                <a:cxnSpLocks/>
                <a:stCxn id="227" idx="1"/>
                <a:endCxn id="226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30" name="꺾인 연결선[E] 229">
            <a:extLst>
              <a:ext uri="{FF2B5EF4-FFF2-40B4-BE49-F238E27FC236}">
                <a16:creationId xmlns:a16="http://schemas.microsoft.com/office/drawing/2014/main" id="{D12866A4-9053-6F45-B9AA-530C32E7CC3E}"/>
              </a:ext>
            </a:extLst>
          </p:cNvPr>
          <p:cNvCxnSpPr>
            <a:stCxn id="39" idx="1"/>
            <a:endCxn id="38" idx="1"/>
          </p:cNvCxnSpPr>
          <p:nvPr/>
        </p:nvCxnSpPr>
        <p:spPr>
          <a:xfrm rot="10800000" flipV="1">
            <a:off x="603877" y="3601278"/>
            <a:ext cx="12700" cy="1286966"/>
          </a:xfrm>
          <a:prstGeom prst="bentConnector3">
            <a:avLst>
              <a:gd name="adj1" fmla="val 4437622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A621C70-8856-D143-B154-957B35C5AFE8}"/>
              </a:ext>
            </a:extLst>
          </p:cNvPr>
          <p:cNvGrpSpPr/>
          <p:nvPr/>
        </p:nvGrpSpPr>
        <p:grpSpPr>
          <a:xfrm>
            <a:off x="607766" y="4215300"/>
            <a:ext cx="3257657" cy="367383"/>
            <a:chOff x="440712" y="4215300"/>
            <a:chExt cx="3257657" cy="36738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A3B1DD9-CF89-5944-BFF2-ACD910C7DF10}"/>
                </a:ext>
              </a:extLst>
            </p:cNvPr>
            <p:cNvSpPr/>
            <p:nvPr/>
          </p:nvSpPr>
          <p:spPr>
            <a:xfrm>
              <a:off x="440712" y="4277883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multiregimpl1_regs1</a:t>
              </a:r>
              <a:endParaRPr kumimoji="1" lang="ko-Kore-KR" altLang="en-US" sz="1100" dirty="0"/>
            </a:p>
          </p:txBody>
        </p:sp>
        <p:grpSp>
          <p:nvGrpSpPr>
            <p:cNvPr id="232" name="그룹 231">
              <a:extLst>
                <a:ext uri="{FF2B5EF4-FFF2-40B4-BE49-F238E27FC236}">
                  <a16:creationId xmlns:a16="http://schemas.microsoft.com/office/drawing/2014/main" id="{2412C7EA-5C50-A042-ADAD-F92CCCA53D17}"/>
                </a:ext>
              </a:extLst>
            </p:cNvPr>
            <p:cNvGrpSpPr/>
            <p:nvPr/>
          </p:nvGrpSpPr>
          <p:grpSpPr>
            <a:xfrm>
              <a:off x="2797703" y="4215300"/>
              <a:ext cx="900666" cy="246221"/>
              <a:chOff x="10368927" y="4951053"/>
              <a:chExt cx="900666" cy="246221"/>
            </a:xfrm>
          </p:grpSpPr>
          <p:sp>
            <p:nvSpPr>
              <p:cNvPr id="233" name="삼각형 232">
                <a:extLst>
                  <a:ext uri="{FF2B5EF4-FFF2-40B4-BE49-F238E27FC236}">
                    <a16:creationId xmlns:a16="http://schemas.microsoft.com/office/drawing/2014/main" id="{27ED6D50-A8CA-9B4D-B884-6F2093974AE5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7F77045-7A31-CA47-BE92-49CCA58B812B}"/>
                  </a:ext>
                </a:extLst>
              </p:cNvPr>
              <p:cNvSpPr txBox="1"/>
              <p:nvPr/>
            </p:nvSpPr>
            <p:spPr>
              <a:xfrm>
                <a:off x="10613413" y="4951053"/>
                <a:ext cx="6561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35" name="꺾인 연결선[E] 234">
                <a:extLst>
                  <a:ext uri="{FF2B5EF4-FFF2-40B4-BE49-F238E27FC236}">
                    <a16:creationId xmlns:a16="http://schemas.microsoft.com/office/drawing/2014/main" id="{92D4DDC3-B487-0B40-8277-2A0915D1AE01}"/>
                  </a:ext>
                </a:extLst>
              </p:cNvPr>
              <p:cNvCxnSpPr>
                <a:cxnSpLocks/>
                <a:stCxn id="234" idx="1"/>
                <a:endCxn id="233" idx="3"/>
              </p:cNvCxnSpPr>
              <p:nvPr/>
            </p:nvCxnSpPr>
            <p:spPr>
              <a:xfrm rot="10800000">
                <a:off x="10417543" y="5072734"/>
                <a:ext cx="195871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7" name="그룹 236">
            <a:extLst>
              <a:ext uri="{FF2B5EF4-FFF2-40B4-BE49-F238E27FC236}">
                <a16:creationId xmlns:a16="http://schemas.microsoft.com/office/drawing/2014/main" id="{0B14DB5D-CDEC-D249-A7A8-168B0F4B0EEE}"/>
              </a:ext>
            </a:extLst>
          </p:cNvPr>
          <p:cNvGrpSpPr/>
          <p:nvPr/>
        </p:nvGrpSpPr>
        <p:grpSpPr>
          <a:xfrm>
            <a:off x="3730487" y="5877423"/>
            <a:ext cx="900666" cy="246221"/>
            <a:chOff x="10368927" y="4951053"/>
            <a:chExt cx="900666" cy="246221"/>
          </a:xfrm>
        </p:grpSpPr>
        <p:sp>
          <p:nvSpPr>
            <p:cNvPr id="238" name="삼각형 237">
              <a:extLst>
                <a:ext uri="{FF2B5EF4-FFF2-40B4-BE49-F238E27FC236}">
                  <a16:creationId xmlns:a16="http://schemas.microsoft.com/office/drawing/2014/main" id="{96F9144D-DCED-7F4E-85A8-AED43FAE68A0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B3398DC4-9C82-884C-A58D-35ECF755D497}"/>
                </a:ext>
              </a:extLst>
            </p:cNvPr>
            <p:cNvSpPr txBox="1"/>
            <p:nvPr/>
          </p:nvSpPr>
          <p:spPr>
            <a:xfrm>
              <a:off x="10613413" y="4951053"/>
              <a:ext cx="6561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40" name="꺾인 연결선[E] 239">
              <a:extLst>
                <a:ext uri="{FF2B5EF4-FFF2-40B4-BE49-F238E27FC236}">
                  <a16:creationId xmlns:a16="http://schemas.microsoft.com/office/drawing/2014/main" id="{EA8C16FF-FE59-5D45-A965-6150663C0E34}"/>
                </a:ext>
              </a:extLst>
            </p:cNvPr>
            <p:cNvCxnSpPr>
              <a:cxnSpLocks/>
              <a:stCxn id="239" idx="1"/>
              <a:endCxn id="238" idx="3"/>
            </p:cNvCxnSpPr>
            <p:nvPr/>
          </p:nvCxnSpPr>
          <p:spPr>
            <a:xfrm rot="10800000">
              <a:off x="10417543" y="5072734"/>
              <a:ext cx="195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2" name="꺾인 연결선[E] 241">
            <a:extLst>
              <a:ext uri="{FF2B5EF4-FFF2-40B4-BE49-F238E27FC236}">
                <a16:creationId xmlns:a16="http://schemas.microsoft.com/office/drawing/2014/main" id="{20A44964-7133-0D4B-92E9-4AA7761642DA}"/>
              </a:ext>
            </a:extLst>
          </p:cNvPr>
          <p:cNvCxnSpPr>
            <a:stCxn id="53" idx="1"/>
            <a:endCxn id="54" idx="1"/>
          </p:cNvCxnSpPr>
          <p:nvPr/>
        </p:nvCxnSpPr>
        <p:spPr>
          <a:xfrm rot="10800000">
            <a:off x="607767" y="4430284"/>
            <a:ext cx="763981" cy="1470399"/>
          </a:xfrm>
          <a:prstGeom prst="bentConnector3">
            <a:avLst>
              <a:gd name="adj1" fmla="val 129922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5" name="꺾인 연결선[E] 244">
            <a:extLst>
              <a:ext uri="{FF2B5EF4-FFF2-40B4-BE49-F238E27FC236}">
                <a16:creationId xmlns:a16="http://schemas.microsoft.com/office/drawing/2014/main" id="{837E0307-9699-3F4A-997F-B459A9B04BA7}"/>
              </a:ext>
            </a:extLst>
          </p:cNvPr>
          <p:cNvCxnSpPr>
            <a:cxnSpLocks/>
            <a:stCxn id="41" idx="1"/>
            <a:endCxn id="53" idx="3"/>
          </p:cNvCxnSpPr>
          <p:nvPr/>
        </p:nvCxnSpPr>
        <p:spPr>
          <a:xfrm rot="10800000" flipV="1">
            <a:off x="3779925" y="4392888"/>
            <a:ext cx="3980765" cy="1507794"/>
          </a:xfrm>
          <a:prstGeom prst="bentConnector3">
            <a:avLst>
              <a:gd name="adj1" fmla="val 77009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꺾인 연결선[E] 246">
            <a:extLst>
              <a:ext uri="{FF2B5EF4-FFF2-40B4-BE49-F238E27FC236}">
                <a16:creationId xmlns:a16="http://schemas.microsoft.com/office/drawing/2014/main" id="{F0F7920B-725C-3447-8926-6B3598E1FD79}"/>
              </a:ext>
            </a:extLst>
          </p:cNvPr>
          <p:cNvCxnSpPr>
            <a:stCxn id="41" idx="2"/>
            <a:endCxn id="115" idx="3"/>
          </p:cNvCxnSpPr>
          <p:nvPr/>
        </p:nvCxnSpPr>
        <p:spPr>
          <a:xfrm rot="5400000" flipH="1" flipV="1">
            <a:off x="8330155" y="3772361"/>
            <a:ext cx="1407549" cy="138305"/>
          </a:xfrm>
          <a:prstGeom prst="bentConnector5">
            <a:avLst>
              <a:gd name="adj1" fmla="val -16241"/>
              <a:gd name="adj2" fmla="val 1643228"/>
              <a:gd name="adj3" fmla="val 113729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34CB22C6-2874-C447-A72B-2E816F68AD43}"/>
              </a:ext>
            </a:extLst>
          </p:cNvPr>
          <p:cNvCxnSpPr>
            <a:stCxn id="81" idx="1"/>
            <a:endCxn id="116" idx="3"/>
          </p:cNvCxnSpPr>
          <p:nvPr/>
        </p:nvCxnSpPr>
        <p:spPr>
          <a:xfrm flipV="1">
            <a:off x="3838456" y="3338474"/>
            <a:ext cx="4900324" cy="958"/>
          </a:xfrm>
          <a:prstGeom prst="bentConnector3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[E] 35">
            <a:extLst>
              <a:ext uri="{FF2B5EF4-FFF2-40B4-BE49-F238E27FC236}">
                <a16:creationId xmlns:a16="http://schemas.microsoft.com/office/drawing/2014/main" id="{81DA88AE-2A16-6740-8ABE-97936B7C7EA6}"/>
              </a:ext>
            </a:extLst>
          </p:cNvPr>
          <p:cNvCxnSpPr>
            <a:stCxn id="52" idx="2"/>
            <a:endCxn id="39" idx="0"/>
          </p:cNvCxnSpPr>
          <p:nvPr/>
        </p:nvCxnSpPr>
        <p:spPr>
          <a:xfrm rot="5400000">
            <a:off x="1234641" y="2874566"/>
            <a:ext cx="1147638" cy="987"/>
          </a:xfrm>
          <a:prstGeom prst="bentConnector3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061556F5-1062-FE45-B15C-51C3215C6C06}"/>
              </a:ext>
            </a:extLst>
          </p:cNvPr>
          <p:cNvSpPr txBox="1"/>
          <p:nvPr/>
        </p:nvSpPr>
        <p:spPr>
          <a:xfrm>
            <a:off x="9255533" y="3888551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FA86232C-47F3-154D-9B67-5F0FC601DFDD}"/>
              </a:ext>
            </a:extLst>
          </p:cNvPr>
          <p:cNvSpPr txBox="1"/>
          <p:nvPr/>
        </p:nvSpPr>
        <p:spPr>
          <a:xfrm>
            <a:off x="9281881" y="196276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CEF5FCF-44E0-1947-A788-19AA9367AF78}"/>
              </a:ext>
            </a:extLst>
          </p:cNvPr>
          <p:cNvSpPr txBox="1"/>
          <p:nvPr/>
        </p:nvSpPr>
        <p:spPr>
          <a:xfrm>
            <a:off x="5471801" y="56520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BF6788E-7BD5-F640-AB6F-55C778C834B3}"/>
              </a:ext>
            </a:extLst>
          </p:cNvPr>
          <p:cNvSpPr txBox="1"/>
          <p:nvPr/>
        </p:nvSpPr>
        <p:spPr>
          <a:xfrm>
            <a:off x="1463218" y="167016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DF365E4-0931-2548-85D4-DE64746F9C1C}"/>
              </a:ext>
            </a:extLst>
          </p:cNvPr>
          <p:cNvSpPr txBox="1"/>
          <p:nvPr/>
        </p:nvSpPr>
        <p:spPr>
          <a:xfrm>
            <a:off x="1463218" y="314140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CF6F2FD-AAFA-9742-BE74-6335BE2C2B3D}"/>
              </a:ext>
            </a:extLst>
          </p:cNvPr>
          <p:cNvSpPr txBox="1"/>
          <p:nvPr/>
        </p:nvSpPr>
        <p:spPr>
          <a:xfrm>
            <a:off x="1741584" y="397845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65A4007-CB48-1D42-ADA9-44D6DDA0A03E}"/>
              </a:ext>
            </a:extLst>
          </p:cNvPr>
          <p:cNvSpPr txBox="1"/>
          <p:nvPr/>
        </p:nvSpPr>
        <p:spPr>
          <a:xfrm>
            <a:off x="1741584" y="5056849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20DD15C-53E1-D046-957E-B401DAD04B49}"/>
              </a:ext>
            </a:extLst>
          </p:cNvPr>
          <p:cNvSpPr txBox="1"/>
          <p:nvPr/>
        </p:nvSpPr>
        <p:spPr>
          <a:xfrm>
            <a:off x="2490173" y="5425686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F5C7931-38F2-AF4B-9F67-B9AAC831F5F0}"/>
              </a:ext>
            </a:extLst>
          </p:cNvPr>
          <p:cNvSpPr txBox="1"/>
          <p:nvPr/>
        </p:nvSpPr>
        <p:spPr>
          <a:xfrm>
            <a:off x="8838905" y="606173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cxnSp>
        <p:nvCxnSpPr>
          <p:cNvPr id="145" name="꺾인 연결선[E] 144">
            <a:extLst>
              <a:ext uri="{FF2B5EF4-FFF2-40B4-BE49-F238E27FC236}">
                <a16:creationId xmlns:a16="http://schemas.microsoft.com/office/drawing/2014/main" id="{C9596643-07B4-9643-8B14-CB6943EA391E}"/>
              </a:ext>
            </a:extLst>
          </p:cNvPr>
          <p:cNvCxnSpPr>
            <a:cxnSpLocks/>
            <a:endCxn id="146" idx="2"/>
          </p:cNvCxnSpPr>
          <p:nvPr/>
        </p:nvCxnSpPr>
        <p:spPr>
          <a:xfrm flipV="1">
            <a:off x="3838456" y="571500"/>
            <a:ext cx="439212" cy="27679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AE781A8-2349-B244-A8B6-739A2CE3D3A2}"/>
              </a:ext>
            </a:extLst>
          </p:cNvPr>
          <p:cNvSpPr/>
          <p:nvPr/>
        </p:nvSpPr>
        <p:spPr>
          <a:xfrm>
            <a:off x="4101503" y="242888"/>
            <a:ext cx="352330" cy="32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o</a:t>
            </a:r>
            <a:endParaRPr kumimoji="1" lang="ko-Kore-KR" altLang="en-US" dirty="0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86E95336-4397-BD4D-99CB-482F1DDA4981}"/>
              </a:ext>
            </a:extLst>
          </p:cNvPr>
          <p:cNvSpPr/>
          <p:nvPr/>
        </p:nvSpPr>
        <p:spPr>
          <a:xfrm>
            <a:off x="6367150" y="5123850"/>
            <a:ext cx="352330" cy="32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i</a:t>
            </a:r>
            <a:endParaRPr kumimoji="1" lang="ko-Kore-KR" altLang="en-US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CB3FD5C-08FE-4B4F-958B-16D68FD62273}"/>
              </a:ext>
            </a:extLst>
          </p:cNvPr>
          <p:cNvSpPr txBox="1"/>
          <p:nvPr/>
        </p:nvSpPr>
        <p:spPr>
          <a:xfrm>
            <a:off x="6702974" y="5087906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X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78DEF04-B229-7D47-B660-786ECAA64FDD}"/>
              </a:ext>
            </a:extLst>
          </p:cNvPr>
          <p:cNvSpPr txBox="1"/>
          <p:nvPr/>
        </p:nvSpPr>
        <p:spPr>
          <a:xfrm>
            <a:off x="4447229" y="21259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423731B-416C-CF41-8853-9F82B4E00F7D}"/>
              </a:ext>
            </a:extLst>
          </p:cNvPr>
          <p:cNvSpPr txBox="1"/>
          <p:nvPr/>
        </p:nvSpPr>
        <p:spPr>
          <a:xfrm>
            <a:off x="219638" y="114300"/>
            <a:ext cx="33057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</a:t>
            </a:r>
            <a:r>
              <a:rPr kumimoji="1" lang="ko-KR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kumimoji="1" lang="ko-KR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ore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Blind Transfer</a:t>
            </a:r>
            <a:endParaRPr kumimoji="1" lang="ko-Kore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452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464E33C-87FD-1747-9069-A0D0F5EEB5B0}"/>
              </a:ext>
            </a:extLst>
          </p:cNvPr>
          <p:cNvSpPr/>
          <p:nvPr/>
        </p:nvSpPr>
        <p:spPr>
          <a:xfrm>
            <a:off x="412832" y="3642195"/>
            <a:ext cx="2566553" cy="22733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serdes</a:t>
            </a:r>
            <a:r>
              <a:rPr kumimoji="1" lang="en-US" altLang="ko-Kore-KR" sz="1100" dirty="0">
                <a:solidFill>
                  <a:schemeClr val="tx1"/>
                </a:solidFill>
              </a:rPr>
              <a:t> = _OSERDESE2_8X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04AAE2B-571C-F64A-A536-D4D8C2A7CCB0}"/>
              </a:ext>
            </a:extLst>
          </p:cNvPr>
          <p:cNvSpPr/>
          <p:nvPr/>
        </p:nvSpPr>
        <p:spPr>
          <a:xfrm>
            <a:off x="3563494" y="4260888"/>
            <a:ext cx="914987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override_en</a:t>
            </a:r>
            <a:endParaRPr kumimoji="1" lang="ko-Kore-KR" altLang="en-US" sz="11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293ED59-9E14-B44A-A9EC-F885B27B3360}"/>
              </a:ext>
            </a:extLst>
          </p:cNvPr>
          <p:cNvSpPr/>
          <p:nvPr/>
        </p:nvSpPr>
        <p:spPr>
          <a:xfrm>
            <a:off x="3563495" y="4688729"/>
            <a:ext cx="914986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override_o</a:t>
            </a:r>
            <a:endParaRPr kumimoji="1" lang="ko-Kore-KR" altLang="en-US" sz="11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49B983-5A00-9441-84D6-A1F1098E8ABD}"/>
              </a:ext>
            </a:extLst>
          </p:cNvPr>
          <p:cNvSpPr/>
          <p:nvPr/>
        </p:nvSpPr>
        <p:spPr>
          <a:xfrm>
            <a:off x="5546122" y="603504"/>
            <a:ext cx="5665669" cy="53120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_</a:t>
            </a:r>
            <a:r>
              <a:rPr kumimoji="1" lang="en-US" altLang="ko-Kore-KR" dirty="0" err="1">
                <a:solidFill>
                  <a:schemeClr val="tx1"/>
                </a:solidFill>
              </a:rPr>
              <a:t>SerdesDriver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BAF098B-AB0B-124F-9D30-453EE977E95E}"/>
              </a:ext>
            </a:extLst>
          </p:cNvPr>
          <p:cNvSpPr/>
          <p:nvPr/>
        </p:nvSpPr>
        <p:spPr>
          <a:xfrm>
            <a:off x="9290250" y="1221446"/>
            <a:ext cx="1014164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previous_data</a:t>
            </a:r>
            <a:endParaRPr kumimoji="1" lang="ko-Kore-KR" altLang="en-US" sz="1100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EE6453A-1AC6-AA42-B4DF-D7823CD3267C}"/>
              </a:ext>
            </a:extLst>
          </p:cNvPr>
          <p:cNvSpPr/>
          <p:nvPr/>
        </p:nvSpPr>
        <p:spPr>
          <a:xfrm>
            <a:off x="485845" y="3902499"/>
            <a:ext cx="2088746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o[7:0]</a:t>
            </a:r>
            <a:endParaRPr kumimoji="1" lang="ko-Kore-KR" altLang="en-US" sz="1100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6E417FF-7641-004E-B93E-165B9970D28F}"/>
              </a:ext>
            </a:extLst>
          </p:cNvPr>
          <p:cNvSpPr/>
          <p:nvPr/>
        </p:nvSpPr>
        <p:spPr>
          <a:xfrm>
            <a:off x="5686514" y="1619851"/>
            <a:ext cx="691832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stb</a:t>
            </a:r>
            <a:endParaRPr kumimoji="1" lang="ko-Kore-KR" altLang="en-US" sz="1100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A13C96A-2E0C-154F-9DDB-BA18D50F1A53}"/>
              </a:ext>
            </a:extLst>
          </p:cNvPr>
          <p:cNvSpPr/>
          <p:nvPr/>
        </p:nvSpPr>
        <p:spPr>
          <a:xfrm>
            <a:off x="5686514" y="2332908"/>
            <a:ext cx="1292210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fine_ts</a:t>
            </a:r>
            <a:r>
              <a:rPr kumimoji="1" lang="en-US" altLang="ko-Kore-KR" sz="1100" dirty="0"/>
              <a:t>[2:0]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D78E90BB-CD53-9F43-89EB-9A778BA0E4E3}"/>
              </a:ext>
            </a:extLst>
          </p:cNvPr>
          <p:cNvSpPr/>
          <p:nvPr/>
        </p:nvSpPr>
        <p:spPr>
          <a:xfrm>
            <a:off x="5686514" y="1247196"/>
            <a:ext cx="989589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serdes_o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70368AA-CC28-364E-B956-FD71E627EB61}"/>
              </a:ext>
            </a:extLst>
          </p:cNvPr>
          <p:cNvSpPr/>
          <p:nvPr/>
        </p:nvSpPr>
        <p:spPr>
          <a:xfrm>
            <a:off x="5686514" y="2000589"/>
            <a:ext cx="691832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data</a:t>
            </a:r>
            <a:endParaRPr kumimoji="1" lang="ko-Kore-KR" altLang="en-US" sz="1100" dirty="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D37FD64-F068-1944-8A15-05B6CFB4E67D}"/>
              </a:ext>
            </a:extLst>
          </p:cNvPr>
          <p:cNvSpPr/>
          <p:nvPr/>
        </p:nvSpPr>
        <p:spPr>
          <a:xfrm>
            <a:off x="7927394" y="2531244"/>
            <a:ext cx="946548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override_en</a:t>
            </a:r>
            <a:endParaRPr kumimoji="1" lang="ko-Kore-KR" altLang="en-US" sz="1100" dirty="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41A9BA7-0CA3-354D-9BE9-A20E6B58BF77}"/>
              </a:ext>
            </a:extLst>
          </p:cNvPr>
          <p:cNvSpPr/>
          <p:nvPr/>
        </p:nvSpPr>
        <p:spPr>
          <a:xfrm>
            <a:off x="7771092" y="3931798"/>
            <a:ext cx="946548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override_o</a:t>
            </a:r>
            <a:endParaRPr kumimoji="1" lang="ko-Kore-KR" altLang="en-US" sz="1100" dirty="0"/>
          </a:p>
        </p:txBody>
      </p:sp>
      <p:cxnSp>
        <p:nvCxnSpPr>
          <p:cNvPr id="110" name="꺾인 연결선[E] 109">
            <a:extLst>
              <a:ext uri="{FF2B5EF4-FFF2-40B4-BE49-F238E27FC236}">
                <a16:creationId xmlns:a16="http://schemas.microsoft.com/office/drawing/2014/main" id="{8AC9BCF9-B59B-CF4E-95D5-25A999BF4982}"/>
              </a:ext>
            </a:extLst>
          </p:cNvPr>
          <p:cNvCxnSpPr>
            <a:cxnSpLocks/>
            <a:stCxn id="102" idx="3"/>
            <a:endCxn id="105" idx="1"/>
          </p:cNvCxnSpPr>
          <p:nvPr/>
        </p:nvCxnSpPr>
        <p:spPr>
          <a:xfrm flipV="1">
            <a:off x="2574591" y="1386357"/>
            <a:ext cx="3111923" cy="2668542"/>
          </a:xfrm>
          <a:prstGeom prst="bentConnector3">
            <a:avLst>
              <a:gd name="adj1" fmla="val 879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꺾인 연결선[E] 117">
            <a:extLst>
              <a:ext uri="{FF2B5EF4-FFF2-40B4-BE49-F238E27FC236}">
                <a16:creationId xmlns:a16="http://schemas.microsoft.com/office/drawing/2014/main" id="{06392C30-829F-6B46-BC86-981C8BEBC051}"/>
              </a:ext>
            </a:extLst>
          </p:cNvPr>
          <p:cNvCxnSpPr>
            <a:cxnSpLocks/>
            <a:stCxn id="16" idx="3"/>
            <a:endCxn id="106" idx="1"/>
          </p:cNvCxnSpPr>
          <p:nvPr/>
        </p:nvCxnSpPr>
        <p:spPr>
          <a:xfrm flipV="1">
            <a:off x="1443597" y="2139750"/>
            <a:ext cx="4242917" cy="586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꺾인 연결선[E] 119">
            <a:extLst>
              <a:ext uri="{FF2B5EF4-FFF2-40B4-BE49-F238E27FC236}">
                <a16:creationId xmlns:a16="http://schemas.microsoft.com/office/drawing/2014/main" id="{D927BAEF-3614-AC45-8316-8CBDD798DD5F}"/>
              </a:ext>
            </a:extLst>
          </p:cNvPr>
          <p:cNvCxnSpPr>
            <a:cxnSpLocks/>
            <a:stCxn id="17" idx="3"/>
            <a:endCxn id="104" idx="1"/>
          </p:cNvCxnSpPr>
          <p:nvPr/>
        </p:nvCxnSpPr>
        <p:spPr>
          <a:xfrm flipV="1">
            <a:off x="1443597" y="2472069"/>
            <a:ext cx="4242917" cy="158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[E] 121">
            <a:extLst>
              <a:ext uri="{FF2B5EF4-FFF2-40B4-BE49-F238E27FC236}">
                <a16:creationId xmlns:a16="http://schemas.microsoft.com/office/drawing/2014/main" id="{C4D6D993-36D6-2C48-A588-816182A6684B}"/>
              </a:ext>
            </a:extLst>
          </p:cNvPr>
          <p:cNvCxnSpPr>
            <a:cxnSpLocks/>
            <a:stCxn id="22" idx="3"/>
            <a:endCxn id="107" idx="1"/>
          </p:cNvCxnSpPr>
          <p:nvPr/>
        </p:nvCxnSpPr>
        <p:spPr>
          <a:xfrm flipV="1">
            <a:off x="4478481" y="2670405"/>
            <a:ext cx="3448913" cy="17428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꺾인 연결선[E] 123">
            <a:extLst>
              <a:ext uri="{FF2B5EF4-FFF2-40B4-BE49-F238E27FC236}">
                <a16:creationId xmlns:a16="http://schemas.microsoft.com/office/drawing/2014/main" id="{F9F6B3E4-0E67-5C4C-ADB9-5EFA553D5BC0}"/>
              </a:ext>
            </a:extLst>
          </p:cNvPr>
          <p:cNvCxnSpPr>
            <a:stCxn id="23" idx="3"/>
            <a:endCxn id="108" idx="1"/>
          </p:cNvCxnSpPr>
          <p:nvPr/>
        </p:nvCxnSpPr>
        <p:spPr>
          <a:xfrm flipV="1">
            <a:off x="4478481" y="4070959"/>
            <a:ext cx="3292611" cy="770170"/>
          </a:xfrm>
          <a:prstGeom prst="bentConnector3">
            <a:avLst>
              <a:gd name="adj1" fmla="val 668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1C01E8D-847D-9B4F-95B4-9703432AC843}"/>
              </a:ext>
            </a:extLst>
          </p:cNvPr>
          <p:cNvCxnSpPr>
            <a:stCxn id="38" idx="0"/>
            <a:endCxn id="37" idx="2"/>
          </p:cNvCxnSpPr>
          <p:nvPr/>
        </p:nvCxnSpPr>
        <p:spPr>
          <a:xfrm flipV="1">
            <a:off x="9797332" y="1499767"/>
            <a:ext cx="0" cy="105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7F4B5223-6632-CB4C-B4FD-DA71D5F57D73}"/>
              </a:ext>
            </a:extLst>
          </p:cNvPr>
          <p:cNvCxnSpPr>
            <a:cxnSpLocks/>
            <a:stCxn id="106" idx="3"/>
            <a:endCxn id="136" idx="4"/>
          </p:cNvCxnSpPr>
          <p:nvPr/>
        </p:nvCxnSpPr>
        <p:spPr>
          <a:xfrm flipV="1">
            <a:off x="6378346" y="1916829"/>
            <a:ext cx="3275124" cy="22292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꺾인 연결선[E] 131">
            <a:extLst>
              <a:ext uri="{FF2B5EF4-FFF2-40B4-BE49-F238E27FC236}">
                <a16:creationId xmlns:a16="http://schemas.microsoft.com/office/drawing/2014/main" id="{2B4609DA-A821-AB4F-8621-FBE93C7CA157}"/>
              </a:ext>
            </a:extLst>
          </p:cNvPr>
          <p:cNvCxnSpPr>
            <a:stCxn id="103" idx="3"/>
            <a:endCxn id="38" idx="1"/>
          </p:cNvCxnSpPr>
          <p:nvPr/>
        </p:nvCxnSpPr>
        <p:spPr>
          <a:xfrm>
            <a:off x="6378346" y="1759012"/>
            <a:ext cx="3192984" cy="23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꺾인 연결선[E] 133">
            <a:extLst>
              <a:ext uri="{FF2B5EF4-FFF2-40B4-BE49-F238E27FC236}">
                <a16:creationId xmlns:a16="http://schemas.microsoft.com/office/drawing/2014/main" id="{55A7D290-6B84-8348-A138-19D135A24814}"/>
              </a:ext>
            </a:extLst>
          </p:cNvPr>
          <p:cNvCxnSpPr>
            <a:cxnSpLocks/>
            <a:stCxn id="37" idx="0"/>
            <a:endCxn id="137" idx="4"/>
          </p:cNvCxnSpPr>
          <p:nvPr/>
        </p:nvCxnSpPr>
        <p:spPr>
          <a:xfrm rot="16200000" flipH="1">
            <a:off x="9509995" y="1508783"/>
            <a:ext cx="695752" cy="121079"/>
          </a:xfrm>
          <a:prstGeom prst="bentConnector5">
            <a:avLst>
              <a:gd name="adj1" fmla="val -32857"/>
              <a:gd name="adj2" fmla="val 814388"/>
              <a:gd name="adj3" fmla="val 1328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C377A1C5-9E53-1047-8611-84BEA50DCC8F}"/>
              </a:ext>
            </a:extLst>
          </p:cNvPr>
          <p:cNvGrpSpPr/>
          <p:nvPr/>
        </p:nvGrpSpPr>
        <p:grpSpPr>
          <a:xfrm>
            <a:off x="9532364" y="1605471"/>
            <a:ext cx="529936" cy="311727"/>
            <a:chOff x="9532364" y="1605471"/>
            <a:chExt cx="529936" cy="311727"/>
          </a:xfrm>
        </p:grpSpPr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184ED65F-1820-334A-A991-3412740A5A19}"/>
                </a:ext>
              </a:extLst>
            </p:cNvPr>
            <p:cNvSpPr/>
            <p:nvPr/>
          </p:nvSpPr>
          <p:spPr>
            <a:xfrm>
              <a:off x="9596552" y="1815758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50707B3E-6F16-3F45-A4BA-6E12D993B296}"/>
                </a:ext>
              </a:extLst>
            </p:cNvPr>
            <p:cNvSpPr/>
            <p:nvPr/>
          </p:nvSpPr>
          <p:spPr>
            <a:xfrm>
              <a:off x="9861493" y="1816127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사다리꼴[T] 37">
              <a:extLst>
                <a:ext uri="{FF2B5EF4-FFF2-40B4-BE49-F238E27FC236}">
                  <a16:creationId xmlns:a16="http://schemas.microsoft.com/office/drawing/2014/main" id="{DE2D7132-5EE4-2A4A-A87D-23ACB1EC720C}"/>
                </a:ext>
              </a:extLst>
            </p:cNvPr>
            <p:cNvSpPr/>
            <p:nvPr/>
          </p:nvSpPr>
          <p:spPr>
            <a:xfrm>
              <a:off x="9532364" y="1605471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148" name="꺾인 연결선[E] 147">
            <a:extLst>
              <a:ext uri="{FF2B5EF4-FFF2-40B4-BE49-F238E27FC236}">
                <a16:creationId xmlns:a16="http://schemas.microsoft.com/office/drawing/2014/main" id="{E51F0FE5-943A-864D-B016-B4D4801716B1}"/>
              </a:ext>
            </a:extLst>
          </p:cNvPr>
          <p:cNvCxnSpPr>
            <a:cxnSpLocks/>
            <a:stCxn id="107" idx="3"/>
            <a:endCxn id="146" idx="1"/>
          </p:cNvCxnSpPr>
          <p:nvPr/>
        </p:nvCxnSpPr>
        <p:spPr>
          <a:xfrm flipV="1">
            <a:off x="8873942" y="2668575"/>
            <a:ext cx="487501" cy="18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EAD2B373-3A1E-8149-9A56-64AE1920518C}"/>
              </a:ext>
            </a:extLst>
          </p:cNvPr>
          <p:cNvGrpSpPr/>
          <p:nvPr/>
        </p:nvGrpSpPr>
        <p:grpSpPr>
          <a:xfrm>
            <a:off x="7763414" y="3012425"/>
            <a:ext cx="439946" cy="292591"/>
            <a:chOff x="7763414" y="3136409"/>
            <a:chExt cx="439946" cy="388426"/>
          </a:xfrm>
        </p:grpSpPr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260FB661-86BB-6049-A053-89C2E4ACFE08}"/>
                </a:ext>
              </a:extLst>
            </p:cNvPr>
            <p:cNvSpPr/>
            <p:nvPr/>
          </p:nvSpPr>
          <p:spPr>
            <a:xfrm>
              <a:off x="7828456" y="3136409"/>
              <a:ext cx="117680" cy="1120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18705BBF-C744-8F4C-9D31-AC53A0B51DB9}"/>
                </a:ext>
              </a:extLst>
            </p:cNvPr>
            <p:cNvSpPr/>
            <p:nvPr/>
          </p:nvSpPr>
          <p:spPr>
            <a:xfrm>
              <a:off x="7829052" y="3412773"/>
              <a:ext cx="117680" cy="1120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1" name="지연 150">
              <a:extLst>
                <a:ext uri="{FF2B5EF4-FFF2-40B4-BE49-F238E27FC236}">
                  <a16:creationId xmlns:a16="http://schemas.microsoft.com/office/drawing/2014/main" id="{F5DC382B-0F12-3F47-9642-958FEAC462A9}"/>
                </a:ext>
              </a:extLst>
            </p:cNvPr>
            <p:cNvSpPr/>
            <p:nvPr/>
          </p:nvSpPr>
          <p:spPr>
            <a:xfrm>
              <a:off x="7828456" y="3136409"/>
              <a:ext cx="374904" cy="385429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8AA089DD-042C-2640-B3D5-8883B30E2619}"/>
                </a:ext>
              </a:extLst>
            </p:cNvPr>
            <p:cNvSpPr/>
            <p:nvPr/>
          </p:nvSpPr>
          <p:spPr>
            <a:xfrm>
              <a:off x="7763414" y="3301544"/>
              <a:ext cx="63076" cy="860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cxnSp>
        <p:nvCxnSpPr>
          <p:cNvPr id="157" name="꺾인 연결선[E] 156">
            <a:extLst>
              <a:ext uri="{FF2B5EF4-FFF2-40B4-BE49-F238E27FC236}">
                <a16:creationId xmlns:a16="http://schemas.microsoft.com/office/drawing/2014/main" id="{037D43ED-78B5-C947-BBFC-AC7131F4C6D6}"/>
              </a:ext>
            </a:extLst>
          </p:cNvPr>
          <p:cNvCxnSpPr>
            <a:stCxn id="103" idx="3"/>
            <a:endCxn id="152" idx="2"/>
          </p:cNvCxnSpPr>
          <p:nvPr/>
        </p:nvCxnSpPr>
        <p:spPr>
          <a:xfrm>
            <a:off x="6378346" y="1759012"/>
            <a:ext cx="1450110" cy="1295620"/>
          </a:xfrm>
          <a:prstGeom prst="bentConnector3">
            <a:avLst>
              <a:gd name="adj1" fmla="val 831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꺾인 연결선[E] 158">
            <a:extLst>
              <a:ext uri="{FF2B5EF4-FFF2-40B4-BE49-F238E27FC236}">
                <a16:creationId xmlns:a16="http://schemas.microsoft.com/office/drawing/2014/main" id="{FE40D007-FA1D-D24E-A338-9BB1C47AC485}"/>
              </a:ext>
            </a:extLst>
          </p:cNvPr>
          <p:cNvCxnSpPr>
            <a:cxnSpLocks/>
            <a:stCxn id="37" idx="0"/>
            <a:endCxn id="153" idx="2"/>
          </p:cNvCxnSpPr>
          <p:nvPr/>
        </p:nvCxnSpPr>
        <p:spPr>
          <a:xfrm rot="16200000" flipH="1" flipV="1">
            <a:off x="7806480" y="1178379"/>
            <a:ext cx="1947785" cy="2033918"/>
          </a:xfrm>
          <a:prstGeom prst="bentConnector4">
            <a:avLst>
              <a:gd name="adj1" fmla="val -11736"/>
              <a:gd name="adj2" fmla="val 1122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꺾인 연결선[E] 162">
            <a:extLst>
              <a:ext uri="{FF2B5EF4-FFF2-40B4-BE49-F238E27FC236}">
                <a16:creationId xmlns:a16="http://schemas.microsoft.com/office/drawing/2014/main" id="{31D8B143-FC55-7C4F-B906-5D20ADFC693A}"/>
              </a:ext>
            </a:extLst>
          </p:cNvPr>
          <p:cNvCxnSpPr>
            <a:stCxn id="106" idx="3"/>
            <a:endCxn id="154" idx="2"/>
          </p:cNvCxnSpPr>
          <p:nvPr/>
        </p:nvCxnSpPr>
        <p:spPr>
          <a:xfrm>
            <a:off x="6378346" y="2139750"/>
            <a:ext cx="1450706" cy="1123060"/>
          </a:xfrm>
          <a:prstGeom prst="bentConnector3">
            <a:avLst>
              <a:gd name="adj1" fmla="val 729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0C32A3C1-249D-6B4A-9B0D-905354D7AC5E}"/>
              </a:ext>
            </a:extLst>
          </p:cNvPr>
          <p:cNvGrpSpPr/>
          <p:nvPr/>
        </p:nvGrpSpPr>
        <p:grpSpPr>
          <a:xfrm>
            <a:off x="6887133" y="4128599"/>
            <a:ext cx="853595" cy="1657242"/>
            <a:chOff x="7273746" y="4128599"/>
            <a:chExt cx="853595" cy="1657242"/>
          </a:xfrm>
        </p:grpSpPr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DA738198-18F6-F840-A42A-42E337BD17D5}"/>
                </a:ext>
              </a:extLst>
            </p:cNvPr>
            <p:cNvSpPr/>
            <p:nvPr/>
          </p:nvSpPr>
          <p:spPr>
            <a:xfrm>
              <a:off x="7273746" y="4128599"/>
              <a:ext cx="846764" cy="16572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900" dirty="0"/>
                <a:t>edges[</a:t>
              </a:r>
              <a:r>
                <a:rPr kumimoji="1" lang="en-US" altLang="ko-Kore-KR" sz="900" dirty="0" err="1"/>
                <a:t>fine_ts</a:t>
              </a:r>
              <a:r>
                <a:rPr kumimoji="1" lang="en-US" altLang="ko-Kore-KR" sz="900" dirty="0"/>
                <a:t>]</a:t>
              </a:r>
              <a:endParaRPr kumimoji="1" lang="ko-Kore-KR" altLang="en-US" sz="900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302D54DF-AC45-6645-B868-197A31BA7EAF}"/>
                </a:ext>
              </a:extLst>
            </p:cNvPr>
            <p:cNvSpPr txBox="1"/>
            <p:nvPr/>
          </p:nvSpPr>
          <p:spPr>
            <a:xfrm>
              <a:off x="7471654" y="4433129"/>
              <a:ext cx="655687" cy="1186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0 8’b1111111</a:t>
              </a:r>
              <a:r>
                <a:rPr kumimoji="1" lang="en-US" altLang="ko-KR" sz="600" dirty="0"/>
                <a:t>1</a:t>
              </a:r>
              <a:endParaRPr kumimoji="1" lang="en-US" altLang="ko-Kore-KR" sz="600" dirty="0"/>
            </a:p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1 8’b111111</a:t>
              </a:r>
              <a:r>
                <a:rPr kumimoji="1" lang="en-US" altLang="ko-KR" sz="600" dirty="0"/>
                <a:t>1</a:t>
              </a:r>
              <a:r>
                <a:rPr kumimoji="1" lang="en-US" altLang="ko-Kore-KR" sz="600" dirty="0"/>
                <a:t>0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2 8’b11111</a:t>
              </a:r>
              <a:r>
                <a:rPr kumimoji="1" lang="en-US" altLang="ko-KR" sz="600" dirty="0"/>
                <a:t>1</a:t>
              </a:r>
              <a:r>
                <a:rPr kumimoji="1" lang="en-US" altLang="ko-Kore-KR" sz="600" dirty="0"/>
                <a:t>00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3 8’b1111</a:t>
              </a:r>
              <a:r>
                <a:rPr kumimoji="1" lang="en-US" altLang="ko-KR" sz="600" dirty="0"/>
                <a:t>1</a:t>
              </a:r>
              <a:r>
                <a:rPr kumimoji="1" lang="en-US" altLang="ko-Kore-KR" sz="600" dirty="0"/>
                <a:t>000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4 8’b111</a:t>
              </a:r>
              <a:r>
                <a:rPr kumimoji="1" lang="en-US" altLang="ko-KR" sz="600" dirty="0"/>
                <a:t>1</a:t>
              </a:r>
              <a:r>
                <a:rPr kumimoji="1" lang="en-US" altLang="ko-Kore-KR" sz="600" dirty="0"/>
                <a:t>0000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5 8’b11</a:t>
              </a:r>
              <a:r>
                <a:rPr kumimoji="1" lang="en-US" altLang="ko-KR" sz="600" dirty="0"/>
                <a:t>1</a:t>
              </a:r>
              <a:r>
                <a:rPr kumimoji="1" lang="en-US" altLang="ko-Kore-KR" sz="600" dirty="0"/>
                <a:t>00000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6 8’b1</a:t>
              </a:r>
              <a:r>
                <a:rPr kumimoji="1" lang="en-US" altLang="ko-KR" sz="600" dirty="0"/>
                <a:t>1</a:t>
              </a:r>
              <a:r>
                <a:rPr kumimoji="1" lang="en-US" altLang="ko-Kore-KR" sz="600" dirty="0"/>
                <a:t>000000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7 8’b</a:t>
              </a:r>
              <a:r>
                <a:rPr kumimoji="1" lang="en-US" altLang="ko-KR" sz="600" dirty="0"/>
                <a:t>1</a:t>
              </a:r>
              <a:r>
                <a:rPr kumimoji="1" lang="en-US" altLang="ko-Kore-KR" sz="600" dirty="0"/>
                <a:t>0000000</a:t>
              </a:r>
              <a:endParaRPr kumimoji="1" lang="ko-Kore-KR" altLang="en-US" sz="600" dirty="0"/>
            </a:p>
          </p:txBody>
        </p:sp>
      </p:grpSp>
      <p:cxnSp>
        <p:nvCxnSpPr>
          <p:cNvPr id="169" name="꺾인 연결선[E] 168">
            <a:extLst>
              <a:ext uri="{FF2B5EF4-FFF2-40B4-BE49-F238E27FC236}">
                <a16:creationId xmlns:a16="http://schemas.microsoft.com/office/drawing/2014/main" id="{2D964514-5750-EB47-B036-6C9131FE10BE}"/>
              </a:ext>
            </a:extLst>
          </p:cNvPr>
          <p:cNvCxnSpPr>
            <a:stCxn id="104" idx="3"/>
            <a:endCxn id="165" idx="0"/>
          </p:cNvCxnSpPr>
          <p:nvPr/>
        </p:nvCxnSpPr>
        <p:spPr>
          <a:xfrm>
            <a:off x="6978724" y="2472069"/>
            <a:ext cx="331791" cy="16565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꺾인 연결선[E] 170">
            <a:extLst>
              <a:ext uri="{FF2B5EF4-FFF2-40B4-BE49-F238E27FC236}">
                <a16:creationId xmlns:a16="http://schemas.microsoft.com/office/drawing/2014/main" id="{BDDBA650-C3DB-6C4C-B094-585094477053}"/>
              </a:ext>
            </a:extLst>
          </p:cNvPr>
          <p:cNvCxnSpPr>
            <a:cxnSpLocks/>
            <a:stCxn id="166" idx="3"/>
            <a:endCxn id="232" idx="4"/>
          </p:cNvCxnSpPr>
          <p:nvPr/>
        </p:nvCxnSpPr>
        <p:spPr>
          <a:xfrm flipV="1">
            <a:off x="7740728" y="3302915"/>
            <a:ext cx="2081823" cy="172322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꺾인 연결선[E] 181">
            <a:extLst>
              <a:ext uri="{FF2B5EF4-FFF2-40B4-BE49-F238E27FC236}">
                <a16:creationId xmlns:a16="http://schemas.microsoft.com/office/drawing/2014/main" id="{11026F40-34B1-CD43-B720-9A5620F5E535}"/>
              </a:ext>
            </a:extLst>
          </p:cNvPr>
          <p:cNvCxnSpPr>
            <a:cxnSpLocks/>
            <a:stCxn id="166" idx="3"/>
            <a:endCxn id="238" idx="4"/>
          </p:cNvCxnSpPr>
          <p:nvPr/>
        </p:nvCxnSpPr>
        <p:spPr>
          <a:xfrm flipV="1">
            <a:off x="7740728" y="3902499"/>
            <a:ext cx="2447828" cy="11236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C4F360E0-78C6-5C48-A5FC-5438A97339EE}"/>
              </a:ext>
            </a:extLst>
          </p:cNvPr>
          <p:cNvGrpSpPr/>
          <p:nvPr/>
        </p:nvGrpSpPr>
        <p:grpSpPr>
          <a:xfrm>
            <a:off x="7772122" y="3546299"/>
            <a:ext cx="430137" cy="290333"/>
            <a:chOff x="7773223" y="3136409"/>
            <a:chExt cx="430137" cy="385429"/>
          </a:xfrm>
        </p:grpSpPr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23309844-B609-064F-9A9E-C6CCDB1B2063}"/>
                </a:ext>
              </a:extLst>
            </p:cNvPr>
            <p:cNvSpPr/>
            <p:nvPr/>
          </p:nvSpPr>
          <p:spPr>
            <a:xfrm>
              <a:off x="7828456" y="3136409"/>
              <a:ext cx="117680" cy="1120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A256B2E1-63DD-C64A-B539-6391A8BB7577}"/>
                </a:ext>
              </a:extLst>
            </p:cNvPr>
            <p:cNvSpPr/>
            <p:nvPr/>
          </p:nvSpPr>
          <p:spPr>
            <a:xfrm>
              <a:off x="7831575" y="3259931"/>
              <a:ext cx="88921" cy="1271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89" name="지연 188">
              <a:extLst>
                <a:ext uri="{FF2B5EF4-FFF2-40B4-BE49-F238E27FC236}">
                  <a16:creationId xmlns:a16="http://schemas.microsoft.com/office/drawing/2014/main" id="{1DBD3403-8435-794C-A6F9-E97066D95660}"/>
                </a:ext>
              </a:extLst>
            </p:cNvPr>
            <p:cNvSpPr/>
            <p:nvPr/>
          </p:nvSpPr>
          <p:spPr>
            <a:xfrm>
              <a:off x="7828456" y="3136409"/>
              <a:ext cx="374904" cy="385429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96E860E0-95C2-9044-AD72-D55FB842B2BE}"/>
                </a:ext>
              </a:extLst>
            </p:cNvPr>
            <p:cNvSpPr/>
            <p:nvPr/>
          </p:nvSpPr>
          <p:spPr>
            <a:xfrm>
              <a:off x="7773223" y="3439973"/>
              <a:ext cx="53866" cy="749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94" name="꺾인 연결선[E] 193">
            <a:extLst>
              <a:ext uri="{FF2B5EF4-FFF2-40B4-BE49-F238E27FC236}">
                <a16:creationId xmlns:a16="http://schemas.microsoft.com/office/drawing/2014/main" id="{340A939E-D589-5C4D-9F05-5AC8EE3D6D8C}"/>
              </a:ext>
            </a:extLst>
          </p:cNvPr>
          <p:cNvCxnSpPr>
            <a:cxnSpLocks/>
            <a:stCxn id="106" idx="3"/>
            <a:endCxn id="192" idx="2"/>
          </p:cNvCxnSpPr>
          <p:nvPr/>
        </p:nvCxnSpPr>
        <p:spPr>
          <a:xfrm>
            <a:off x="6378346" y="2139750"/>
            <a:ext cx="1393776" cy="1663434"/>
          </a:xfrm>
          <a:prstGeom prst="bentConnector3">
            <a:avLst>
              <a:gd name="adj1" fmla="val 757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꺾인 연결선[E] 197">
            <a:extLst>
              <a:ext uri="{FF2B5EF4-FFF2-40B4-BE49-F238E27FC236}">
                <a16:creationId xmlns:a16="http://schemas.microsoft.com/office/drawing/2014/main" id="{F787F442-CD29-F044-966C-4D07A702FECA}"/>
              </a:ext>
            </a:extLst>
          </p:cNvPr>
          <p:cNvCxnSpPr>
            <a:stCxn id="103" idx="3"/>
            <a:endCxn id="190" idx="2"/>
          </p:cNvCxnSpPr>
          <p:nvPr/>
        </p:nvCxnSpPr>
        <p:spPr>
          <a:xfrm>
            <a:off x="6378346" y="1759012"/>
            <a:ext cx="1449009" cy="1829503"/>
          </a:xfrm>
          <a:prstGeom prst="bentConnector3">
            <a:avLst>
              <a:gd name="adj1" fmla="val 830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꺾인 연결선[E] 201">
            <a:extLst>
              <a:ext uri="{FF2B5EF4-FFF2-40B4-BE49-F238E27FC236}">
                <a16:creationId xmlns:a16="http://schemas.microsoft.com/office/drawing/2014/main" id="{7187BB4E-9AE2-7F48-9B96-DDFC8846B959}"/>
              </a:ext>
            </a:extLst>
          </p:cNvPr>
          <p:cNvCxnSpPr>
            <a:stCxn id="37" idx="0"/>
            <a:endCxn id="191" idx="2"/>
          </p:cNvCxnSpPr>
          <p:nvPr/>
        </p:nvCxnSpPr>
        <p:spPr>
          <a:xfrm rot="16200000" flipH="1" flipV="1">
            <a:off x="7581003" y="1470916"/>
            <a:ext cx="2465799" cy="1966858"/>
          </a:xfrm>
          <a:prstGeom prst="bentConnector4">
            <a:avLst>
              <a:gd name="adj1" fmla="val -9271"/>
              <a:gd name="adj2" fmla="val 1161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꺾인 연결선[E] 220">
            <a:extLst>
              <a:ext uri="{FF2B5EF4-FFF2-40B4-BE49-F238E27FC236}">
                <a16:creationId xmlns:a16="http://schemas.microsoft.com/office/drawing/2014/main" id="{9B5BBCE9-7C0C-9A46-A61F-4E37F40C3442}"/>
              </a:ext>
            </a:extLst>
          </p:cNvPr>
          <p:cNvCxnSpPr>
            <a:cxnSpLocks/>
            <a:stCxn id="108" idx="3"/>
            <a:endCxn id="339" idx="1"/>
          </p:cNvCxnSpPr>
          <p:nvPr/>
        </p:nvCxnSpPr>
        <p:spPr>
          <a:xfrm>
            <a:off x="8717640" y="4070959"/>
            <a:ext cx="468152" cy="12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66D99458-5DBC-1944-BC53-37DE1706A653}"/>
              </a:ext>
            </a:extLst>
          </p:cNvPr>
          <p:cNvGrpSpPr/>
          <p:nvPr/>
        </p:nvGrpSpPr>
        <p:grpSpPr>
          <a:xfrm>
            <a:off x="9322477" y="2512711"/>
            <a:ext cx="529936" cy="318262"/>
            <a:chOff x="8353698" y="2332008"/>
            <a:chExt cx="529936" cy="318262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105E63D1-D2BF-DF4E-8B43-318517C24CEE}"/>
                </a:ext>
              </a:extLst>
            </p:cNvPr>
            <p:cNvSpPr/>
            <p:nvPr/>
          </p:nvSpPr>
          <p:spPr>
            <a:xfrm>
              <a:off x="8443978" y="2549196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23" name="타원 222">
              <a:extLst>
                <a:ext uri="{FF2B5EF4-FFF2-40B4-BE49-F238E27FC236}">
                  <a16:creationId xmlns:a16="http://schemas.microsoft.com/office/drawing/2014/main" id="{ADAB0E45-29B5-F744-821B-1126BCADC4E6}"/>
                </a:ext>
              </a:extLst>
            </p:cNvPr>
            <p:cNvSpPr/>
            <p:nvPr/>
          </p:nvSpPr>
          <p:spPr>
            <a:xfrm>
              <a:off x="8690971" y="2549200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28329300-76AD-A546-BBEB-4BBDA91781AA}"/>
                </a:ext>
              </a:extLst>
            </p:cNvPr>
            <p:cNvGrpSpPr/>
            <p:nvPr/>
          </p:nvGrpSpPr>
          <p:grpSpPr>
            <a:xfrm>
              <a:off x="8353698" y="2332008"/>
              <a:ext cx="529936" cy="312423"/>
              <a:chOff x="8349396" y="2796887"/>
              <a:chExt cx="529936" cy="312423"/>
            </a:xfrm>
          </p:grpSpPr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00042975-95FA-2347-8A2B-71C291A17663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E1D00D9C-921B-E84A-AC81-005ECB059D0E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145" name="타원 144">
                  <a:extLst>
                    <a:ext uri="{FF2B5EF4-FFF2-40B4-BE49-F238E27FC236}">
                      <a16:creationId xmlns:a16="http://schemas.microsoft.com/office/drawing/2014/main" id="{D1BF2CC6-C8C3-D442-89BD-2A3210D94E3D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46" name="사다리꼴[T] 145">
                  <a:extLst>
                    <a:ext uri="{FF2B5EF4-FFF2-40B4-BE49-F238E27FC236}">
                      <a16:creationId xmlns:a16="http://schemas.microsoft.com/office/drawing/2014/main" id="{7F5E6497-AD4C-8444-9D54-62C50DFC86A9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19804855-85CF-774B-A61F-78A3F3E8FB41}"/>
              </a:ext>
            </a:extLst>
          </p:cNvPr>
          <p:cNvGrpSpPr/>
          <p:nvPr/>
        </p:nvGrpSpPr>
        <p:grpSpPr>
          <a:xfrm>
            <a:off x="9693324" y="2998423"/>
            <a:ext cx="529936" cy="311727"/>
            <a:chOff x="9693324" y="3140337"/>
            <a:chExt cx="529936" cy="311727"/>
          </a:xfrm>
        </p:grpSpPr>
        <p:sp>
          <p:nvSpPr>
            <p:cNvPr id="232" name="타원 231">
              <a:extLst>
                <a:ext uri="{FF2B5EF4-FFF2-40B4-BE49-F238E27FC236}">
                  <a16:creationId xmlns:a16="http://schemas.microsoft.com/office/drawing/2014/main" id="{3A5DFD96-F9E5-394B-BF78-BBAE671F4F67}"/>
                </a:ext>
              </a:extLst>
            </p:cNvPr>
            <p:cNvSpPr/>
            <p:nvPr/>
          </p:nvSpPr>
          <p:spPr>
            <a:xfrm>
              <a:off x="9775529" y="3343759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922A2533-6C41-2947-8BB9-9CB8AD19D2A5}"/>
                </a:ext>
              </a:extLst>
            </p:cNvPr>
            <p:cNvSpPr/>
            <p:nvPr/>
          </p:nvSpPr>
          <p:spPr>
            <a:xfrm>
              <a:off x="10022522" y="3343763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85" name="그룹 184">
              <a:extLst>
                <a:ext uri="{FF2B5EF4-FFF2-40B4-BE49-F238E27FC236}">
                  <a16:creationId xmlns:a16="http://schemas.microsoft.com/office/drawing/2014/main" id="{CDF3EA42-4D02-D342-B86B-E9E600CDF67E}"/>
                </a:ext>
              </a:extLst>
            </p:cNvPr>
            <p:cNvGrpSpPr/>
            <p:nvPr/>
          </p:nvGrpSpPr>
          <p:grpSpPr>
            <a:xfrm>
              <a:off x="9693324" y="3140337"/>
              <a:ext cx="529936" cy="311727"/>
              <a:chOff x="8390768" y="2730763"/>
              <a:chExt cx="529936" cy="311727"/>
            </a:xfrm>
          </p:grpSpPr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39A8F0FE-D429-BC40-8FD5-403D2C579EEE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87" name="사다리꼴[T] 186">
                <a:extLst>
                  <a:ext uri="{FF2B5EF4-FFF2-40B4-BE49-F238E27FC236}">
                    <a16:creationId xmlns:a16="http://schemas.microsoft.com/office/drawing/2014/main" id="{2938C847-89D5-534D-900E-8BE342580A92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354" name="그룹 353">
            <a:extLst>
              <a:ext uri="{FF2B5EF4-FFF2-40B4-BE49-F238E27FC236}">
                <a16:creationId xmlns:a16="http://schemas.microsoft.com/office/drawing/2014/main" id="{7CEB71E6-2FAB-4B46-AA53-3945CE440941}"/>
              </a:ext>
            </a:extLst>
          </p:cNvPr>
          <p:cNvGrpSpPr/>
          <p:nvPr/>
        </p:nvGrpSpPr>
        <p:grpSpPr>
          <a:xfrm>
            <a:off x="10041096" y="3536330"/>
            <a:ext cx="529936" cy="366169"/>
            <a:chOff x="10041096" y="3536330"/>
            <a:chExt cx="529936" cy="366169"/>
          </a:xfrm>
        </p:grpSpPr>
        <p:sp>
          <p:nvSpPr>
            <p:cNvPr id="239" name="타원 238">
              <a:extLst>
                <a:ext uri="{FF2B5EF4-FFF2-40B4-BE49-F238E27FC236}">
                  <a16:creationId xmlns:a16="http://schemas.microsoft.com/office/drawing/2014/main" id="{E6BD57C7-A5B4-B840-8ACE-EE7F1A265D07}"/>
                </a:ext>
              </a:extLst>
            </p:cNvPr>
            <p:cNvSpPr/>
            <p:nvPr/>
          </p:nvSpPr>
          <p:spPr>
            <a:xfrm>
              <a:off x="10370294" y="3748184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37" name="그룹 236">
              <a:extLst>
                <a:ext uri="{FF2B5EF4-FFF2-40B4-BE49-F238E27FC236}">
                  <a16:creationId xmlns:a16="http://schemas.microsoft.com/office/drawing/2014/main" id="{47096C37-B722-7E44-8F33-B8493B474931}"/>
                </a:ext>
              </a:extLst>
            </p:cNvPr>
            <p:cNvGrpSpPr/>
            <p:nvPr/>
          </p:nvGrpSpPr>
          <p:grpSpPr>
            <a:xfrm>
              <a:off x="10041096" y="3536330"/>
              <a:ext cx="529936" cy="311727"/>
              <a:chOff x="8390768" y="2730763"/>
              <a:chExt cx="529936" cy="311727"/>
            </a:xfrm>
          </p:grpSpPr>
          <p:sp>
            <p:nvSpPr>
              <p:cNvPr id="240" name="타원 239">
                <a:extLst>
                  <a:ext uri="{FF2B5EF4-FFF2-40B4-BE49-F238E27FC236}">
                    <a16:creationId xmlns:a16="http://schemas.microsoft.com/office/drawing/2014/main" id="{770D8910-321C-864D-BDC2-2A8A405122BB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41" name="사다리꼴[T] 240">
                <a:extLst>
                  <a:ext uri="{FF2B5EF4-FFF2-40B4-BE49-F238E27FC236}">
                    <a16:creationId xmlns:a16="http://schemas.microsoft.com/office/drawing/2014/main" id="{93FDA1ED-4C6C-924F-AE17-B6074637B82A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  <p:sp>
          <p:nvSpPr>
            <p:cNvPr id="238" name="타원 237">
              <a:extLst>
                <a:ext uri="{FF2B5EF4-FFF2-40B4-BE49-F238E27FC236}">
                  <a16:creationId xmlns:a16="http://schemas.microsoft.com/office/drawing/2014/main" id="{3EEA32AB-A477-0D43-AC8F-D82A346BBAF6}"/>
                </a:ext>
              </a:extLst>
            </p:cNvPr>
            <p:cNvSpPr/>
            <p:nvPr/>
          </p:nvSpPr>
          <p:spPr>
            <a:xfrm>
              <a:off x="10159767" y="3847328"/>
              <a:ext cx="57577" cy="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45" name="꺾인 연결선[E] 244">
            <a:extLst>
              <a:ext uri="{FF2B5EF4-FFF2-40B4-BE49-F238E27FC236}">
                <a16:creationId xmlns:a16="http://schemas.microsoft.com/office/drawing/2014/main" id="{E1C2D156-F640-C144-A71C-83BE0588C870}"/>
              </a:ext>
            </a:extLst>
          </p:cNvPr>
          <p:cNvCxnSpPr>
            <a:stCxn id="151" idx="3"/>
            <a:endCxn id="187" idx="1"/>
          </p:cNvCxnSpPr>
          <p:nvPr/>
        </p:nvCxnSpPr>
        <p:spPr>
          <a:xfrm flipV="1">
            <a:off x="8203360" y="3154287"/>
            <a:ext cx="1528930" cy="33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꺾인 연결선[E] 246">
            <a:extLst>
              <a:ext uri="{FF2B5EF4-FFF2-40B4-BE49-F238E27FC236}">
                <a16:creationId xmlns:a16="http://schemas.microsoft.com/office/drawing/2014/main" id="{01E6B981-A9F2-C243-B4C9-E4CEF1B98658}"/>
              </a:ext>
            </a:extLst>
          </p:cNvPr>
          <p:cNvCxnSpPr>
            <a:stCxn id="189" idx="3"/>
            <a:endCxn id="241" idx="1"/>
          </p:cNvCxnSpPr>
          <p:nvPr/>
        </p:nvCxnSpPr>
        <p:spPr>
          <a:xfrm>
            <a:off x="8202259" y="3691475"/>
            <a:ext cx="1877803" cy="7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꺾인 연결선[E] 254">
            <a:extLst>
              <a:ext uri="{FF2B5EF4-FFF2-40B4-BE49-F238E27FC236}">
                <a16:creationId xmlns:a16="http://schemas.microsoft.com/office/drawing/2014/main" id="{86238DC0-3546-BE43-9BF0-738B78B1405B}"/>
              </a:ext>
            </a:extLst>
          </p:cNvPr>
          <p:cNvCxnSpPr>
            <a:stCxn id="241" idx="0"/>
            <a:endCxn id="233" idx="4"/>
          </p:cNvCxnSpPr>
          <p:nvPr/>
        </p:nvCxnSpPr>
        <p:spPr>
          <a:xfrm rot="16200000" flipV="1">
            <a:off x="10071099" y="3301365"/>
            <a:ext cx="233411" cy="2365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12081BAC-BB6E-734F-AB1F-C8A706D055BE}"/>
              </a:ext>
            </a:extLst>
          </p:cNvPr>
          <p:cNvSpPr/>
          <p:nvPr/>
        </p:nvSpPr>
        <p:spPr>
          <a:xfrm>
            <a:off x="482739" y="4265112"/>
            <a:ext cx="2088746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3F881C38-9145-5544-8B5B-E4DE7FFB2278}"/>
              </a:ext>
            </a:extLst>
          </p:cNvPr>
          <p:cNvSpPr/>
          <p:nvPr/>
        </p:nvSpPr>
        <p:spPr>
          <a:xfrm>
            <a:off x="281141" y="344033"/>
            <a:ext cx="11159250" cy="63754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ttl_serdes_7series.Output_8X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269" name="꺾인 연결선[E] 268">
            <a:extLst>
              <a:ext uri="{FF2B5EF4-FFF2-40B4-BE49-F238E27FC236}">
                <a16:creationId xmlns:a16="http://schemas.microsoft.com/office/drawing/2014/main" id="{D5D4B4E9-9228-984B-9F41-24FA8C29E4AA}"/>
              </a:ext>
            </a:extLst>
          </p:cNvPr>
          <p:cNvCxnSpPr>
            <a:cxnSpLocks/>
            <a:stCxn id="37" idx="0"/>
            <a:endCxn id="335" idx="0"/>
          </p:cNvCxnSpPr>
          <p:nvPr/>
        </p:nvCxnSpPr>
        <p:spPr>
          <a:xfrm rot="16200000" flipH="1">
            <a:off x="8930583" y="2088194"/>
            <a:ext cx="2722809" cy="989313"/>
          </a:xfrm>
          <a:prstGeom prst="bentConnector3">
            <a:avLst>
              <a:gd name="adj1" fmla="val -83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6A1868AB-0AD7-6B45-9BE3-819A2885D8EF}"/>
              </a:ext>
            </a:extLst>
          </p:cNvPr>
          <p:cNvGrpSpPr/>
          <p:nvPr/>
        </p:nvGrpSpPr>
        <p:grpSpPr>
          <a:xfrm>
            <a:off x="6676103" y="1322221"/>
            <a:ext cx="2911348" cy="1190490"/>
            <a:chOff x="6676103" y="1322221"/>
            <a:chExt cx="2911348" cy="1190490"/>
          </a:xfrm>
        </p:grpSpPr>
        <p:grpSp>
          <p:nvGrpSpPr>
            <p:cNvPr id="286" name="그룹 285">
              <a:extLst>
                <a:ext uri="{FF2B5EF4-FFF2-40B4-BE49-F238E27FC236}">
                  <a16:creationId xmlns:a16="http://schemas.microsoft.com/office/drawing/2014/main" id="{FDC80278-09F6-204F-BBB2-E13D1C54D4B8}"/>
                </a:ext>
              </a:extLst>
            </p:cNvPr>
            <p:cNvGrpSpPr/>
            <p:nvPr/>
          </p:nvGrpSpPr>
          <p:grpSpPr>
            <a:xfrm>
              <a:off x="6676103" y="1386357"/>
              <a:ext cx="2911348" cy="1126354"/>
              <a:chOff x="6676103" y="1386357"/>
              <a:chExt cx="2911348" cy="1126354"/>
            </a:xfrm>
          </p:grpSpPr>
          <p:cxnSp>
            <p:nvCxnSpPr>
              <p:cNvPr id="275" name="꺾인 연결선[E] 274">
                <a:extLst>
                  <a:ext uri="{FF2B5EF4-FFF2-40B4-BE49-F238E27FC236}">
                    <a16:creationId xmlns:a16="http://schemas.microsoft.com/office/drawing/2014/main" id="{7B9631AF-5D5A-C54F-85A8-8092E038FA11}"/>
                  </a:ext>
                </a:extLst>
              </p:cNvPr>
              <p:cNvCxnSpPr>
                <a:cxnSpLocks/>
                <a:endCxn id="105" idx="3"/>
              </p:cNvCxnSpPr>
              <p:nvPr/>
            </p:nvCxnSpPr>
            <p:spPr>
              <a:xfrm rot="10800000">
                <a:off x="6676103" y="1386357"/>
                <a:ext cx="2911348" cy="1026536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직선 연결선[R] 282">
                <a:extLst>
                  <a:ext uri="{FF2B5EF4-FFF2-40B4-BE49-F238E27FC236}">
                    <a16:creationId xmlns:a16="http://schemas.microsoft.com/office/drawing/2014/main" id="{39F3CB30-2AFA-FC4B-ADB9-77FC3C0ED14B}"/>
                  </a:ext>
                </a:extLst>
              </p:cNvPr>
              <p:cNvCxnSpPr>
                <a:cxnSpLocks/>
                <a:stCxn id="146" idx="0"/>
              </p:cNvCxnSpPr>
              <p:nvPr/>
            </p:nvCxnSpPr>
            <p:spPr>
              <a:xfrm flipV="1">
                <a:off x="9587445" y="2413553"/>
                <a:ext cx="0" cy="991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5" name="직선 연결선[R] 324">
              <a:extLst>
                <a:ext uri="{FF2B5EF4-FFF2-40B4-BE49-F238E27FC236}">
                  <a16:creationId xmlns:a16="http://schemas.microsoft.com/office/drawing/2014/main" id="{C0552F50-BF5F-9D46-835E-68270FBEEC83}"/>
                </a:ext>
              </a:extLst>
            </p:cNvPr>
            <p:cNvCxnSpPr>
              <a:cxnSpLocks/>
              <a:stCxn id="326" idx="0"/>
            </p:cNvCxnSpPr>
            <p:nvPr/>
          </p:nvCxnSpPr>
          <p:spPr>
            <a:xfrm flipV="1">
              <a:off x="7046129" y="1322221"/>
              <a:ext cx="52390" cy="1205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C6DBE834-D516-6744-8582-790A97967DA6}"/>
                </a:ext>
              </a:extLst>
            </p:cNvPr>
            <p:cNvSpPr txBox="1"/>
            <p:nvPr/>
          </p:nvSpPr>
          <p:spPr>
            <a:xfrm>
              <a:off x="6868653" y="1442743"/>
              <a:ext cx="3549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8</a:t>
              </a:r>
              <a:endParaRPr kumimoji="1" lang="ko-Kore-KR" altLang="en-US" sz="1000" dirty="0"/>
            </a:p>
          </p:txBody>
        </p:sp>
      </p:grpSp>
      <p:grpSp>
        <p:nvGrpSpPr>
          <p:cNvPr id="368" name="그룹 367">
            <a:extLst>
              <a:ext uri="{FF2B5EF4-FFF2-40B4-BE49-F238E27FC236}">
                <a16:creationId xmlns:a16="http://schemas.microsoft.com/office/drawing/2014/main" id="{F6B6A5F1-0BA4-1540-9D38-4522764CE88C}"/>
              </a:ext>
            </a:extLst>
          </p:cNvPr>
          <p:cNvGrpSpPr/>
          <p:nvPr/>
        </p:nvGrpSpPr>
        <p:grpSpPr>
          <a:xfrm>
            <a:off x="412832" y="804015"/>
            <a:ext cx="5273682" cy="2730512"/>
            <a:chOff x="412832" y="804015"/>
            <a:chExt cx="5273682" cy="2730512"/>
          </a:xfrm>
        </p:grpSpPr>
        <p:cxnSp>
          <p:nvCxnSpPr>
            <p:cNvPr id="311" name="꺾인 연결선[E] 310">
              <a:extLst>
                <a:ext uri="{FF2B5EF4-FFF2-40B4-BE49-F238E27FC236}">
                  <a16:creationId xmlns:a16="http://schemas.microsoft.com/office/drawing/2014/main" id="{A5C235A0-5D3C-2E49-8B06-3E326C677770}"/>
                </a:ext>
              </a:extLst>
            </p:cNvPr>
            <p:cNvCxnSpPr>
              <a:cxnSpLocks/>
              <a:stCxn id="14" idx="3"/>
              <a:endCxn id="103" idx="1"/>
            </p:cNvCxnSpPr>
            <p:nvPr/>
          </p:nvCxnSpPr>
          <p:spPr>
            <a:xfrm>
              <a:off x="1047485" y="1756797"/>
              <a:ext cx="4639029" cy="2215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6" name="그룹 295">
              <a:extLst>
                <a:ext uri="{FF2B5EF4-FFF2-40B4-BE49-F238E27FC236}">
                  <a16:creationId xmlns:a16="http://schemas.microsoft.com/office/drawing/2014/main" id="{8A163C5B-BF30-3A4D-BA11-6299A1BE596F}"/>
                </a:ext>
              </a:extLst>
            </p:cNvPr>
            <p:cNvGrpSpPr/>
            <p:nvPr/>
          </p:nvGrpSpPr>
          <p:grpSpPr>
            <a:xfrm>
              <a:off x="412832" y="804015"/>
              <a:ext cx="4689255" cy="2730512"/>
              <a:chOff x="412832" y="804015"/>
              <a:chExt cx="4689255" cy="2730512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E81EC399-6508-B44B-8D17-5E571D82D4ED}"/>
                  </a:ext>
                </a:extLst>
              </p:cNvPr>
              <p:cNvGrpSpPr/>
              <p:nvPr/>
            </p:nvGrpSpPr>
            <p:grpSpPr>
              <a:xfrm>
                <a:off x="412832" y="804015"/>
                <a:ext cx="4689255" cy="2730512"/>
                <a:chOff x="3314700" y="1155688"/>
                <a:chExt cx="7775860" cy="2990285"/>
              </a:xfrm>
            </p:grpSpPr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33445A07-9299-4445-B17B-90BB2622BE90}"/>
                    </a:ext>
                  </a:extLst>
                </p:cNvPr>
                <p:cNvSpPr/>
                <p:nvPr/>
              </p:nvSpPr>
              <p:spPr>
                <a:xfrm>
                  <a:off x="3314700" y="1155688"/>
                  <a:ext cx="7775860" cy="299028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sz="1100" dirty="0" err="1">
                      <a:solidFill>
                        <a:schemeClr val="tx1"/>
                      </a:solidFill>
                    </a:rPr>
                    <a:t>rtlink</a:t>
                  </a:r>
                  <a:r>
                    <a:rPr kumimoji="1" lang="en-US" altLang="ko-Kore-KR" sz="1100" dirty="0">
                      <a:solidFill>
                        <a:schemeClr val="tx1"/>
                      </a:solidFill>
                    </a:rPr>
                    <a:t> = </a:t>
                  </a:r>
                  <a:r>
                    <a:rPr kumimoji="1" lang="en-US" altLang="ko-Kore-KR" sz="1100" dirty="0" err="1">
                      <a:solidFill>
                        <a:schemeClr val="tx1"/>
                      </a:solidFill>
                    </a:rPr>
                    <a:t>rtlink.Interface</a:t>
                  </a:r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ECF53326-E041-F042-80E7-B17F1E620933}"/>
                    </a:ext>
                  </a:extLst>
                </p:cNvPr>
                <p:cNvGrpSpPr/>
                <p:nvPr/>
              </p:nvGrpSpPr>
              <p:grpSpPr>
                <a:xfrm>
                  <a:off x="3430622" y="1633654"/>
                  <a:ext cx="7493683" cy="2346702"/>
                  <a:chOff x="3690397" y="1633654"/>
                  <a:chExt cx="7493683" cy="2346702"/>
                </a:xfrm>
              </p:grpSpPr>
              <p:sp>
                <p:nvSpPr>
                  <p:cNvPr id="8" name="직사각형 7">
                    <a:extLst>
                      <a:ext uri="{FF2B5EF4-FFF2-40B4-BE49-F238E27FC236}">
                        <a16:creationId xmlns:a16="http://schemas.microsoft.com/office/drawing/2014/main" id="{D85F00DE-04B1-4448-BAA3-F955B5660175}"/>
                      </a:ext>
                    </a:extLst>
                  </p:cNvPr>
                  <p:cNvSpPr/>
                  <p:nvPr/>
                </p:nvSpPr>
                <p:spPr>
                  <a:xfrm>
                    <a:off x="3690397" y="1633654"/>
                    <a:ext cx="7493683" cy="2346702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sz="1100" dirty="0" err="1">
                        <a:solidFill>
                          <a:schemeClr val="tx1"/>
                        </a:solidFill>
                      </a:rPr>
                      <a:t>OInterface</a:t>
                    </a:r>
                    <a:r>
                      <a:rPr kumimoji="1" lang="en-US" altLang="ko-Kore-KR" sz="1100" dirty="0">
                        <a:solidFill>
                          <a:schemeClr val="tx1"/>
                        </a:solidFill>
                      </a:rPr>
                      <a:t> = o</a:t>
                    </a:r>
                  </a:p>
                </p:txBody>
              </p:sp>
              <p:sp>
                <p:nvSpPr>
                  <p:cNvPr id="14" name="직사각형 13">
                    <a:extLst>
                      <a:ext uri="{FF2B5EF4-FFF2-40B4-BE49-F238E27FC236}">
                        <a16:creationId xmlns:a16="http://schemas.microsoft.com/office/drawing/2014/main" id="{DCCC367D-F828-8F47-8295-D8A5A82CB6AE}"/>
                      </a:ext>
                    </a:extLst>
                  </p:cNvPr>
                  <p:cNvSpPr/>
                  <p:nvPr/>
                </p:nvSpPr>
                <p:spPr>
                  <a:xfrm>
                    <a:off x="3869973" y="2046714"/>
                    <a:ext cx="756902" cy="3048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 err="1"/>
                      <a:t>stb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15" name="직사각형 14">
                    <a:extLst>
                      <a:ext uri="{FF2B5EF4-FFF2-40B4-BE49-F238E27FC236}">
                        <a16:creationId xmlns:a16="http://schemas.microsoft.com/office/drawing/2014/main" id="{8095E0B3-9350-F248-BFAF-A5D3BADA8346}"/>
                      </a:ext>
                    </a:extLst>
                  </p:cNvPr>
                  <p:cNvSpPr/>
                  <p:nvPr/>
                </p:nvSpPr>
                <p:spPr>
                  <a:xfrm>
                    <a:off x="3869972" y="3204557"/>
                    <a:ext cx="756902" cy="304800"/>
                  </a:xfrm>
                  <a:prstGeom prst="rect">
                    <a:avLst/>
                  </a:prstGeom>
                  <a:solidFill>
                    <a:schemeClr val="accent1">
                      <a:alpha val="24000"/>
                    </a:schemeClr>
                  </a:solidFill>
                  <a:ln>
                    <a:solidFill>
                      <a:schemeClr val="accent1">
                        <a:shade val="50000"/>
                        <a:alpha val="2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busy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16" name="직사각형 15">
                    <a:extLst>
                      <a:ext uri="{FF2B5EF4-FFF2-40B4-BE49-F238E27FC236}">
                        <a16:creationId xmlns:a16="http://schemas.microsoft.com/office/drawing/2014/main" id="{6BC0FF54-A0F0-8D49-B5A5-8C299FA9A0F8}"/>
                      </a:ext>
                    </a:extLst>
                  </p:cNvPr>
                  <p:cNvSpPr/>
                  <p:nvPr/>
                </p:nvSpPr>
                <p:spPr>
                  <a:xfrm>
                    <a:off x="3869972" y="2472520"/>
                    <a:ext cx="1413748" cy="3048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data[0:0]</a:t>
                    </a:r>
                  </a:p>
                </p:txBody>
              </p:sp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9BBFA02F-8B19-F243-BE44-0BB9D831D868}"/>
                      </a:ext>
                    </a:extLst>
                  </p:cNvPr>
                  <p:cNvSpPr/>
                  <p:nvPr/>
                </p:nvSpPr>
                <p:spPr>
                  <a:xfrm>
                    <a:off x="3869972" y="2831771"/>
                    <a:ext cx="1413748" cy="3048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 err="1"/>
                      <a:t>fine_ts</a:t>
                    </a:r>
                    <a:r>
                      <a:rPr kumimoji="1" lang="en-US" altLang="ko-Kore-KR" sz="1100" dirty="0"/>
                      <a:t>[2:0]</a:t>
                    </a:r>
                  </a:p>
                </p:txBody>
              </p:sp>
            </p:grpSp>
          </p:grp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01A9A28E-6060-C84D-87C9-A63E2D2F499C}"/>
                  </a:ext>
                </a:extLst>
              </p:cNvPr>
              <p:cNvSpPr txBox="1"/>
              <p:nvPr/>
            </p:nvSpPr>
            <p:spPr>
              <a:xfrm>
                <a:off x="1563742" y="1942473"/>
                <a:ext cx="85256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000" dirty="0"/>
                  <a:t>data[0]</a:t>
                </a:r>
                <a:endParaRPr kumimoji="1" lang="ko-Kore-KR" altLang="en-US" sz="1000" dirty="0"/>
              </a:p>
            </p:txBody>
          </p:sp>
        </p:grpSp>
      </p:grp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62017EB3-74B9-784C-AA75-47F47C2AF2D5}"/>
              </a:ext>
            </a:extLst>
          </p:cNvPr>
          <p:cNvSpPr/>
          <p:nvPr/>
        </p:nvSpPr>
        <p:spPr>
          <a:xfrm>
            <a:off x="10512323" y="3944255"/>
            <a:ext cx="548643" cy="269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x8</a:t>
            </a:r>
            <a:endParaRPr kumimoji="1" lang="ko-Kore-KR" altLang="en-US" sz="1100" dirty="0"/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FC64D2EA-819D-0A45-B7E5-D6E5B9480FFB}"/>
              </a:ext>
            </a:extLst>
          </p:cNvPr>
          <p:cNvSpPr/>
          <p:nvPr/>
        </p:nvSpPr>
        <p:spPr>
          <a:xfrm>
            <a:off x="9185792" y="3937611"/>
            <a:ext cx="548643" cy="269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x8</a:t>
            </a:r>
            <a:endParaRPr kumimoji="1" lang="ko-Kore-KR" altLang="en-US" sz="1100" dirty="0"/>
          </a:p>
        </p:txBody>
      </p:sp>
      <p:cxnSp>
        <p:nvCxnSpPr>
          <p:cNvPr id="349" name="꺾인 연결선[E] 348">
            <a:extLst>
              <a:ext uri="{FF2B5EF4-FFF2-40B4-BE49-F238E27FC236}">
                <a16:creationId xmlns:a16="http://schemas.microsoft.com/office/drawing/2014/main" id="{F2BC8F92-6B13-2342-B7CA-2477A22BB927}"/>
              </a:ext>
            </a:extLst>
          </p:cNvPr>
          <p:cNvCxnSpPr>
            <a:cxnSpLocks/>
            <a:stCxn id="335" idx="1"/>
            <a:endCxn id="239" idx="4"/>
          </p:cNvCxnSpPr>
          <p:nvPr/>
        </p:nvCxnSpPr>
        <p:spPr>
          <a:xfrm rot="10800000">
            <a:off x="10417317" y="3849254"/>
            <a:ext cx="95007" cy="2296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8C209C99-B1B4-B24B-A712-A2A987C842EA}"/>
              </a:ext>
            </a:extLst>
          </p:cNvPr>
          <p:cNvGrpSpPr/>
          <p:nvPr/>
        </p:nvGrpSpPr>
        <p:grpSpPr>
          <a:xfrm>
            <a:off x="9238290" y="2830969"/>
            <a:ext cx="354952" cy="1106642"/>
            <a:chOff x="9238290" y="2830969"/>
            <a:chExt cx="354952" cy="1106642"/>
          </a:xfrm>
        </p:grpSpPr>
        <p:cxnSp>
          <p:nvCxnSpPr>
            <p:cNvPr id="346" name="꺾인 연결선[E] 345">
              <a:extLst>
                <a:ext uri="{FF2B5EF4-FFF2-40B4-BE49-F238E27FC236}">
                  <a16:creationId xmlns:a16="http://schemas.microsoft.com/office/drawing/2014/main" id="{9B1CB3F4-5D02-7E45-9F32-6EB5DB258507}"/>
                </a:ext>
              </a:extLst>
            </p:cNvPr>
            <p:cNvCxnSpPr>
              <a:cxnSpLocks/>
              <a:stCxn id="339" idx="0"/>
              <a:endCxn id="222" idx="4"/>
            </p:cNvCxnSpPr>
            <p:nvPr/>
          </p:nvCxnSpPr>
          <p:spPr>
            <a:xfrm rot="16200000" flipV="1">
              <a:off x="8906626" y="3384122"/>
              <a:ext cx="1106642" cy="335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직선 연결선[R] 355">
              <a:extLst>
                <a:ext uri="{FF2B5EF4-FFF2-40B4-BE49-F238E27FC236}">
                  <a16:creationId xmlns:a16="http://schemas.microsoft.com/office/drawing/2014/main" id="{BD9DDFF2-9D5B-C944-82BD-A30FA61B1CCC}"/>
                </a:ext>
              </a:extLst>
            </p:cNvPr>
            <p:cNvCxnSpPr>
              <a:cxnSpLocks/>
              <a:stCxn id="357" idx="0"/>
            </p:cNvCxnSpPr>
            <p:nvPr/>
          </p:nvCxnSpPr>
          <p:spPr>
            <a:xfrm flipV="1">
              <a:off x="9415766" y="2925258"/>
              <a:ext cx="89183" cy="412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TextBox 356">
              <a:extLst>
                <a:ext uri="{FF2B5EF4-FFF2-40B4-BE49-F238E27FC236}">
                  <a16:creationId xmlns:a16="http://schemas.microsoft.com/office/drawing/2014/main" id="{517EC572-6060-EB4F-8FEB-00B239963542}"/>
                </a:ext>
              </a:extLst>
            </p:cNvPr>
            <p:cNvSpPr txBox="1"/>
            <p:nvPr/>
          </p:nvSpPr>
          <p:spPr>
            <a:xfrm>
              <a:off x="9238290" y="2966470"/>
              <a:ext cx="3549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8</a:t>
              </a:r>
              <a:endParaRPr kumimoji="1" lang="ko-Kore-KR" altLang="en-US" sz="1000" dirty="0"/>
            </a:p>
          </p:txBody>
        </p:sp>
      </p:grpSp>
      <p:grpSp>
        <p:nvGrpSpPr>
          <p:cNvPr id="362" name="그룹 361">
            <a:extLst>
              <a:ext uri="{FF2B5EF4-FFF2-40B4-BE49-F238E27FC236}">
                <a16:creationId xmlns:a16="http://schemas.microsoft.com/office/drawing/2014/main" id="{CA786593-1A55-8147-B9C5-65B324C1FF7C}"/>
              </a:ext>
            </a:extLst>
          </p:cNvPr>
          <p:cNvGrpSpPr/>
          <p:nvPr/>
        </p:nvGrpSpPr>
        <p:grpSpPr>
          <a:xfrm>
            <a:off x="9706772" y="2802113"/>
            <a:ext cx="603796" cy="246221"/>
            <a:chOff x="9706772" y="2802113"/>
            <a:chExt cx="603796" cy="246221"/>
          </a:xfrm>
        </p:grpSpPr>
        <p:cxnSp>
          <p:nvCxnSpPr>
            <p:cNvPr id="243" name="꺾인 연결선[E] 242">
              <a:extLst>
                <a:ext uri="{FF2B5EF4-FFF2-40B4-BE49-F238E27FC236}">
                  <a16:creationId xmlns:a16="http://schemas.microsoft.com/office/drawing/2014/main" id="{36436A2E-9B32-3C40-9215-913CF7974F9F}"/>
                </a:ext>
              </a:extLst>
            </p:cNvPr>
            <p:cNvCxnSpPr>
              <a:stCxn id="187" idx="0"/>
              <a:endCxn id="223" idx="4"/>
            </p:cNvCxnSpPr>
            <p:nvPr/>
          </p:nvCxnSpPr>
          <p:spPr>
            <a:xfrm rot="16200000" flipV="1">
              <a:off x="9748807" y="2788938"/>
              <a:ext cx="167450" cy="2515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103AAEB4-26B9-7B41-ACCE-AD65FEA206F8}"/>
                </a:ext>
              </a:extLst>
            </p:cNvPr>
            <p:cNvSpPr txBox="1"/>
            <p:nvPr/>
          </p:nvSpPr>
          <p:spPr>
            <a:xfrm>
              <a:off x="9955616" y="2802113"/>
              <a:ext cx="3549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8</a:t>
              </a:r>
              <a:endParaRPr kumimoji="1" lang="ko-Kore-KR" altLang="en-US" sz="1000" dirty="0"/>
            </a:p>
          </p:txBody>
        </p:sp>
        <p:cxnSp>
          <p:nvCxnSpPr>
            <p:cNvPr id="360" name="직선 연결선[R] 359">
              <a:extLst>
                <a:ext uri="{FF2B5EF4-FFF2-40B4-BE49-F238E27FC236}">
                  <a16:creationId xmlns:a16="http://schemas.microsoft.com/office/drawing/2014/main" id="{24F62A73-3189-7445-A4A5-CCB00AA457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11448" y="2929199"/>
              <a:ext cx="89183" cy="412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3" name="삼각형 372">
            <a:extLst>
              <a:ext uri="{FF2B5EF4-FFF2-40B4-BE49-F238E27FC236}">
                <a16:creationId xmlns:a16="http://schemas.microsoft.com/office/drawing/2014/main" id="{83C22CDC-B296-B049-A83A-92DA58206C84}"/>
              </a:ext>
            </a:extLst>
          </p:cNvPr>
          <p:cNvSpPr/>
          <p:nvPr/>
        </p:nvSpPr>
        <p:spPr>
          <a:xfrm rot="5400000">
            <a:off x="9290285" y="1302008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825A1EEA-BD9B-A142-9761-A2E88C37A023}"/>
              </a:ext>
            </a:extLst>
          </p:cNvPr>
          <p:cNvSpPr txBox="1"/>
          <p:nvPr/>
        </p:nvSpPr>
        <p:spPr>
          <a:xfrm>
            <a:off x="8313292" y="1203568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rio_phy_clk</a:t>
            </a:r>
            <a:endParaRPr kumimoji="1" lang="ko-Kore-KR" altLang="en-US" sz="1000" b="1" dirty="0"/>
          </a:p>
        </p:txBody>
      </p:sp>
      <p:cxnSp>
        <p:nvCxnSpPr>
          <p:cNvPr id="375" name="꺾인 연결선[E] 374">
            <a:extLst>
              <a:ext uri="{FF2B5EF4-FFF2-40B4-BE49-F238E27FC236}">
                <a16:creationId xmlns:a16="http://schemas.microsoft.com/office/drawing/2014/main" id="{A5AEE017-BF51-3F48-82F8-951DBC8379A8}"/>
              </a:ext>
            </a:extLst>
          </p:cNvPr>
          <p:cNvCxnSpPr>
            <a:cxnSpLocks/>
            <a:stCxn id="374" idx="3"/>
            <a:endCxn id="373" idx="3"/>
          </p:cNvCxnSpPr>
          <p:nvPr/>
        </p:nvCxnSpPr>
        <p:spPr>
          <a:xfrm flipV="1">
            <a:off x="9125631" y="1326316"/>
            <a:ext cx="163958" cy="3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2" name="삼각형 381">
            <a:extLst>
              <a:ext uri="{FF2B5EF4-FFF2-40B4-BE49-F238E27FC236}">
                <a16:creationId xmlns:a16="http://schemas.microsoft.com/office/drawing/2014/main" id="{2EA67941-A048-714C-94F2-35CFD5549B12}"/>
              </a:ext>
            </a:extLst>
          </p:cNvPr>
          <p:cNvSpPr/>
          <p:nvPr/>
        </p:nvSpPr>
        <p:spPr>
          <a:xfrm rot="10800000">
            <a:off x="6502927" y="1253502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118F58BB-E0B1-B047-8BD4-9EA8D1897123}"/>
              </a:ext>
            </a:extLst>
          </p:cNvPr>
          <p:cNvSpPr txBox="1"/>
          <p:nvPr/>
        </p:nvSpPr>
        <p:spPr>
          <a:xfrm>
            <a:off x="6124360" y="790560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rio_phy_clk</a:t>
            </a:r>
            <a:endParaRPr kumimoji="1" lang="ko-Kore-KR" altLang="en-US" sz="1000" b="1" dirty="0"/>
          </a:p>
        </p:txBody>
      </p:sp>
      <p:cxnSp>
        <p:nvCxnSpPr>
          <p:cNvPr id="384" name="꺾인 연결선[E] 383">
            <a:extLst>
              <a:ext uri="{FF2B5EF4-FFF2-40B4-BE49-F238E27FC236}">
                <a16:creationId xmlns:a16="http://schemas.microsoft.com/office/drawing/2014/main" id="{659B150C-2B3E-6740-905D-B2B803B734E4}"/>
              </a:ext>
            </a:extLst>
          </p:cNvPr>
          <p:cNvCxnSpPr>
            <a:cxnSpLocks/>
            <a:stCxn id="383" idx="2"/>
            <a:endCxn id="382" idx="3"/>
          </p:cNvCxnSpPr>
          <p:nvPr/>
        </p:nvCxnSpPr>
        <p:spPr>
          <a:xfrm rot="5400000">
            <a:off x="6420174" y="1143145"/>
            <a:ext cx="216721" cy="39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6" name="모서리가 둥근 직사각형 385">
            <a:extLst>
              <a:ext uri="{FF2B5EF4-FFF2-40B4-BE49-F238E27FC236}">
                <a16:creationId xmlns:a16="http://schemas.microsoft.com/office/drawing/2014/main" id="{61848698-E8A3-F844-976C-5BC180EE66C9}"/>
              </a:ext>
            </a:extLst>
          </p:cNvPr>
          <p:cNvSpPr/>
          <p:nvPr/>
        </p:nvSpPr>
        <p:spPr>
          <a:xfrm>
            <a:off x="4357788" y="2932821"/>
            <a:ext cx="584861" cy="368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600" dirty="0"/>
              <a:t>delay = 0</a:t>
            </a:r>
            <a:endParaRPr kumimoji="1" lang="ko-Kore-KR" altLang="en-US" sz="600" dirty="0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4DFAB786-48D0-0C42-9566-E1B69A0EB391}"/>
              </a:ext>
            </a:extLst>
          </p:cNvPr>
          <p:cNvSpPr/>
          <p:nvPr/>
        </p:nvSpPr>
        <p:spPr>
          <a:xfrm>
            <a:off x="489617" y="5471464"/>
            <a:ext cx="756902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t_in</a:t>
            </a:r>
            <a:endParaRPr kumimoji="1" lang="ko-Kore-KR" altLang="en-US" sz="1100" dirty="0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2110FD5-D8AC-7841-9845-85757CAC3B99}"/>
              </a:ext>
            </a:extLst>
          </p:cNvPr>
          <p:cNvSpPr/>
          <p:nvPr/>
        </p:nvSpPr>
        <p:spPr>
          <a:xfrm>
            <a:off x="489617" y="5074522"/>
            <a:ext cx="756902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t_out</a:t>
            </a:r>
            <a:endParaRPr kumimoji="1" lang="ko-Kore-KR" altLang="en-US" sz="1100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DD216CAC-B0AB-3A41-B73C-4205C90B4936}"/>
              </a:ext>
            </a:extLst>
          </p:cNvPr>
          <p:cNvSpPr/>
          <p:nvPr/>
        </p:nvSpPr>
        <p:spPr>
          <a:xfrm>
            <a:off x="489617" y="4677580"/>
            <a:ext cx="756902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pad_o</a:t>
            </a:r>
            <a:endParaRPr kumimoji="1" lang="ko-Kore-KR" altLang="en-US" sz="110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29660B6-342A-3B4E-B83B-EC924C65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0B572989-BCC0-A14D-95A7-71C677649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E7DB0DE8-8CFF-E04C-90F7-8CFF93BA7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71939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75EAF8-50F7-B446-8B22-9BBE03C57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DAE361-DCDD-C443-9639-804BD60BB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61C33-0329-0843-A676-CD1BEA7DF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91</a:t>
            </a:fld>
            <a:endParaRPr kumimoji="1" lang="ko-Kore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699CE5C-984A-E74D-B0A4-8D98662D0980}"/>
              </a:ext>
            </a:extLst>
          </p:cNvPr>
          <p:cNvGrpSpPr/>
          <p:nvPr/>
        </p:nvGrpSpPr>
        <p:grpSpPr>
          <a:xfrm>
            <a:off x="6453426" y="5214864"/>
            <a:ext cx="1619825" cy="417646"/>
            <a:chOff x="4871001" y="1734830"/>
            <a:chExt cx="2869071" cy="417646"/>
          </a:xfrm>
        </p:grpSpPr>
        <p:cxnSp>
          <p:nvCxnSpPr>
            <p:cNvPr id="8" name="꺾인 연결선[E] 7">
              <a:extLst>
                <a:ext uri="{FF2B5EF4-FFF2-40B4-BE49-F238E27FC236}">
                  <a16:creationId xmlns:a16="http://schemas.microsoft.com/office/drawing/2014/main" id="{6C0EE048-2F9C-FB40-8EF5-1F18BAAA0136}"/>
                </a:ext>
              </a:extLst>
            </p:cNvPr>
            <p:cNvCxnSpPr>
              <a:cxnSpLocks/>
              <a:stCxn id="9" idx="2"/>
              <a:endCxn id="171" idx="3"/>
            </p:cNvCxnSpPr>
            <p:nvPr/>
          </p:nvCxnSpPr>
          <p:spPr>
            <a:xfrm rot="16200000" flipH="1">
              <a:off x="6283758" y="696162"/>
              <a:ext cx="156036" cy="275659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6AD04C-0D05-C540-A3EB-18AA2E5B014B}"/>
                </a:ext>
              </a:extLst>
            </p:cNvPr>
            <p:cNvSpPr txBox="1"/>
            <p:nvPr/>
          </p:nvSpPr>
          <p:spPr>
            <a:xfrm>
              <a:off x="4871001" y="1734830"/>
              <a:ext cx="2249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 err="1"/>
                <a:t>i</a:t>
              </a:r>
              <a:endParaRPr kumimoji="1" lang="ko-Kore-KR" altLang="en-US" sz="1100" dirty="0"/>
            </a:p>
          </p:txBody>
        </p:sp>
      </p:grp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4AE0AD55-83A1-B849-85BB-8127B4F6AF61}"/>
              </a:ext>
            </a:extLst>
          </p:cNvPr>
          <p:cNvCxnSpPr>
            <a:cxnSpLocks/>
            <a:stCxn id="212" idx="3"/>
            <a:endCxn id="192" idx="3"/>
          </p:cNvCxnSpPr>
          <p:nvPr/>
        </p:nvCxnSpPr>
        <p:spPr>
          <a:xfrm rot="16200000" flipH="1">
            <a:off x="3888440" y="4429440"/>
            <a:ext cx="3706896" cy="20849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EDC5F197-74CB-1D44-9A8D-5F74495F7C04}"/>
              </a:ext>
            </a:extLst>
          </p:cNvPr>
          <p:cNvCxnSpPr>
            <a:cxnSpLocks/>
            <a:stCxn id="52" idx="2"/>
            <a:endCxn id="80" idx="2"/>
          </p:cNvCxnSpPr>
          <p:nvPr/>
        </p:nvCxnSpPr>
        <p:spPr>
          <a:xfrm rot="16200000" flipH="1">
            <a:off x="2099701" y="2010492"/>
            <a:ext cx="873679" cy="1455174"/>
          </a:xfrm>
          <a:prstGeom prst="bentConnector2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[E] 29">
            <a:extLst>
              <a:ext uri="{FF2B5EF4-FFF2-40B4-BE49-F238E27FC236}">
                <a16:creationId xmlns:a16="http://schemas.microsoft.com/office/drawing/2014/main" id="{88FD8464-CCF6-CD4B-8656-822556C5DD9C}"/>
              </a:ext>
            </a:extLst>
          </p:cNvPr>
          <p:cNvCxnSpPr>
            <a:cxnSpLocks/>
            <a:stCxn id="92" idx="1"/>
            <a:endCxn id="158" idx="3"/>
          </p:cNvCxnSpPr>
          <p:nvPr/>
        </p:nvCxnSpPr>
        <p:spPr>
          <a:xfrm>
            <a:off x="4453833" y="4657421"/>
            <a:ext cx="3750058" cy="1456643"/>
          </a:xfrm>
          <a:prstGeom prst="bentConnector3">
            <a:avLst>
              <a:gd name="adj1" fmla="val 18708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2D2B5EF8-2E90-714C-BB1C-6E241F002DD9}"/>
              </a:ext>
            </a:extLst>
          </p:cNvPr>
          <p:cNvCxnSpPr>
            <a:cxnSpLocks/>
            <a:stCxn id="54" idx="3"/>
            <a:endCxn id="91" idx="2"/>
          </p:cNvCxnSpPr>
          <p:nvPr/>
        </p:nvCxnSpPr>
        <p:spPr>
          <a:xfrm>
            <a:off x="3015943" y="4430283"/>
            <a:ext cx="863561" cy="62625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5A47D1E-DB8E-3E4C-B4CA-4CA94CA589CC}"/>
              </a:ext>
            </a:extLst>
          </p:cNvPr>
          <p:cNvSpPr/>
          <p:nvPr/>
        </p:nvSpPr>
        <p:spPr>
          <a:xfrm>
            <a:off x="7220946" y="6387135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blind</a:t>
            </a:r>
            <a:endParaRPr kumimoji="1" lang="ko-Kore-KR" altLang="en-US" sz="11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2ACCD4D-E5B6-E249-BE2A-87AF8F9157C7}"/>
              </a:ext>
            </a:extLst>
          </p:cNvPr>
          <p:cNvSpPr/>
          <p:nvPr/>
        </p:nvSpPr>
        <p:spPr>
          <a:xfrm>
            <a:off x="1371747" y="5748282"/>
            <a:ext cx="2408177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multiregimpl1_regs0</a:t>
            </a:r>
            <a:endParaRPr kumimoji="1" lang="ko-Kore-KR" altLang="en-US" sz="11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9E6CF81-0229-854D-B691-0D4C4B6A83FB}"/>
              </a:ext>
            </a:extLst>
          </p:cNvPr>
          <p:cNvSpPr/>
          <p:nvPr/>
        </p:nvSpPr>
        <p:spPr>
          <a:xfrm>
            <a:off x="4381661" y="875098"/>
            <a:ext cx="2408177" cy="304800"/>
          </a:xfrm>
          <a:prstGeom prst="rect">
            <a:avLst/>
          </a:prstGeom>
          <a:solidFill>
            <a:schemeClr val="accent4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multiregimpl0_regs0</a:t>
            </a:r>
            <a:endParaRPr kumimoji="1" lang="ko-Kore-KR" altLang="en-US" sz="1100" dirty="0"/>
          </a:p>
        </p:txBody>
      </p:sp>
      <p:cxnSp>
        <p:nvCxnSpPr>
          <p:cNvPr id="67" name="꺾인 연결선[E] 66">
            <a:extLst>
              <a:ext uri="{FF2B5EF4-FFF2-40B4-BE49-F238E27FC236}">
                <a16:creationId xmlns:a16="http://schemas.microsoft.com/office/drawing/2014/main" id="{D11EEA9D-EA43-C848-BA59-7B0F57395C8F}"/>
              </a:ext>
            </a:extLst>
          </p:cNvPr>
          <p:cNvCxnSpPr>
            <a:cxnSpLocks/>
            <a:stCxn id="39" idx="3"/>
            <a:endCxn id="80" idx="0"/>
          </p:cNvCxnSpPr>
          <p:nvPr/>
        </p:nvCxnSpPr>
        <p:spPr>
          <a:xfrm flipV="1">
            <a:off x="3012054" y="3511207"/>
            <a:ext cx="240738" cy="90071"/>
          </a:xfrm>
          <a:prstGeom prst="bentConnector3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104AD0C4-6030-9D49-93BF-D35A19BDF194}"/>
              </a:ext>
            </a:extLst>
          </p:cNvPr>
          <p:cNvGrpSpPr/>
          <p:nvPr/>
        </p:nvGrpSpPr>
        <p:grpSpPr>
          <a:xfrm rot="10800000">
            <a:off x="3252792" y="3169444"/>
            <a:ext cx="585664" cy="341763"/>
            <a:chOff x="3936428" y="5792178"/>
            <a:chExt cx="585664" cy="341763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43CA625C-83DC-A44E-A49F-E6F0AB5CA1E1}"/>
                </a:ext>
              </a:extLst>
            </p:cNvPr>
            <p:cNvGrpSpPr/>
            <p:nvPr/>
          </p:nvGrpSpPr>
          <p:grpSpPr>
            <a:xfrm>
              <a:off x="3936428" y="5793492"/>
              <a:ext cx="536009" cy="340449"/>
              <a:chOff x="3570898" y="3755298"/>
              <a:chExt cx="536009" cy="340449"/>
            </a:xfrm>
          </p:grpSpPr>
          <p:sp>
            <p:nvSpPr>
              <p:cNvPr id="81" name="달 80">
                <a:extLst>
                  <a:ext uri="{FF2B5EF4-FFF2-40B4-BE49-F238E27FC236}">
                    <a16:creationId xmlns:a16="http://schemas.microsoft.com/office/drawing/2014/main" id="{58F23321-8ACB-E644-B899-6C771CF82753}"/>
                  </a:ext>
                </a:extLst>
              </p:cNvPr>
              <p:cNvSpPr/>
              <p:nvPr/>
            </p:nvSpPr>
            <p:spPr>
              <a:xfrm>
                <a:off x="3570898" y="3755771"/>
                <a:ext cx="536009" cy="339976"/>
              </a:xfrm>
              <a:prstGeom prst="moon">
                <a:avLst>
                  <a:gd name="adj" fmla="val 7728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165D872E-72B6-E744-A218-45F92B7BD562}"/>
                  </a:ext>
                </a:extLst>
              </p:cNvPr>
              <p:cNvSpPr/>
              <p:nvPr/>
            </p:nvSpPr>
            <p:spPr>
              <a:xfrm rot="10800000">
                <a:off x="3981985" y="402517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6A6FE92A-6390-C446-BB72-1B1A30A44C4C}"/>
                  </a:ext>
                </a:extLst>
              </p:cNvPr>
              <p:cNvSpPr/>
              <p:nvPr/>
            </p:nvSpPr>
            <p:spPr>
              <a:xfrm rot="10800000">
                <a:off x="3981789" y="3755298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381464AD-4F11-9540-9442-75EC42C399F0}"/>
                  </a:ext>
                </a:extLst>
              </p:cNvPr>
              <p:cNvSpPr/>
              <p:nvPr/>
            </p:nvSpPr>
            <p:spPr>
              <a:xfrm rot="10800000">
                <a:off x="3923228" y="39005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80" name="자유형 79">
              <a:extLst>
                <a:ext uri="{FF2B5EF4-FFF2-40B4-BE49-F238E27FC236}">
                  <a16:creationId xmlns:a16="http://schemas.microsoft.com/office/drawing/2014/main" id="{0E7B6CDA-9D9D-234E-B5DE-E5B29C64800F}"/>
                </a:ext>
              </a:extLst>
            </p:cNvPr>
            <p:cNvSpPr/>
            <p:nvPr/>
          </p:nvSpPr>
          <p:spPr>
            <a:xfrm>
              <a:off x="4386025" y="5792178"/>
              <a:ext cx="136067" cy="336288"/>
            </a:xfrm>
            <a:custGeom>
              <a:avLst/>
              <a:gdLst>
                <a:gd name="connsiteX0" fmla="*/ 136067 w 136067"/>
                <a:gd name="connsiteY0" fmla="*/ 0 h 336288"/>
                <a:gd name="connsiteX1" fmla="*/ 41 w 136067"/>
                <a:gd name="connsiteY1" fmla="*/ 170033 h 336288"/>
                <a:gd name="connsiteX2" fmla="*/ 124732 w 136067"/>
                <a:gd name="connsiteY2" fmla="*/ 336288 h 33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067" h="336288">
                  <a:moveTo>
                    <a:pt x="136067" y="0"/>
                  </a:moveTo>
                  <a:cubicBezTo>
                    <a:pt x="68998" y="56992"/>
                    <a:pt x="1930" y="113985"/>
                    <a:pt x="41" y="170033"/>
                  </a:cubicBezTo>
                  <a:cubicBezTo>
                    <a:pt x="-1848" y="226081"/>
                    <a:pt x="61442" y="281184"/>
                    <a:pt x="124732" y="3362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8757237F-02AD-154A-BD77-B97506D0481E}"/>
              </a:ext>
            </a:extLst>
          </p:cNvPr>
          <p:cNvGrpSpPr/>
          <p:nvPr/>
        </p:nvGrpSpPr>
        <p:grpSpPr>
          <a:xfrm rot="10800000">
            <a:off x="3868169" y="4487433"/>
            <a:ext cx="585664" cy="341763"/>
            <a:chOff x="3936428" y="5792178"/>
            <a:chExt cx="585664" cy="341763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F0B1AD90-A7AB-D74F-939B-20BF395FFE2D}"/>
                </a:ext>
              </a:extLst>
            </p:cNvPr>
            <p:cNvGrpSpPr/>
            <p:nvPr/>
          </p:nvGrpSpPr>
          <p:grpSpPr>
            <a:xfrm>
              <a:off x="3936428" y="5793492"/>
              <a:ext cx="536009" cy="340449"/>
              <a:chOff x="3570898" y="3755298"/>
              <a:chExt cx="536009" cy="340449"/>
            </a:xfrm>
          </p:grpSpPr>
          <p:sp>
            <p:nvSpPr>
              <p:cNvPr id="92" name="달 91">
                <a:extLst>
                  <a:ext uri="{FF2B5EF4-FFF2-40B4-BE49-F238E27FC236}">
                    <a16:creationId xmlns:a16="http://schemas.microsoft.com/office/drawing/2014/main" id="{DE01FCF7-EFDA-044B-ACA3-F50D1A6F69E4}"/>
                  </a:ext>
                </a:extLst>
              </p:cNvPr>
              <p:cNvSpPr/>
              <p:nvPr/>
            </p:nvSpPr>
            <p:spPr>
              <a:xfrm>
                <a:off x="3570898" y="3755771"/>
                <a:ext cx="536009" cy="339976"/>
              </a:xfrm>
              <a:prstGeom prst="moon">
                <a:avLst>
                  <a:gd name="adj" fmla="val 7728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62BFCE43-FFE2-3245-B9F0-4969C6776CFA}"/>
                  </a:ext>
                </a:extLst>
              </p:cNvPr>
              <p:cNvSpPr/>
              <p:nvPr/>
            </p:nvSpPr>
            <p:spPr>
              <a:xfrm rot="10800000">
                <a:off x="3981985" y="402517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908719A2-7366-BB49-BE3C-D99AA370BAEE}"/>
                  </a:ext>
                </a:extLst>
              </p:cNvPr>
              <p:cNvSpPr/>
              <p:nvPr/>
            </p:nvSpPr>
            <p:spPr>
              <a:xfrm rot="10800000">
                <a:off x="3981789" y="3755298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DEFB952A-919C-E643-9E16-31139A7DF379}"/>
                  </a:ext>
                </a:extLst>
              </p:cNvPr>
              <p:cNvSpPr/>
              <p:nvPr/>
            </p:nvSpPr>
            <p:spPr>
              <a:xfrm rot="10800000">
                <a:off x="3923228" y="39005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91" name="자유형 90">
              <a:extLst>
                <a:ext uri="{FF2B5EF4-FFF2-40B4-BE49-F238E27FC236}">
                  <a16:creationId xmlns:a16="http://schemas.microsoft.com/office/drawing/2014/main" id="{BA94395D-8A6C-CE48-9894-75D9C49275B8}"/>
                </a:ext>
              </a:extLst>
            </p:cNvPr>
            <p:cNvSpPr/>
            <p:nvPr/>
          </p:nvSpPr>
          <p:spPr>
            <a:xfrm>
              <a:off x="4386025" y="5792178"/>
              <a:ext cx="136067" cy="336288"/>
            </a:xfrm>
            <a:custGeom>
              <a:avLst/>
              <a:gdLst>
                <a:gd name="connsiteX0" fmla="*/ 136067 w 136067"/>
                <a:gd name="connsiteY0" fmla="*/ 0 h 336288"/>
                <a:gd name="connsiteX1" fmla="*/ 41 w 136067"/>
                <a:gd name="connsiteY1" fmla="*/ 170033 h 336288"/>
                <a:gd name="connsiteX2" fmla="*/ 124732 w 136067"/>
                <a:gd name="connsiteY2" fmla="*/ 336288 h 33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067" h="336288">
                  <a:moveTo>
                    <a:pt x="136067" y="0"/>
                  </a:moveTo>
                  <a:cubicBezTo>
                    <a:pt x="68998" y="56992"/>
                    <a:pt x="1930" y="113985"/>
                    <a:pt x="41" y="170033"/>
                  </a:cubicBezTo>
                  <a:cubicBezTo>
                    <a:pt x="-1848" y="226081"/>
                    <a:pt x="61442" y="281184"/>
                    <a:pt x="124732" y="3362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99" name="꺾인 연결선[E] 98">
            <a:extLst>
              <a:ext uri="{FF2B5EF4-FFF2-40B4-BE49-F238E27FC236}">
                <a16:creationId xmlns:a16="http://schemas.microsoft.com/office/drawing/2014/main" id="{4A7F3FCD-5C7E-FF45-AAE7-0F3B4474ACEE}"/>
              </a:ext>
            </a:extLst>
          </p:cNvPr>
          <p:cNvCxnSpPr>
            <a:stCxn id="38" idx="3"/>
            <a:endCxn id="91" idx="0"/>
          </p:cNvCxnSpPr>
          <p:nvPr/>
        </p:nvCxnSpPr>
        <p:spPr>
          <a:xfrm flipV="1">
            <a:off x="3012054" y="4829196"/>
            <a:ext cx="856115" cy="59048"/>
          </a:xfrm>
          <a:prstGeom prst="bentConnector3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D40DEE6-D3CE-0146-8E82-DC3914DDC285}"/>
              </a:ext>
            </a:extLst>
          </p:cNvPr>
          <p:cNvGrpSpPr/>
          <p:nvPr/>
        </p:nvGrpSpPr>
        <p:grpSpPr>
          <a:xfrm>
            <a:off x="7760689" y="4240488"/>
            <a:ext cx="3416449" cy="342195"/>
            <a:chOff x="7760689" y="4240488"/>
            <a:chExt cx="3416449" cy="34219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CFF89E8-ACEE-A04C-AA2E-C7A252C05939}"/>
                </a:ext>
              </a:extLst>
            </p:cNvPr>
            <p:cNvSpPr/>
            <p:nvPr/>
          </p:nvSpPr>
          <p:spPr>
            <a:xfrm>
              <a:off x="7760689" y="4240488"/>
              <a:ext cx="2408177" cy="3048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ps_ack_toggle_i</a:t>
              </a:r>
              <a:endParaRPr kumimoji="1" lang="ko-Kore-KR" altLang="en-US" sz="1100" dirty="0"/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20120520-13FB-DB4D-9100-26A66B36A0C5}"/>
                </a:ext>
              </a:extLst>
            </p:cNvPr>
            <p:cNvGrpSpPr/>
            <p:nvPr/>
          </p:nvGrpSpPr>
          <p:grpSpPr>
            <a:xfrm>
              <a:off x="10120314" y="4336462"/>
              <a:ext cx="1056824" cy="246221"/>
              <a:chOff x="10368927" y="4951053"/>
              <a:chExt cx="1056824" cy="246221"/>
            </a:xfrm>
          </p:grpSpPr>
          <p:sp>
            <p:nvSpPr>
              <p:cNvPr id="110" name="삼각형 109">
                <a:extLst>
                  <a:ext uri="{FF2B5EF4-FFF2-40B4-BE49-F238E27FC236}">
                    <a16:creationId xmlns:a16="http://schemas.microsoft.com/office/drawing/2014/main" id="{D12E9EA0-E945-7244-A067-4FDD45036133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18CE49E-38B9-394F-AB71-7E50E096E1DC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12" name="꺾인 연결선[E] 111">
                <a:extLst>
                  <a:ext uri="{FF2B5EF4-FFF2-40B4-BE49-F238E27FC236}">
                    <a16:creationId xmlns:a16="http://schemas.microsoft.com/office/drawing/2014/main" id="{7CD835CE-9D1D-C943-BF0E-3B29E1E6C9E3}"/>
                  </a:ext>
                </a:extLst>
              </p:cNvPr>
              <p:cNvCxnSpPr>
                <a:cxnSpLocks/>
                <a:stCxn id="111" idx="1"/>
                <a:endCxn id="110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2CD40235-808C-7C44-A730-D9DD8F98A6F6}"/>
              </a:ext>
            </a:extLst>
          </p:cNvPr>
          <p:cNvGrpSpPr/>
          <p:nvPr/>
        </p:nvGrpSpPr>
        <p:grpSpPr>
          <a:xfrm rot="5400000">
            <a:off x="8783134" y="3047722"/>
            <a:ext cx="363294" cy="529936"/>
            <a:chOff x="10923793" y="2009521"/>
            <a:chExt cx="363294" cy="529936"/>
          </a:xfrm>
          <a:solidFill>
            <a:schemeClr val="accent1"/>
          </a:solidFill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EABACC4A-44F3-1743-8429-69AD27FB3F49}"/>
                </a:ext>
              </a:extLst>
            </p:cNvPr>
            <p:cNvSpPr/>
            <p:nvPr/>
          </p:nvSpPr>
          <p:spPr>
            <a:xfrm rot="5400000">
              <a:off x="10959002" y="2353504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65AA2652-5A70-A746-83C5-4BD02CB68958}"/>
                </a:ext>
              </a:extLst>
            </p:cNvPr>
            <p:cNvSpPr/>
            <p:nvPr/>
          </p:nvSpPr>
          <p:spPr>
            <a:xfrm rot="5400000">
              <a:off x="10923793" y="2129491"/>
              <a:ext cx="45720" cy="4572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6" name="사다리꼴[T] 115">
              <a:extLst>
                <a:ext uri="{FF2B5EF4-FFF2-40B4-BE49-F238E27FC236}">
                  <a16:creationId xmlns:a16="http://schemas.microsoft.com/office/drawing/2014/main" id="{37424804-300D-D444-AC23-755E375FE87D}"/>
                </a:ext>
              </a:extLst>
            </p:cNvPr>
            <p:cNvSpPr/>
            <p:nvPr/>
          </p:nvSpPr>
          <p:spPr>
            <a:xfrm rot="5400000">
              <a:off x="10866256" y="2118625"/>
              <a:ext cx="529936" cy="311727"/>
            </a:xfrm>
            <a:prstGeom prst="trapezoi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D85E0499-6A31-2D44-8E57-5CC03DD7210D}"/>
              </a:ext>
            </a:extLst>
          </p:cNvPr>
          <p:cNvCxnSpPr>
            <a:stCxn id="116" idx="0"/>
            <a:endCxn id="41" idx="0"/>
          </p:cNvCxnSpPr>
          <p:nvPr/>
        </p:nvCxnSpPr>
        <p:spPr>
          <a:xfrm flipH="1">
            <a:off x="8964778" y="3494338"/>
            <a:ext cx="4" cy="74615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꺾인 연결선[E] 124">
            <a:extLst>
              <a:ext uri="{FF2B5EF4-FFF2-40B4-BE49-F238E27FC236}">
                <a16:creationId xmlns:a16="http://schemas.microsoft.com/office/drawing/2014/main" id="{DB62BB95-597D-3242-8C89-F3CD726AC134}"/>
              </a:ext>
            </a:extLst>
          </p:cNvPr>
          <p:cNvCxnSpPr>
            <a:cxnSpLocks/>
            <a:stCxn id="41" idx="2"/>
            <a:endCxn id="114" idx="4"/>
          </p:cNvCxnSpPr>
          <p:nvPr/>
        </p:nvCxnSpPr>
        <p:spPr>
          <a:xfrm rot="5400000" flipH="1">
            <a:off x="8213678" y="3794189"/>
            <a:ext cx="1372653" cy="129547"/>
          </a:xfrm>
          <a:prstGeom prst="bentConnector5">
            <a:avLst>
              <a:gd name="adj1" fmla="val -16654"/>
              <a:gd name="adj2" fmla="val -1754999"/>
              <a:gd name="adj3" fmla="val 1166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0075485-ED04-2140-90A0-99960E4B48CE}"/>
              </a:ext>
            </a:extLst>
          </p:cNvPr>
          <p:cNvGrpSpPr/>
          <p:nvPr/>
        </p:nvGrpSpPr>
        <p:grpSpPr>
          <a:xfrm>
            <a:off x="603877" y="3448878"/>
            <a:ext cx="3413265" cy="371666"/>
            <a:chOff x="603877" y="3448878"/>
            <a:chExt cx="3413265" cy="37166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F4A36E9-6FEA-5B4F-95AF-D3523EB81778}"/>
                </a:ext>
              </a:extLst>
            </p:cNvPr>
            <p:cNvSpPr/>
            <p:nvPr/>
          </p:nvSpPr>
          <p:spPr>
            <a:xfrm>
              <a:off x="603877" y="3448878"/>
              <a:ext cx="2408177" cy="3048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ps_toggle_o_r</a:t>
              </a:r>
              <a:endParaRPr kumimoji="1" lang="ko-Kore-KR" altLang="en-US" sz="1100" dirty="0"/>
            </a:p>
          </p:txBody>
        </p: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C8886D57-CB94-974F-9BEF-DFE445870B81}"/>
                </a:ext>
              </a:extLst>
            </p:cNvPr>
            <p:cNvGrpSpPr/>
            <p:nvPr/>
          </p:nvGrpSpPr>
          <p:grpSpPr>
            <a:xfrm>
              <a:off x="2960318" y="3574323"/>
              <a:ext cx="1056824" cy="246221"/>
              <a:chOff x="10368927" y="4951053"/>
              <a:chExt cx="1056824" cy="246221"/>
            </a:xfrm>
          </p:grpSpPr>
          <p:sp>
            <p:nvSpPr>
              <p:cNvPr id="132" name="삼각형 131">
                <a:extLst>
                  <a:ext uri="{FF2B5EF4-FFF2-40B4-BE49-F238E27FC236}">
                    <a16:creationId xmlns:a16="http://schemas.microsoft.com/office/drawing/2014/main" id="{77209278-CE3A-F34C-9A19-A7674E487315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135E165-A758-B54F-952B-033242DF826A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34" name="꺾인 연결선[E] 133">
                <a:extLst>
                  <a:ext uri="{FF2B5EF4-FFF2-40B4-BE49-F238E27FC236}">
                    <a16:creationId xmlns:a16="http://schemas.microsoft.com/office/drawing/2014/main" id="{558E2B62-2970-AA48-8005-FC230939E302}"/>
                  </a:ext>
                </a:extLst>
              </p:cNvPr>
              <p:cNvCxnSpPr>
                <a:cxnSpLocks/>
                <a:stCxn id="133" idx="1"/>
                <a:endCxn id="132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C5C1F36-F61A-9F4C-85CF-2A42D0EFC38A}"/>
              </a:ext>
            </a:extLst>
          </p:cNvPr>
          <p:cNvGrpSpPr/>
          <p:nvPr/>
        </p:nvGrpSpPr>
        <p:grpSpPr>
          <a:xfrm>
            <a:off x="604864" y="1996440"/>
            <a:ext cx="3199635" cy="355899"/>
            <a:chOff x="604864" y="1996440"/>
            <a:chExt cx="3199635" cy="355899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0D88D42-8B02-244A-B308-59C7DF580D42}"/>
                </a:ext>
              </a:extLst>
            </p:cNvPr>
            <p:cNvSpPr/>
            <p:nvPr/>
          </p:nvSpPr>
          <p:spPr>
            <a:xfrm>
              <a:off x="604864" y="1996440"/>
              <a:ext cx="2408177" cy="3048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multiregimpl0_regs1</a:t>
              </a:r>
              <a:endParaRPr kumimoji="1" lang="ko-Kore-KR" altLang="en-US" sz="1100" dirty="0"/>
            </a:p>
          </p:txBody>
        </p: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7CBE72E3-349F-2241-91EE-D0BC5938772F}"/>
                </a:ext>
              </a:extLst>
            </p:cNvPr>
            <p:cNvGrpSpPr/>
            <p:nvPr/>
          </p:nvGrpSpPr>
          <p:grpSpPr>
            <a:xfrm>
              <a:off x="2966755" y="2106118"/>
              <a:ext cx="837744" cy="246221"/>
              <a:chOff x="10588007" y="4951053"/>
              <a:chExt cx="837744" cy="246221"/>
            </a:xfrm>
          </p:grpSpPr>
          <p:sp>
            <p:nvSpPr>
              <p:cNvPr id="138" name="삼각형 137">
                <a:extLst>
                  <a:ext uri="{FF2B5EF4-FFF2-40B4-BE49-F238E27FC236}">
                    <a16:creationId xmlns:a16="http://schemas.microsoft.com/office/drawing/2014/main" id="{D2E25600-47DD-5441-9AEE-C4470A2A9091}"/>
                  </a:ext>
                </a:extLst>
              </p:cNvPr>
              <p:cNvSpPr/>
              <p:nvPr/>
            </p:nvSpPr>
            <p:spPr>
              <a:xfrm rot="16200000">
                <a:off x="1058870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375BB45-F9F3-1A49-9ED2-0947BA488E0F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40" name="꺾인 연결선[E] 139">
                <a:extLst>
                  <a:ext uri="{FF2B5EF4-FFF2-40B4-BE49-F238E27FC236}">
                    <a16:creationId xmlns:a16="http://schemas.microsoft.com/office/drawing/2014/main" id="{344D61EC-CAAA-994D-9D03-1FB8B7D1CB42}"/>
                  </a:ext>
                </a:extLst>
              </p:cNvPr>
              <p:cNvCxnSpPr>
                <a:cxnSpLocks/>
                <a:endCxn id="138" idx="3"/>
              </p:cNvCxnSpPr>
              <p:nvPr/>
            </p:nvCxnSpPr>
            <p:spPr>
              <a:xfrm rot="10800000">
                <a:off x="1063662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42" name="꺾인 연결선[E] 141">
            <a:extLst>
              <a:ext uri="{FF2B5EF4-FFF2-40B4-BE49-F238E27FC236}">
                <a16:creationId xmlns:a16="http://schemas.microsoft.com/office/drawing/2014/main" id="{0ED76155-6CD6-CF4F-8865-0E23176FC700}"/>
              </a:ext>
            </a:extLst>
          </p:cNvPr>
          <p:cNvCxnSpPr>
            <a:stCxn id="40" idx="0"/>
            <a:endCxn id="55" idx="3"/>
          </p:cNvCxnSpPr>
          <p:nvPr/>
        </p:nvCxnSpPr>
        <p:spPr>
          <a:xfrm rot="16200000" flipV="1">
            <a:off x="7371747" y="445590"/>
            <a:ext cx="1276091" cy="2439908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D5DB35F-B7DC-AF49-97EE-A19C48716D7E}"/>
              </a:ext>
            </a:extLst>
          </p:cNvPr>
          <p:cNvGrpSpPr/>
          <p:nvPr/>
        </p:nvGrpSpPr>
        <p:grpSpPr>
          <a:xfrm>
            <a:off x="6740903" y="1004411"/>
            <a:ext cx="1056824" cy="246221"/>
            <a:chOff x="10368927" y="4951053"/>
            <a:chExt cx="1056824" cy="246221"/>
          </a:xfrm>
        </p:grpSpPr>
        <p:sp>
          <p:nvSpPr>
            <p:cNvPr id="148" name="삼각형 147">
              <a:extLst>
                <a:ext uri="{FF2B5EF4-FFF2-40B4-BE49-F238E27FC236}">
                  <a16:creationId xmlns:a16="http://schemas.microsoft.com/office/drawing/2014/main" id="{4851D8A6-44B1-0744-BEE8-069B2F20AE1F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000821D-8403-B744-A593-CD337B5AA9A1}"/>
                </a:ext>
              </a:extLst>
            </p:cNvPr>
            <p:cNvSpPr txBox="1"/>
            <p:nvPr/>
          </p:nvSpPr>
          <p:spPr>
            <a:xfrm>
              <a:off x="10613412" y="495105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50" name="꺾인 연결선[E] 149">
              <a:extLst>
                <a:ext uri="{FF2B5EF4-FFF2-40B4-BE49-F238E27FC236}">
                  <a16:creationId xmlns:a16="http://schemas.microsoft.com/office/drawing/2014/main" id="{32EBE615-CD66-964E-B1BE-638FCC5F722C}"/>
                </a:ext>
              </a:extLst>
            </p:cNvPr>
            <p:cNvCxnSpPr>
              <a:cxnSpLocks/>
              <a:stCxn id="149" idx="1"/>
              <a:endCxn id="148" idx="3"/>
            </p:cNvCxnSpPr>
            <p:nvPr/>
          </p:nvCxnSpPr>
          <p:spPr>
            <a:xfrm rot="10800000">
              <a:off x="10417542" y="5072734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2" name="꺾인 연결선[E] 151">
            <a:extLst>
              <a:ext uri="{FF2B5EF4-FFF2-40B4-BE49-F238E27FC236}">
                <a16:creationId xmlns:a16="http://schemas.microsoft.com/office/drawing/2014/main" id="{88CD0E1F-F3DD-C445-9F16-58D12C2C9A2C}"/>
              </a:ext>
            </a:extLst>
          </p:cNvPr>
          <p:cNvCxnSpPr>
            <a:stCxn id="55" idx="1"/>
            <a:endCxn id="52" idx="0"/>
          </p:cNvCxnSpPr>
          <p:nvPr/>
        </p:nvCxnSpPr>
        <p:spPr>
          <a:xfrm rot="10800000" flipV="1">
            <a:off x="1808953" y="1027498"/>
            <a:ext cx="2572708" cy="968942"/>
          </a:xfrm>
          <a:prstGeom prst="bentConnector2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A4B167F3-925A-0545-B16D-3C3A593978BA}"/>
              </a:ext>
            </a:extLst>
          </p:cNvPr>
          <p:cNvGrpSpPr/>
          <p:nvPr/>
        </p:nvGrpSpPr>
        <p:grpSpPr>
          <a:xfrm>
            <a:off x="8164924" y="5938792"/>
            <a:ext cx="529936" cy="331135"/>
            <a:chOff x="8173088" y="5938792"/>
            <a:chExt cx="529936" cy="331135"/>
          </a:xfrm>
        </p:grpSpPr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F93D9066-92D0-7F4C-8F53-9DD7DED1C585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7BFCA23A-0947-0347-B6D2-933AE3E1C3DE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01B3BEE7-207A-2B4B-9524-D080159F751F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58" name="사다리꼴[T] 157">
                <a:extLst>
                  <a:ext uri="{FF2B5EF4-FFF2-40B4-BE49-F238E27FC236}">
                    <a16:creationId xmlns:a16="http://schemas.microsoft.com/office/drawing/2014/main" id="{3EF3E12B-CB2F-6043-969E-F8BC8E4DEF13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262D9F26-1D32-AD47-A66C-85AF6CADFC8C}"/>
              </a:ext>
            </a:extLst>
          </p:cNvPr>
          <p:cNvCxnSpPr>
            <a:stCxn id="158" idx="0"/>
            <a:endCxn id="42" idx="0"/>
          </p:cNvCxnSpPr>
          <p:nvPr/>
        </p:nvCxnSpPr>
        <p:spPr>
          <a:xfrm flipH="1">
            <a:off x="8425035" y="6269928"/>
            <a:ext cx="4858" cy="117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AC44ECB0-1A61-4041-B105-ED526430020D}"/>
              </a:ext>
            </a:extLst>
          </p:cNvPr>
          <p:cNvGrpSpPr/>
          <p:nvPr/>
        </p:nvGrpSpPr>
        <p:grpSpPr>
          <a:xfrm>
            <a:off x="8034284" y="5457238"/>
            <a:ext cx="529936" cy="331135"/>
            <a:chOff x="8173088" y="5938792"/>
            <a:chExt cx="529936" cy="331135"/>
          </a:xfrm>
        </p:grpSpPr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B39BC087-B033-2948-B9A0-BF4DFD774E80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586326A0-42FF-AF4E-9504-3BD71FC81FC1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E907C1C2-3ABF-2244-9EFA-A54BAFF77023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1" name="사다리꼴[T] 170">
                <a:extLst>
                  <a:ext uri="{FF2B5EF4-FFF2-40B4-BE49-F238E27FC236}">
                    <a16:creationId xmlns:a16="http://schemas.microsoft.com/office/drawing/2014/main" id="{F29FF3F2-DE3E-3949-A1BA-3EEC72DBCDC3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0DF8230-4183-334B-B036-962C709F83FC}"/>
              </a:ext>
            </a:extLst>
          </p:cNvPr>
          <p:cNvCxnSpPr>
            <a:stCxn id="171" idx="0"/>
            <a:endCxn id="156" idx="4"/>
          </p:cNvCxnSpPr>
          <p:nvPr/>
        </p:nvCxnSpPr>
        <p:spPr>
          <a:xfrm>
            <a:off x="8299253" y="5788374"/>
            <a:ext cx="1089" cy="15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8A8AFD53-5ECD-6D42-9E39-8C0FD56F8B09}"/>
              </a:ext>
            </a:extLst>
          </p:cNvPr>
          <p:cNvSpPr/>
          <p:nvPr/>
        </p:nvSpPr>
        <p:spPr>
          <a:xfrm>
            <a:off x="8339844" y="5030347"/>
            <a:ext cx="26424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62F41FD1-A8C8-A84E-A851-68C5AA0818AC}"/>
              </a:ext>
            </a:extLst>
          </p:cNvPr>
          <p:cNvCxnSpPr>
            <a:cxnSpLocks/>
            <a:stCxn id="176" idx="2"/>
            <a:endCxn id="168" idx="4"/>
          </p:cNvCxnSpPr>
          <p:nvPr/>
        </p:nvCxnSpPr>
        <p:spPr>
          <a:xfrm flipH="1">
            <a:off x="8435116" y="5335147"/>
            <a:ext cx="36853" cy="122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꺾인 연결선[E] 181">
            <a:extLst>
              <a:ext uri="{FF2B5EF4-FFF2-40B4-BE49-F238E27FC236}">
                <a16:creationId xmlns:a16="http://schemas.microsoft.com/office/drawing/2014/main" id="{97F2D9D7-ADB0-D74E-BB5E-33EEE247F6EE}"/>
              </a:ext>
            </a:extLst>
          </p:cNvPr>
          <p:cNvCxnSpPr>
            <a:stCxn id="42" idx="3"/>
            <a:endCxn id="170" idx="4"/>
          </p:cNvCxnSpPr>
          <p:nvPr/>
        </p:nvCxnSpPr>
        <p:spPr>
          <a:xfrm flipH="1" flipV="1">
            <a:off x="8169702" y="5461534"/>
            <a:ext cx="1459421" cy="1078001"/>
          </a:xfrm>
          <a:prstGeom prst="bentConnector4">
            <a:avLst>
              <a:gd name="adj1" fmla="val -15664"/>
              <a:gd name="adj2" fmla="val 150743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B5A5E1E3-23F6-4242-B6A7-567F0C7A105B}"/>
              </a:ext>
            </a:extLst>
          </p:cNvPr>
          <p:cNvSpPr/>
          <p:nvPr/>
        </p:nvSpPr>
        <p:spPr>
          <a:xfrm>
            <a:off x="8647580" y="5470889"/>
            <a:ext cx="26424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E62F4FDE-4156-D948-9198-D1DDD41CE4EB}"/>
              </a:ext>
            </a:extLst>
          </p:cNvPr>
          <p:cNvCxnSpPr>
            <a:cxnSpLocks/>
            <a:stCxn id="185" idx="2"/>
            <a:endCxn id="163" idx="4"/>
          </p:cNvCxnSpPr>
          <p:nvPr/>
        </p:nvCxnSpPr>
        <p:spPr>
          <a:xfrm flipH="1">
            <a:off x="8565756" y="5775689"/>
            <a:ext cx="213949" cy="163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289951B6-5268-5F40-BA8D-E460CD324B9B}"/>
              </a:ext>
            </a:extLst>
          </p:cNvPr>
          <p:cNvGrpSpPr/>
          <p:nvPr/>
        </p:nvGrpSpPr>
        <p:grpSpPr>
          <a:xfrm>
            <a:off x="5846135" y="6241335"/>
            <a:ext cx="441446" cy="291600"/>
            <a:chOff x="4747737" y="4069123"/>
            <a:chExt cx="441446" cy="290333"/>
          </a:xfrm>
        </p:grpSpPr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BE0CB9B8-69DE-944E-9115-2B011AB81D20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1446" cy="290333"/>
              <a:chOff x="5842856" y="4971788"/>
              <a:chExt cx="441446" cy="290333"/>
            </a:xfrm>
          </p:grpSpPr>
          <p:sp>
            <p:nvSpPr>
              <p:cNvPr id="192" name="지연 191">
                <a:extLst>
                  <a:ext uri="{FF2B5EF4-FFF2-40B4-BE49-F238E27FC236}">
                    <a16:creationId xmlns:a16="http://schemas.microsoft.com/office/drawing/2014/main" id="{41352F8B-2B15-BC4E-8416-2C19C9B82183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EF9322E7-7E39-2641-813B-EF73F3178AC7}"/>
                  </a:ext>
                </a:extLst>
              </p:cNvPr>
              <p:cNvSpPr/>
              <p:nvPr/>
            </p:nvSpPr>
            <p:spPr>
              <a:xfrm>
                <a:off x="591306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F3CA0004-4B61-B142-883E-C9CF8A9899D5}"/>
                  </a:ext>
                </a:extLst>
              </p:cNvPr>
              <p:cNvSpPr/>
              <p:nvPr/>
            </p:nvSpPr>
            <p:spPr>
              <a:xfrm>
                <a:off x="5842856" y="4993694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239A41AA-70E4-204A-814A-E738A253E9A7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97" name="꺾인 연결선[E] 196">
            <a:extLst>
              <a:ext uri="{FF2B5EF4-FFF2-40B4-BE49-F238E27FC236}">
                <a16:creationId xmlns:a16="http://schemas.microsoft.com/office/drawing/2014/main" id="{FECE2A94-7296-9E4B-BA43-2A5D92031246}"/>
              </a:ext>
            </a:extLst>
          </p:cNvPr>
          <p:cNvCxnSpPr>
            <a:stCxn id="9" idx="2"/>
            <a:endCxn id="193" idx="2"/>
          </p:cNvCxnSpPr>
          <p:nvPr/>
        </p:nvCxnSpPr>
        <p:spPr>
          <a:xfrm rot="5400000">
            <a:off x="5956444" y="5737400"/>
            <a:ext cx="821412" cy="2995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17E8A003-A8AE-B94C-A365-D38A34FEBFC9}"/>
              </a:ext>
            </a:extLst>
          </p:cNvPr>
          <p:cNvCxnSpPr>
            <a:stCxn id="42" idx="1"/>
            <a:endCxn id="194" idx="2"/>
          </p:cNvCxnSpPr>
          <p:nvPr/>
        </p:nvCxnSpPr>
        <p:spPr>
          <a:xfrm rot="10800000">
            <a:off x="6287582" y="6478177"/>
            <a:ext cx="933365" cy="61358"/>
          </a:xfrm>
          <a:prstGeom prst="bentConnector3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AAF0B206-94A6-4246-ABFF-F96428955560}"/>
              </a:ext>
            </a:extLst>
          </p:cNvPr>
          <p:cNvGrpSpPr/>
          <p:nvPr/>
        </p:nvGrpSpPr>
        <p:grpSpPr>
          <a:xfrm>
            <a:off x="9572206" y="6517353"/>
            <a:ext cx="1056824" cy="246221"/>
            <a:chOff x="10368927" y="4951053"/>
            <a:chExt cx="1056824" cy="246221"/>
          </a:xfrm>
        </p:grpSpPr>
        <p:sp>
          <p:nvSpPr>
            <p:cNvPr id="202" name="삼각형 201">
              <a:extLst>
                <a:ext uri="{FF2B5EF4-FFF2-40B4-BE49-F238E27FC236}">
                  <a16:creationId xmlns:a16="http://schemas.microsoft.com/office/drawing/2014/main" id="{D0AEA1A6-786D-7F4E-839D-FFDAB60218BA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C88C3354-50DB-6C4B-A8DA-C549306C9D70}"/>
                </a:ext>
              </a:extLst>
            </p:cNvPr>
            <p:cNvSpPr txBox="1"/>
            <p:nvPr/>
          </p:nvSpPr>
          <p:spPr>
            <a:xfrm>
              <a:off x="10613412" y="495105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04" name="꺾인 연결선[E] 203">
              <a:extLst>
                <a:ext uri="{FF2B5EF4-FFF2-40B4-BE49-F238E27FC236}">
                  <a16:creationId xmlns:a16="http://schemas.microsoft.com/office/drawing/2014/main" id="{63F7F6F0-1F81-FC4D-8AAB-F2F217C3340B}"/>
                </a:ext>
              </a:extLst>
            </p:cNvPr>
            <p:cNvCxnSpPr>
              <a:cxnSpLocks/>
              <a:stCxn id="203" idx="1"/>
              <a:endCxn id="202" idx="3"/>
            </p:cNvCxnSpPr>
            <p:nvPr/>
          </p:nvCxnSpPr>
          <p:spPr>
            <a:xfrm rot="10800000">
              <a:off x="10417542" y="5072734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9DCFDA2-9E7A-FE41-BFF1-869AADB15201}"/>
              </a:ext>
            </a:extLst>
          </p:cNvPr>
          <p:cNvGrpSpPr/>
          <p:nvPr/>
        </p:nvGrpSpPr>
        <p:grpSpPr>
          <a:xfrm>
            <a:off x="8025657" y="2303589"/>
            <a:ext cx="3421738" cy="362062"/>
            <a:chOff x="8025657" y="2303589"/>
            <a:chExt cx="3421738" cy="362062"/>
          </a:xfrm>
          <a:solidFill>
            <a:schemeClr val="accent2"/>
          </a:solidFill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488D210-2208-244D-806B-C9B8E2F29A43}"/>
                </a:ext>
              </a:extLst>
            </p:cNvPr>
            <p:cNvSpPr/>
            <p:nvPr/>
          </p:nvSpPr>
          <p:spPr>
            <a:xfrm>
              <a:off x="8025657" y="2303589"/>
              <a:ext cx="2408177" cy="304800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ps_toggle_i</a:t>
              </a:r>
              <a:endParaRPr kumimoji="1" lang="ko-Kore-KR" altLang="en-US" sz="1100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360BDC93-38CE-BF42-89D8-28F7299C3E6A}"/>
                </a:ext>
              </a:extLst>
            </p:cNvPr>
            <p:cNvGrpSpPr/>
            <p:nvPr/>
          </p:nvGrpSpPr>
          <p:grpSpPr>
            <a:xfrm>
              <a:off x="10390571" y="2419430"/>
              <a:ext cx="1056824" cy="246221"/>
              <a:chOff x="10368927" y="4951053"/>
              <a:chExt cx="1056824" cy="246221"/>
            </a:xfrm>
            <a:grpFill/>
          </p:grpSpPr>
          <p:sp>
            <p:nvSpPr>
              <p:cNvPr id="206" name="삼각형 205">
                <a:extLst>
                  <a:ext uri="{FF2B5EF4-FFF2-40B4-BE49-F238E27FC236}">
                    <a16:creationId xmlns:a16="http://schemas.microsoft.com/office/drawing/2014/main" id="{68873D75-6A11-074D-9445-5C173483C5E3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0BF460FE-97EF-0C4F-9A2E-A6EE4DE500D6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08" name="꺾인 연결선[E] 207">
                <a:extLst>
                  <a:ext uri="{FF2B5EF4-FFF2-40B4-BE49-F238E27FC236}">
                    <a16:creationId xmlns:a16="http://schemas.microsoft.com/office/drawing/2014/main" id="{B390187F-169A-3B48-999D-4783220230B7}"/>
                  </a:ext>
                </a:extLst>
              </p:cNvPr>
              <p:cNvCxnSpPr>
                <a:cxnSpLocks/>
                <a:stCxn id="207" idx="1"/>
                <a:endCxn id="206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grpFill/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DDA6E829-0540-5345-9D71-96F515210FA3}"/>
              </a:ext>
            </a:extLst>
          </p:cNvPr>
          <p:cNvGrpSpPr/>
          <p:nvPr/>
        </p:nvGrpSpPr>
        <p:grpSpPr>
          <a:xfrm>
            <a:off x="5430210" y="2189269"/>
            <a:ext cx="363294" cy="529936"/>
            <a:chOff x="10923793" y="2009521"/>
            <a:chExt cx="363294" cy="529936"/>
          </a:xfrm>
        </p:grpSpPr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5057C42E-6C40-194C-B335-A97904C7CD52}"/>
                </a:ext>
              </a:extLst>
            </p:cNvPr>
            <p:cNvSpPr/>
            <p:nvPr/>
          </p:nvSpPr>
          <p:spPr>
            <a:xfrm rot="5400000">
              <a:off x="10959002" y="2353504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2B2557CC-9A1A-2147-BEBE-AB92396ADE22}"/>
                </a:ext>
              </a:extLst>
            </p:cNvPr>
            <p:cNvSpPr/>
            <p:nvPr/>
          </p:nvSpPr>
          <p:spPr>
            <a:xfrm rot="5400000">
              <a:off x="10923793" y="2129491"/>
              <a:ext cx="45720" cy="45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2" name="사다리꼴[T] 211">
              <a:extLst>
                <a:ext uri="{FF2B5EF4-FFF2-40B4-BE49-F238E27FC236}">
                  <a16:creationId xmlns:a16="http://schemas.microsoft.com/office/drawing/2014/main" id="{E3FC39A1-B4C6-7643-9588-F3C8CF2DC0EA}"/>
                </a:ext>
              </a:extLst>
            </p:cNvPr>
            <p:cNvSpPr/>
            <p:nvPr/>
          </p:nvSpPr>
          <p:spPr>
            <a:xfrm rot="5400000">
              <a:off x="10866256" y="2118625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217" name="꺾인 연결선[E] 216">
            <a:extLst>
              <a:ext uri="{FF2B5EF4-FFF2-40B4-BE49-F238E27FC236}">
                <a16:creationId xmlns:a16="http://schemas.microsoft.com/office/drawing/2014/main" id="{4BBE0706-AD9E-CD4D-9BD7-C80FA7DBD042}"/>
              </a:ext>
            </a:extLst>
          </p:cNvPr>
          <p:cNvCxnSpPr>
            <a:stCxn id="212" idx="0"/>
            <a:endCxn id="40" idx="1"/>
          </p:cNvCxnSpPr>
          <p:nvPr/>
        </p:nvCxnSpPr>
        <p:spPr>
          <a:xfrm>
            <a:off x="5793505" y="2454237"/>
            <a:ext cx="2232152" cy="1752"/>
          </a:xfrm>
          <a:prstGeom prst="bentConnector3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[E] 218">
            <a:extLst>
              <a:ext uri="{FF2B5EF4-FFF2-40B4-BE49-F238E27FC236}">
                <a16:creationId xmlns:a16="http://schemas.microsoft.com/office/drawing/2014/main" id="{74571D3B-B12A-ED46-847B-2253FC60F412}"/>
              </a:ext>
            </a:extLst>
          </p:cNvPr>
          <p:cNvCxnSpPr>
            <a:stCxn id="40" idx="0"/>
            <a:endCxn id="211" idx="3"/>
          </p:cNvCxnSpPr>
          <p:nvPr/>
        </p:nvCxnSpPr>
        <p:spPr>
          <a:xfrm rot="16200000" flipH="1" flipV="1">
            <a:off x="7327153" y="413342"/>
            <a:ext cx="12346" cy="3792840"/>
          </a:xfrm>
          <a:prstGeom prst="bentConnector4">
            <a:avLst>
              <a:gd name="adj1" fmla="val -5931435"/>
              <a:gd name="adj2" fmla="val 1062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>
            <a:extLst>
              <a:ext uri="{FF2B5EF4-FFF2-40B4-BE49-F238E27FC236}">
                <a16:creationId xmlns:a16="http://schemas.microsoft.com/office/drawing/2014/main" id="{DA6084CA-560B-B44E-91AF-8C44884E1284}"/>
              </a:ext>
            </a:extLst>
          </p:cNvPr>
          <p:cNvCxnSpPr>
            <a:stCxn id="40" idx="0"/>
            <a:endCxn id="210" idx="4"/>
          </p:cNvCxnSpPr>
          <p:nvPr/>
        </p:nvCxnSpPr>
        <p:spPr>
          <a:xfrm rot="16200000" flipH="1" flipV="1">
            <a:off x="7210674" y="564716"/>
            <a:ext cx="280199" cy="3757944"/>
          </a:xfrm>
          <a:prstGeom prst="bentConnector4">
            <a:avLst>
              <a:gd name="adj1" fmla="val -261349"/>
              <a:gd name="adj2" fmla="val 10707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F9CC075-8CEC-4A4D-8482-66489F7D3EE4}"/>
              </a:ext>
            </a:extLst>
          </p:cNvPr>
          <p:cNvGrpSpPr/>
          <p:nvPr/>
        </p:nvGrpSpPr>
        <p:grpSpPr>
          <a:xfrm>
            <a:off x="603877" y="4735844"/>
            <a:ext cx="3415395" cy="359431"/>
            <a:chOff x="603877" y="4735844"/>
            <a:chExt cx="3415395" cy="35943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028E146-C4A8-064F-99BB-864A1BB8545F}"/>
                </a:ext>
              </a:extLst>
            </p:cNvPr>
            <p:cNvSpPr/>
            <p:nvPr/>
          </p:nvSpPr>
          <p:spPr>
            <a:xfrm>
              <a:off x="603877" y="4735844"/>
              <a:ext cx="2408177" cy="3048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ps_ack_toggle_o_r</a:t>
              </a:r>
              <a:endParaRPr kumimoji="1" lang="ko-Kore-KR" altLang="en-US" sz="1100" dirty="0"/>
            </a:p>
          </p:txBody>
        </p: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21287981-117D-E44E-91DC-B40D3825420A}"/>
                </a:ext>
              </a:extLst>
            </p:cNvPr>
            <p:cNvGrpSpPr/>
            <p:nvPr/>
          </p:nvGrpSpPr>
          <p:grpSpPr>
            <a:xfrm>
              <a:off x="2962448" y="4849054"/>
              <a:ext cx="1056824" cy="246221"/>
              <a:chOff x="10368927" y="4951053"/>
              <a:chExt cx="1056824" cy="246221"/>
            </a:xfrm>
          </p:grpSpPr>
          <p:sp>
            <p:nvSpPr>
              <p:cNvPr id="226" name="삼각형 225">
                <a:extLst>
                  <a:ext uri="{FF2B5EF4-FFF2-40B4-BE49-F238E27FC236}">
                    <a16:creationId xmlns:a16="http://schemas.microsoft.com/office/drawing/2014/main" id="{77CE7ED0-7943-484E-8BFC-48E8DEF11450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C5D458A9-0376-1246-82B6-4A802BCDCDC8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28" name="꺾인 연결선[E] 227">
                <a:extLst>
                  <a:ext uri="{FF2B5EF4-FFF2-40B4-BE49-F238E27FC236}">
                    <a16:creationId xmlns:a16="http://schemas.microsoft.com/office/drawing/2014/main" id="{089D7115-8CF0-6549-8B79-2C119075EFB7}"/>
                  </a:ext>
                </a:extLst>
              </p:cNvPr>
              <p:cNvCxnSpPr>
                <a:cxnSpLocks/>
                <a:stCxn id="227" idx="1"/>
                <a:endCxn id="226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30" name="꺾인 연결선[E] 229">
            <a:extLst>
              <a:ext uri="{FF2B5EF4-FFF2-40B4-BE49-F238E27FC236}">
                <a16:creationId xmlns:a16="http://schemas.microsoft.com/office/drawing/2014/main" id="{D12866A4-9053-6F45-B9AA-530C32E7CC3E}"/>
              </a:ext>
            </a:extLst>
          </p:cNvPr>
          <p:cNvCxnSpPr>
            <a:stCxn id="39" idx="1"/>
            <a:endCxn id="38" idx="1"/>
          </p:cNvCxnSpPr>
          <p:nvPr/>
        </p:nvCxnSpPr>
        <p:spPr>
          <a:xfrm rot="10800000" flipV="1">
            <a:off x="603877" y="3601278"/>
            <a:ext cx="12700" cy="1286966"/>
          </a:xfrm>
          <a:prstGeom prst="bentConnector3">
            <a:avLst>
              <a:gd name="adj1" fmla="val 4437622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A621C70-8856-D143-B154-957B35C5AFE8}"/>
              </a:ext>
            </a:extLst>
          </p:cNvPr>
          <p:cNvGrpSpPr/>
          <p:nvPr/>
        </p:nvGrpSpPr>
        <p:grpSpPr>
          <a:xfrm>
            <a:off x="607766" y="4215300"/>
            <a:ext cx="3257657" cy="367383"/>
            <a:chOff x="440712" y="4215300"/>
            <a:chExt cx="3257657" cy="36738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A3B1DD9-CF89-5944-BFF2-ACD910C7DF10}"/>
                </a:ext>
              </a:extLst>
            </p:cNvPr>
            <p:cNvSpPr/>
            <p:nvPr/>
          </p:nvSpPr>
          <p:spPr>
            <a:xfrm>
              <a:off x="440712" y="4277883"/>
              <a:ext cx="2408177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multiregimpl1_regs1</a:t>
              </a:r>
              <a:endParaRPr kumimoji="1" lang="ko-Kore-KR" altLang="en-US" sz="1100" dirty="0"/>
            </a:p>
          </p:txBody>
        </p:sp>
        <p:grpSp>
          <p:nvGrpSpPr>
            <p:cNvPr id="232" name="그룹 231">
              <a:extLst>
                <a:ext uri="{FF2B5EF4-FFF2-40B4-BE49-F238E27FC236}">
                  <a16:creationId xmlns:a16="http://schemas.microsoft.com/office/drawing/2014/main" id="{2412C7EA-5C50-A042-ADAD-F92CCCA53D17}"/>
                </a:ext>
              </a:extLst>
            </p:cNvPr>
            <p:cNvGrpSpPr/>
            <p:nvPr/>
          </p:nvGrpSpPr>
          <p:grpSpPr>
            <a:xfrm>
              <a:off x="2797703" y="4215300"/>
              <a:ext cx="900666" cy="246221"/>
              <a:chOff x="10368927" y="4951053"/>
              <a:chExt cx="900666" cy="246221"/>
            </a:xfrm>
          </p:grpSpPr>
          <p:sp>
            <p:nvSpPr>
              <p:cNvPr id="233" name="삼각형 232">
                <a:extLst>
                  <a:ext uri="{FF2B5EF4-FFF2-40B4-BE49-F238E27FC236}">
                    <a16:creationId xmlns:a16="http://schemas.microsoft.com/office/drawing/2014/main" id="{27ED6D50-A8CA-9B4D-B884-6F2093974AE5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7F77045-7A31-CA47-BE92-49CCA58B812B}"/>
                  </a:ext>
                </a:extLst>
              </p:cNvPr>
              <p:cNvSpPr txBox="1"/>
              <p:nvPr/>
            </p:nvSpPr>
            <p:spPr>
              <a:xfrm>
                <a:off x="10613413" y="4951053"/>
                <a:ext cx="6561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35" name="꺾인 연결선[E] 234">
                <a:extLst>
                  <a:ext uri="{FF2B5EF4-FFF2-40B4-BE49-F238E27FC236}">
                    <a16:creationId xmlns:a16="http://schemas.microsoft.com/office/drawing/2014/main" id="{92D4DDC3-B487-0B40-8277-2A0915D1AE01}"/>
                  </a:ext>
                </a:extLst>
              </p:cNvPr>
              <p:cNvCxnSpPr>
                <a:cxnSpLocks/>
                <a:stCxn id="234" idx="1"/>
                <a:endCxn id="233" idx="3"/>
              </p:cNvCxnSpPr>
              <p:nvPr/>
            </p:nvCxnSpPr>
            <p:spPr>
              <a:xfrm rot="10800000">
                <a:off x="10417543" y="5072734"/>
                <a:ext cx="195871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7" name="그룹 236">
            <a:extLst>
              <a:ext uri="{FF2B5EF4-FFF2-40B4-BE49-F238E27FC236}">
                <a16:creationId xmlns:a16="http://schemas.microsoft.com/office/drawing/2014/main" id="{0B14DB5D-CDEC-D249-A7A8-168B0F4B0EEE}"/>
              </a:ext>
            </a:extLst>
          </p:cNvPr>
          <p:cNvGrpSpPr/>
          <p:nvPr/>
        </p:nvGrpSpPr>
        <p:grpSpPr>
          <a:xfrm>
            <a:off x="3730487" y="5877423"/>
            <a:ext cx="900666" cy="246221"/>
            <a:chOff x="10368927" y="4951053"/>
            <a:chExt cx="900666" cy="246221"/>
          </a:xfrm>
        </p:grpSpPr>
        <p:sp>
          <p:nvSpPr>
            <p:cNvPr id="238" name="삼각형 237">
              <a:extLst>
                <a:ext uri="{FF2B5EF4-FFF2-40B4-BE49-F238E27FC236}">
                  <a16:creationId xmlns:a16="http://schemas.microsoft.com/office/drawing/2014/main" id="{96F9144D-DCED-7F4E-85A8-AED43FAE68A0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B3398DC4-9C82-884C-A58D-35ECF755D497}"/>
                </a:ext>
              </a:extLst>
            </p:cNvPr>
            <p:cNvSpPr txBox="1"/>
            <p:nvPr/>
          </p:nvSpPr>
          <p:spPr>
            <a:xfrm>
              <a:off x="10613413" y="4951053"/>
              <a:ext cx="6561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40" name="꺾인 연결선[E] 239">
              <a:extLst>
                <a:ext uri="{FF2B5EF4-FFF2-40B4-BE49-F238E27FC236}">
                  <a16:creationId xmlns:a16="http://schemas.microsoft.com/office/drawing/2014/main" id="{EA8C16FF-FE59-5D45-A965-6150663C0E34}"/>
                </a:ext>
              </a:extLst>
            </p:cNvPr>
            <p:cNvCxnSpPr>
              <a:cxnSpLocks/>
              <a:stCxn id="239" idx="1"/>
              <a:endCxn id="238" idx="3"/>
            </p:cNvCxnSpPr>
            <p:nvPr/>
          </p:nvCxnSpPr>
          <p:spPr>
            <a:xfrm rot="10800000">
              <a:off x="10417543" y="5072734"/>
              <a:ext cx="195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2" name="꺾인 연결선[E] 241">
            <a:extLst>
              <a:ext uri="{FF2B5EF4-FFF2-40B4-BE49-F238E27FC236}">
                <a16:creationId xmlns:a16="http://schemas.microsoft.com/office/drawing/2014/main" id="{20A44964-7133-0D4B-92E9-4AA7761642DA}"/>
              </a:ext>
            </a:extLst>
          </p:cNvPr>
          <p:cNvCxnSpPr>
            <a:stCxn id="53" idx="1"/>
            <a:endCxn id="54" idx="1"/>
          </p:cNvCxnSpPr>
          <p:nvPr/>
        </p:nvCxnSpPr>
        <p:spPr>
          <a:xfrm rot="10800000">
            <a:off x="607767" y="4430284"/>
            <a:ext cx="763981" cy="1470399"/>
          </a:xfrm>
          <a:prstGeom prst="bentConnector3">
            <a:avLst>
              <a:gd name="adj1" fmla="val 129922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5" name="꺾인 연결선[E] 244">
            <a:extLst>
              <a:ext uri="{FF2B5EF4-FFF2-40B4-BE49-F238E27FC236}">
                <a16:creationId xmlns:a16="http://schemas.microsoft.com/office/drawing/2014/main" id="{837E0307-9699-3F4A-997F-B459A9B04BA7}"/>
              </a:ext>
            </a:extLst>
          </p:cNvPr>
          <p:cNvCxnSpPr>
            <a:cxnSpLocks/>
            <a:stCxn id="41" idx="1"/>
            <a:endCxn id="53" idx="3"/>
          </p:cNvCxnSpPr>
          <p:nvPr/>
        </p:nvCxnSpPr>
        <p:spPr>
          <a:xfrm rot="10800000" flipV="1">
            <a:off x="3779925" y="4392888"/>
            <a:ext cx="3980765" cy="1507794"/>
          </a:xfrm>
          <a:prstGeom prst="bentConnector3">
            <a:avLst>
              <a:gd name="adj1" fmla="val 77009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꺾인 연결선[E] 246">
            <a:extLst>
              <a:ext uri="{FF2B5EF4-FFF2-40B4-BE49-F238E27FC236}">
                <a16:creationId xmlns:a16="http://schemas.microsoft.com/office/drawing/2014/main" id="{F0F7920B-725C-3447-8926-6B3598E1FD79}"/>
              </a:ext>
            </a:extLst>
          </p:cNvPr>
          <p:cNvCxnSpPr>
            <a:stCxn id="41" idx="2"/>
            <a:endCxn id="115" idx="3"/>
          </p:cNvCxnSpPr>
          <p:nvPr/>
        </p:nvCxnSpPr>
        <p:spPr>
          <a:xfrm rot="5400000" flipH="1" flipV="1">
            <a:off x="8330155" y="3772361"/>
            <a:ext cx="1407549" cy="138305"/>
          </a:xfrm>
          <a:prstGeom prst="bentConnector5">
            <a:avLst>
              <a:gd name="adj1" fmla="val -16241"/>
              <a:gd name="adj2" fmla="val 1643228"/>
              <a:gd name="adj3" fmla="val 113729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34CB22C6-2874-C447-A72B-2E816F68AD43}"/>
              </a:ext>
            </a:extLst>
          </p:cNvPr>
          <p:cNvCxnSpPr>
            <a:stCxn id="81" idx="1"/>
            <a:endCxn id="116" idx="3"/>
          </p:cNvCxnSpPr>
          <p:nvPr/>
        </p:nvCxnSpPr>
        <p:spPr>
          <a:xfrm flipV="1">
            <a:off x="3838456" y="3338474"/>
            <a:ext cx="4900324" cy="958"/>
          </a:xfrm>
          <a:prstGeom prst="bentConnector3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[E] 35">
            <a:extLst>
              <a:ext uri="{FF2B5EF4-FFF2-40B4-BE49-F238E27FC236}">
                <a16:creationId xmlns:a16="http://schemas.microsoft.com/office/drawing/2014/main" id="{81DA88AE-2A16-6740-8ABE-97936B7C7EA6}"/>
              </a:ext>
            </a:extLst>
          </p:cNvPr>
          <p:cNvCxnSpPr>
            <a:stCxn id="52" idx="2"/>
            <a:endCxn id="39" idx="0"/>
          </p:cNvCxnSpPr>
          <p:nvPr/>
        </p:nvCxnSpPr>
        <p:spPr>
          <a:xfrm rot="5400000">
            <a:off x="1234641" y="2874566"/>
            <a:ext cx="1147638" cy="987"/>
          </a:xfrm>
          <a:prstGeom prst="bentConnector3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FAB17D2C-3952-F840-951E-D9AC424E465F}"/>
              </a:ext>
            </a:extLst>
          </p:cNvPr>
          <p:cNvSpPr txBox="1"/>
          <p:nvPr/>
        </p:nvSpPr>
        <p:spPr>
          <a:xfrm>
            <a:off x="9255533" y="3888551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6E8F7F4-94AD-EF48-B77C-B59BBEB486E8}"/>
              </a:ext>
            </a:extLst>
          </p:cNvPr>
          <p:cNvSpPr txBox="1"/>
          <p:nvPr/>
        </p:nvSpPr>
        <p:spPr>
          <a:xfrm>
            <a:off x="9281881" y="196276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2B70ACD-93EC-D447-82FC-BB5136923CD2}"/>
              </a:ext>
            </a:extLst>
          </p:cNvPr>
          <p:cNvSpPr txBox="1"/>
          <p:nvPr/>
        </p:nvSpPr>
        <p:spPr>
          <a:xfrm>
            <a:off x="5471801" y="56520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0774BE2-3699-8744-A517-D2918BD6B5BC}"/>
              </a:ext>
            </a:extLst>
          </p:cNvPr>
          <p:cNvSpPr txBox="1"/>
          <p:nvPr/>
        </p:nvSpPr>
        <p:spPr>
          <a:xfrm>
            <a:off x="1463218" y="167016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FC371DE-4A57-8B40-A0B7-5FF1FCFDB630}"/>
              </a:ext>
            </a:extLst>
          </p:cNvPr>
          <p:cNvSpPr txBox="1"/>
          <p:nvPr/>
        </p:nvSpPr>
        <p:spPr>
          <a:xfrm>
            <a:off x="1463218" y="314140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87F8B39-69A6-AC4C-9912-E7A705E6390B}"/>
              </a:ext>
            </a:extLst>
          </p:cNvPr>
          <p:cNvSpPr txBox="1"/>
          <p:nvPr/>
        </p:nvSpPr>
        <p:spPr>
          <a:xfrm>
            <a:off x="1741584" y="397845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D64A68B-1719-7D4E-BD69-E2A696148407}"/>
              </a:ext>
            </a:extLst>
          </p:cNvPr>
          <p:cNvSpPr txBox="1"/>
          <p:nvPr/>
        </p:nvSpPr>
        <p:spPr>
          <a:xfrm>
            <a:off x="1741584" y="5056849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CA4BD646-467E-7B4C-947F-5B14812BBDD3}"/>
              </a:ext>
            </a:extLst>
          </p:cNvPr>
          <p:cNvSpPr txBox="1"/>
          <p:nvPr/>
        </p:nvSpPr>
        <p:spPr>
          <a:xfrm>
            <a:off x="2490173" y="5425686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0203635-0CDA-904B-B9A6-775F002B1907}"/>
              </a:ext>
            </a:extLst>
          </p:cNvPr>
          <p:cNvSpPr txBox="1"/>
          <p:nvPr/>
        </p:nvSpPr>
        <p:spPr>
          <a:xfrm>
            <a:off x="8838905" y="606173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cxnSp>
        <p:nvCxnSpPr>
          <p:cNvPr id="145" name="꺾인 연결선[E] 144">
            <a:extLst>
              <a:ext uri="{FF2B5EF4-FFF2-40B4-BE49-F238E27FC236}">
                <a16:creationId xmlns:a16="http://schemas.microsoft.com/office/drawing/2014/main" id="{4A36F49E-2373-8C4C-975A-4657062186CC}"/>
              </a:ext>
            </a:extLst>
          </p:cNvPr>
          <p:cNvCxnSpPr>
            <a:cxnSpLocks/>
            <a:endCxn id="146" idx="2"/>
          </p:cNvCxnSpPr>
          <p:nvPr/>
        </p:nvCxnSpPr>
        <p:spPr>
          <a:xfrm flipV="1">
            <a:off x="3838456" y="571500"/>
            <a:ext cx="439212" cy="27679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82E07FCD-E88F-AC46-9546-C42F330BB864}"/>
              </a:ext>
            </a:extLst>
          </p:cNvPr>
          <p:cNvSpPr/>
          <p:nvPr/>
        </p:nvSpPr>
        <p:spPr>
          <a:xfrm>
            <a:off x="4101503" y="242888"/>
            <a:ext cx="352330" cy="32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o</a:t>
            </a:r>
            <a:endParaRPr kumimoji="1" lang="ko-Kore-KR" altLang="en-US" dirty="0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D1F9E0C-7376-BE47-97CB-177216BA1650}"/>
              </a:ext>
            </a:extLst>
          </p:cNvPr>
          <p:cNvSpPr/>
          <p:nvPr/>
        </p:nvSpPr>
        <p:spPr>
          <a:xfrm>
            <a:off x="6367150" y="5123850"/>
            <a:ext cx="352330" cy="32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i</a:t>
            </a:r>
            <a:endParaRPr kumimoji="1" lang="ko-Kore-KR" altLang="en-US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E1F7E46F-D37C-9C42-BB8C-200B24CC8215}"/>
              </a:ext>
            </a:extLst>
          </p:cNvPr>
          <p:cNvSpPr txBox="1"/>
          <p:nvPr/>
        </p:nvSpPr>
        <p:spPr>
          <a:xfrm>
            <a:off x="6702974" y="5087906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482D52D-18D4-7442-8924-2787343DE487}"/>
              </a:ext>
            </a:extLst>
          </p:cNvPr>
          <p:cNvSpPr txBox="1"/>
          <p:nvPr/>
        </p:nvSpPr>
        <p:spPr>
          <a:xfrm>
            <a:off x="4447229" y="21259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0A2943F-52FF-F149-A9D1-54EA46FD5579}"/>
              </a:ext>
            </a:extLst>
          </p:cNvPr>
          <p:cNvSpPr txBox="1"/>
          <p:nvPr/>
        </p:nvSpPr>
        <p:spPr>
          <a:xfrm>
            <a:off x="219638" y="114300"/>
            <a:ext cx="33057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</a:t>
            </a:r>
            <a:r>
              <a:rPr kumimoji="1" lang="ko-KR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kumimoji="1" lang="ko-KR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ore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Blind Transfer</a:t>
            </a:r>
            <a:endParaRPr kumimoji="1" lang="ko-Kore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050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3C0322-5883-E94F-AAFD-1D5B1DBF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rtio.Core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262410-C535-0C40-9D08-E80682846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502E2A-546D-3942-BC16-363D6793F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DF5C12-2EC7-E540-8EC6-666E0FAE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92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7659883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AE2B67-CC71-234B-A0CB-B3B759339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6622DF-E040-0348-9843-6F4B916E5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E11883-23F8-964A-9420-633ECEB12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93</a:t>
            </a:fld>
            <a:endParaRPr kumimoji="1" lang="ko-Kore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6BD2F7-55D2-4E40-81FF-32EBC4539CAC}"/>
              </a:ext>
            </a:extLst>
          </p:cNvPr>
          <p:cNvSpPr/>
          <p:nvPr/>
        </p:nvSpPr>
        <p:spPr>
          <a:xfrm>
            <a:off x="9182430" y="858582"/>
            <a:ext cx="1602621" cy="29400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</a:rPr>
              <a:t>InputCollector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BC25FF-CCCB-A748-8D8D-C3651E8E8B78}"/>
              </a:ext>
            </a:extLst>
          </p:cNvPr>
          <p:cNvGrpSpPr/>
          <p:nvPr/>
        </p:nvGrpSpPr>
        <p:grpSpPr>
          <a:xfrm>
            <a:off x="4667031" y="132348"/>
            <a:ext cx="1728580" cy="1077233"/>
            <a:chOff x="4413504" y="832374"/>
            <a:chExt cx="1728580" cy="107723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FD6AEE-F062-E945-8CBC-B9C6144B01D9}"/>
                </a:ext>
              </a:extLst>
            </p:cNvPr>
            <p:cNvSpPr txBox="1"/>
            <p:nvPr/>
          </p:nvSpPr>
          <p:spPr>
            <a:xfrm>
              <a:off x="5329745" y="832374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rtio_clk</a:t>
              </a:r>
              <a:endParaRPr kumimoji="1" lang="ko-Kore-KR" altLang="en-US" sz="1000" b="1" dirty="0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FA679BE0-2547-0C4B-805B-B84716762E96}"/>
                </a:ext>
              </a:extLst>
            </p:cNvPr>
            <p:cNvGrpSpPr/>
            <p:nvPr/>
          </p:nvGrpSpPr>
          <p:grpSpPr>
            <a:xfrm>
              <a:off x="4413504" y="864996"/>
              <a:ext cx="1497488" cy="1044611"/>
              <a:chOff x="4413504" y="864996"/>
              <a:chExt cx="1497488" cy="1044611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DA16225-D06D-8942-85F1-7AC7F62488A9}"/>
                  </a:ext>
                </a:extLst>
              </p:cNvPr>
              <p:cNvGrpSpPr/>
              <p:nvPr/>
            </p:nvGrpSpPr>
            <p:grpSpPr>
              <a:xfrm>
                <a:off x="4413504" y="864996"/>
                <a:ext cx="1497488" cy="1044611"/>
                <a:chOff x="9433337" y="5970302"/>
                <a:chExt cx="1497488" cy="1044611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2AEC5BBB-86C1-6B47-8D10-C4F0C03B53C0}"/>
                    </a:ext>
                  </a:extLst>
                </p:cNvPr>
                <p:cNvGrpSpPr/>
                <p:nvPr/>
              </p:nvGrpSpPr>
              <p:grpSpPr>
                <a:xfrm>
                  <a:off x="9433337" y="5970302"/>
                  <a:ext cx="1497488" cy="1044611"/>
                  <a:chOff x="7220702" y="1027839"/>
                  <a:chExt cx="1497488" cy="1044611"/>
                </a:xfrm>
              </p:grpSpPr>
              <p:sp>
                <p:nvSpPr>
                  <p:cNvPr id="19" name="직사각형 18">
                    <a:extLst>
                      <a:ext uri="{FF2B5EF4-FFF2-40B4-BE49-F238E27FC236}">
                        <a16:creationId xmlns:a16="http://schemas.microsoft.com/office/drawing/2014/main" id="{D47C00E5-F2DC-E54E-9ECD-F9A5E9339503}"/>
                      </a:ext>
                    </a:extLst>
                  </p:cNvPr>
                  <p:cNvSpPr/>
                  <p:nvPr/>
                </p:nvSpPr>
                <p:spPr>
                  <a:xfrm>
                    <a:off x="7220702" y="1027839"/>
                    <a:ext cx="1497488" cy="1044611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TSC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" name="직사각형 19">
                    <a:extLst>
                      <a:ext uri="{FF2B5EF4-FFF2-40B4-BE49-F238E27FC236}">
                        <a16:creationId xmlns:a16="http://schemas.microsoft.com/office/drawing/2014/main" id="{2E84283E-8E80-2B4D-843D-CCD1BE3F10A4}"/>
                      </a:ext>
                    </a:extLst>
                  </p:cNvPr>
                  <p:cNvSpPr/>
                  <p:nvPr/>
                </p:nvSpPr>
                <p:spPr>
                  <a:xfrm>
                    <a:off x="7270866" y="1348637"/>
                    <a:ext cx="1403151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 err="1"/>
                      <a:t>coarse_ts</a:t>
                    </a:r>
                    <a:r>
                      <a:rPr kumimoji="1" lang="en-US" altLang="ko-Kore-KR" sz="1100" dirty="0"/>
                      <a:t>[60:0]</a:t>
                    </a:r>
                    <a:endParaRPr kumimoji="1" lang="ko-Kore-KR" altLang="en-US" sz="1100" dirty="0"/>
                  </a:p>
                </p:txBody>
              </p:sp>
            </p:grp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C308ED88-93DA-0946-9B17-76ED94659406}"/>
                    </a:ext>
                  </a:extLst>
                </p:cNvPr>
                <p:cNvSpPr/>
                <p:nvPr/>
              </p:nvSpPr>
              <p:spPr>
                <a:xfrm>
                  <a:off x="9483501" y="6633030"/>
                  <a:ext cx="1403151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coarse_ts_sys</a:t>
                  </a:r>
                  <a:r>
                    <a:rPr kumimoji="1" lang="en-US" altLang="ko-Kore-KR" sz="1100" dirty="0"/>
                    <a:t>[60:0]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21" name="삼각형 20">
                <a:extLst>
                  <a:ext uri="{FF2B5EF4-FFF2-40B4-BE49-F238E27FC236}">
                    <a16:creationId xmlns:a16="http://schemas.microsoft.com/office/drawing/2014/main" id="{E3DEC31C-E3FA-7E45-9A67-7C68D5489EE3}"/>
                  </a:ext>
                </a:extLst>
              </p:cNvPr>
              <p:cNvSpPr/>
              <p:nvPr/>
            </p:nvSpPr>
            <p:spPr>
              <a:xfrm rot="10800000">
                <a:off x="5712717" y="1185794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23" name="꺾인 연결선[E] 22">
                <a:extLst>
                  <a:ext uri="{FF2B5EF4-FFF2-40B4-BE49-F238E27FC236}">
                    <a16:creationId xmlns:a16="http://schemas.microsoft.com/office/drawing/2014/main" id="{5042EC07-F195-3343-BA65-80CB2B24F394}"/>
                  </a:ext>
                </a:extLst>
              </p:cNvPr>
              <p:cNvCxnSpPr>
                <a:cxnSpLocks/>
                <a:stCxn id="22" idx="2"/>
                <a:endCxn id="21" idx="3"/>
              </p:cNvCxnSpPr>
              <p:nvPr/>
            </p:nvCxnSpPr>
            <p:spPr>
              <a:xfrm rot="16200000" flipH="1">
                <a:off x="5682522" y="1131987"/>
                <a:ext cx="107199" cy="413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3A73634-B95B-914E-B89B-AD65ECDA3B03}"/>
              </a:ext>
            </a:extLst>
          </p:cNvPr>
          <p:cNvGrpSpPr/>
          <p:nvPr/>
        </p:nvGrpSpPr>
        <p:grpSpPr>
          <a:xfrm rot="5400000">
            <a:off x="5546649" y="1364121"/>
            <a:ext cx="759666" cy="544317"/>
            <a:chOff x="2883371" y="5392849"/>
            <a:chExt cx="962915" cy="724984"/>
          </a:xfrm>
        </p:grpSpPr>
        <p:sp>
          <p:nvSpPr>
            <p:cNvPr id="30" name="사다리꼴[T] 29">
              <a:extLst>
                <a:ext uri="{FF2B5EF4-FFF2-40B4-BE49-F238E27FC236}">
                  <a16:creationId xmlns:a16="http://schemas.microsoft.com/office/drawing/2014/main" id="{10761AB8-2C6A-AC41-8713-0461CF21267E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ADD</a:t>
              </a:r>
              <a:endParaRPr kumimoji="1" lang="ko-Kore-KR" altLang="en-US" sz="1300" dirty="0"/>
            </a:p>
          </p:txBody>
        </p:sp>
        <p:sp>
          <p:nvSpPr>
            <p:cNvPr id="31" name="삼각형 30">
              <a:extLst>
                <a:ext uri="{FF2B5EF4-FFF2-40B4-BE49-F238E27FC236}">
                  <a16:creationId xmlns:a16="http://schemas.microsoft.com/office/drawing/2014/main" id="{8E651BFD-C576-1045-BC35-E7DD75AA0C72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7C1493E3-5D6E-D740-803B-C192066F9A0E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FA6DF43E-E431-3741-8EAE-20AB2F3CBABA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F62AF2B-9D94-714B-8A96-F2FD9DFF8533}"/>
              </a:ext>
            </a:extLst>
          </p:cNvPr>
          <p:cNvCxnSpPr>
            <a:stCxn id="30" idx="0"/>
            <a:endCxn id="14" idx="1"/>
          </p:cNvCxnSpPr>
          <p:nvPr/>
        </p:nvCxnSpPr>
        <p:spPr>
          <a:xfrm>
            <a:off x="6198641" y="1636280"/>
            <a:ext cx="216296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3ED1F2E-EA36-8A43-9C8F-53CD6696751D}"/>
              </a:ext>
            </a:extLst>
          </p:cNvPr>
          <p:cNvSpPr/>
          <p:nvPr/>
        </p:nvSpPr>
        <p:spPr>
          <a:xfrm>
            <a:off x="5120731" y="1788679"/>
            <a:ext cx="397248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16</a:t>
            </a:r>
            <a:endParaRPr kumimoji="1" lang="ko-Kore-KR" altLang="en-US" sz="1100" dirty="0"/>
          </a:p>
        </p:txBody>
      </p:sp>
      <p:cxnSp>
        <p:nvCxnSpPr>
          <p:cNvPr id="41" name="꺾인 연결선[E] 40">
            <a:extLst>
              <a:ext uri="{FF2B5EF4-FFF2-40B4-BE49-F238E27FC236}">
                <a16:creationId xmlns:a16="http://schemas.microsoft.com/office/drawing/2014/main" id="{07F56FD6-DDF4-2B4B-9B44-CE4F7294961E}"/>
              </a:ext>
            </a:extLst>
          </p:cNvPr>
          <p:cNvCxnSpPr>
            <a:cxnSpLocks/>
            <a:stCxn id="39" idx="3"/>
            <a:endCxn id="32" idx="4"/>
          </p:cNvCxnSpPr>
          <p:nvPr/>
        </p:nvCxnSpPr>
        <p:spPr>
          <a:xfrm flipV="1">
            <a:off x="5517979" y="1865963"/>
            <a:ext cx="167215" cy="751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AB8BE513-9366-9E44-8770-7A975500A598}"/>
              </a:ext>
            </a:extLst>
          </p:cNvPr>
          <p:cNvCxnSpPr>
            <a:cxnSpLocks/>
            <a:stCxn id="18" idx="2"/>
            <a:endCxn id="33" idx="4"/>
          </p:cNvCxnSpPr>
          <p:nvPr/>
        </p:nvCxnSpPr>
        <p:spPr>
          <a:xfrm rot="16200000" flipH="1">
            <a:off x="5405445" y="1145824"/>
            <a:ext cx="295029" cy="2683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0109F45C-4ECE-3E4E-A1CD-9B508B849A9B}"/>
              </a:ext>
            </a:extLst>
          </p:cNvPr>
          <p:cNvCxnSpPr>
            <a:stCxn id="20" idx="1"/>
            <a:endCxn id="13" idx="1"/>
          </p:cNvCxnSpPr>
          <p:nvPr/>
        </p:nvCxnSpPr>
        <p:spPr>
          <a:xfrm rot="10800000" flipH="1" flipV="1">
            <a:off x="4717195" y="638167"/>
            <a:ext cx="1697742" cy="2942581"/>
          </a:xfrm>
          <a:prstGeom prst="bentConnector3">
            <a:avLst>
              <a:gd name="adj1" fmla="val -134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F7DE2EDE-11E2-AE44-A72B-E14494151B4C}"/>
              </a:ext>
            </a:extLst>
          </p:cNvPr>
          <p:cNvCxnSpPr>
            <a:stCxn id="58" idx="1"/>
            <a:endCxn id="79" idx="3"/>
          </p:cNvCxnSpPr>
          <p:nvPr/>
        </p:nvCxnSpPr>
        <p:spPr>
          <a:xfrm rot="10800000">
            <a:off x="5825564" y="3992347"/>
            <a:ext cx="589373" cy="4466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661D1264-1BA8-2A47-95B2-3C08AA72E67F}"/>
              </a:ext>
            </a:extLst>
          </p:cNvPr>
          <p:cNvCxnSpPr>
            <a:cxnSpLocks/>
            <a:stCxn id="63" idx="1"/>
            <a:endCxn id="105" idx="3"/>
          </p:cNvCxnSpPr>
          <p:nvPr/>
        </p:nvCxnSpPr>
        <p:spPr>
          <a:xfrm rot="10800000">
            <a:off x="5835392" y="4595092"/>
            <a:ext cx="579545" cy="188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꺾인 연결선[E] 96">
            <a:extLst>
              <a:ext uri="{FF2B5EF4-FFF2-40B4-BE49-F238E27FC236}">
                <a16:creationId xmlns:a16="http://schemas.microsoft.com/office/drawing/2014/main" id="{86CD46CA-B56A-FE4E-B4A5-FFA28E2B213E}"/>
              </a:ext>
            </a:extLst>
          </p:cNvPr>
          <p:cNvCxnSpPr>
            <a:cxnSpLocks/>
            <a:stCxn id="48" idx="1"/>
            <a:endCxn id="114" idx="3"/>
          </p:cNvCxnSpPr>
          <p:nvPr/>
        </p:nvCxnSpPr>
        <p:spPr>
          <a:xfrm rot="10800000" flipV="1">
            <a:off x="5825564" y="5130559"/>
            <a:ext cx="589373" cy="649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꺾인 연결선[E] 98">
            <a:extLst>
              <a:ext uri="{FF2B5EF4-FFF2-40B4-BE49-F238E27FC236}">
                <a16:creationId xmlns:a16="http://schemas.microsoft.com/office/drawing/2014/main" id="{1B1B40E5-CA31-F445-B2AF-98DAD06C9F44}"/>
              </a:ext>
            </a:extLst>
          </p:cNvPr>
          <p:cNvCxnSpPr>
            <a:cxnSpLocks/>
            <a:stCxn id="53" idx="1"/>
            <a:endCxn id="111" idx="3"/>
          </p:cNvCxnSpPr>
          <p:nvPr/>
        </p:nvCxnSpPr>
        <p:spPr>
          <a:xfrm rot="10800000" flipV="1">
            <a:off x="5835392" y="5482886"/>
            <a:ext cx="573783" cy="3153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DB1E9D2F-8D42-554B-B653-E09D8BE0B50B}"/>
              </a:ext>
            </a:extLst>
          </p:cNvPr>
          <p:cNvGrpSpPr/>
          <p:nvPr/>
        </p:nvGrpSpPr>
        <p:grpSpPr>
          <a:xfrm>
            <a:off x="4825998" y="3649908"/>
            <a:ext cx="1066771" cy="1139998"/>
            <a:chOff x="4484913" y="3303184"/>
            <a:chExt cx="1066771" cy="1139998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B296156A-641D-C84C-9DB5-F2EEEBC84EF5}"/>
                </a:ext>
              </a:extLst>
            </p:cNvPr>
            <p:cNvGrpSpPr/>
            <p:nvPr/>
          </p:nvGrpSpPr>
          <p:grpSpPr>
            <a:xfrm>
              <a:off x="4484913" y="3303184"/>
              <a:ext cx="1066771" cy="1139998"/>
              <a:chOff x="4700317" y="5658288"/>
              <a:chExt cx="1337568" cy="1182139"/>
            </a:xfrm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E9626574-CD84-674F-AD91-608B1F3FE9A9}"/>
                  </a:ext>
                </a:extLst>
              </p:cNvPr>
              <p:cNvSpPr/>
              <p:nvPr/>
            </p:nvSpPr>
            <p:spPr>
              <a:xfrm>
                <a:off x="4700317" y="5658288"/>
                <a:ext cx="1337568" cy="11821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BlindTransfer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21AEBA6E-6F42-CA47-9AB0-1287BEAE99BF}"/>
                  </a:ext>
                </a:extLst>
              </p:cNvPr>
              <p:cNvSpPr/>
              <p:nvPr/>
            </p:nvSpPr>
            <p:spPr>
              <a:xfrm>
                <a:off x="4796077" y="5877577"/>
                <a:ext cx="382833" cy="266633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o</a:t>
                </a:r>
                <a:endParaRPr kumimoji="1" lang="ko-Kore-KR" altLang="en-US" sz="1100" dirty="0"/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E7050678-948F-624A-ADE4-438E10380B53}"/>
                  </a:ext>
                </a:extLst>
              </p:cNvPr>
              <p:cNvSpPr/>
              <p:nvPr/>
            </p:nvSpPr>
            <p:spPr>
              <a:xfrm>
                <a:off x="5570786" y="5880068"/>
                <a:ext cx="382833" cy="266633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i</a:t>
                </a:r>
                <a:endParaRPr kumimoji="1" lang="ko-Kore-KR" altLang="en-US" sz="1100" dirty="0"/>
              </a:p>
            </p:txBody>
          </p:sp>
        </p:grp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E92AB5A1-10D6-434B-A4FB-299083ED773C}"/>
                </a:ext>
              </a:extLst>
            </p:cNvPr>
            <p:cNvSpPr/>
            <p:nvPr/>
          </p:nvSpPr>
          <p:spPr>
            <a:xfrm>
              <a:off x="4556591" y="3828375"/>
              <a:ext cx="937715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data_o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D83E7DE2-DEBE-DB42-AE69-918ECD6FBB49}"/>
                </a:ext>
              </a:extLst>
            </p:cNvPr>
            <p:cNvSpPr/>
            <p:nvPr/>
          </p:nvSpPr>
          <p:spPr>
            <a:xfrm>
              <a:off x="4556591" y="4119803"/>
              <a:ext cx="937715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data_i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62984DEC-BDCD-B34C-97FD-623ABB5F08CE}"/>
              </a:ext>
            </a:extLst>
          </p:cNvPr>
          <p:cNvGrpSpPr/>
          <p:nvPr/>
        </p:nvGrpSpPr>
        <p:grpSpPr>
          <a:xfrm>
            <a:off x="4825998" y="4853043"/>
            <a:ext cx="1066771" cy="1139998"/>
            <a:chOff x="4484913" y="3303184"/>
            <a:chExt cx="1066771" cy="1139998"/>
          </a:xfrm>
        </p:grpSpPr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D0108CC2-920E-2241-9EC2-1579D1CF3900}"/>
                </a:ext>
              </a:extLst>
            </p:cNvPr>
            <p:cNvGrpSpPr/>
            <p:nvPr/>
          </p:nvGrpSpPr>
          <p:grpSpPr>
            <a:xfrm>
              <a:off x="4484913" y="3303184"/>
              <a:ext cx="1066771" cy="1139998"/>
              <a:chOff x="4700317" y="5658288"/>
              <a:chExt cx="1337568" cy="1182139"/>
            </a:xfrm>
          </p:grpSpPr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2F6801B3-E76F-8B4D-AADC-18C4B3DE0E19}"/>
                  </a:ext>
                </a:extLst>
              </p:cNvPr>
              <p:cNvSpPr/>
              <p:nvPr/>
            </p:nvSpPr>
            <p:spPr>
              <a:xfrm>
                <a:off x="4700317" y="5658288"/>
                <a:ext cx="1337568" cy="11821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BlindTransfer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8D154C04-ACAB-6D45-A8CA-D8EE8035BE79}"/>
                  </a:ext>
                </a:extLst>
              </p:cNvPr>
              <p:cNvSpPr/>
              <p:nvPr/>
            </p:nvSpPr>
            <p:spPr>
              <a:xfrm>
                <a:off x="4796077" y="5877577"/>
                <a:ext cx="382833" cy="266633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o</a:t>
                </a:r>
                <a:endParaRPr kumimoji="1" lang="ko-Kore-KR" altLang="en-US" sz="1100" dirty="0"/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22DD7BFA-0253-8241-98DE-6E6BA404306D}"/>
                  </a:ext>
                </a:extLst>
              </p:cNvPr>
              <p:cNvSpPr/>
              <p:nvPr/>
            </p:nvSpPr>
            <p:spPr>
              <a:xfrm>
                <a:off x="5570786" y="5880068"/>
                <a:ext cx="382833" cy="266633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i</a:t>
                </a:r>
                <a:endParaRPr kumimoji="1" lang="ko-Kore-KR" altLang="en-US" sz="1100" dirty="0"/>
              </a:p>
            </p:txBody>
          </p:sp>
        </p:grp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E8E0D875-0B5D-1245-A8F6-908C9F67A82E}"/>
                </a:ext>
              </a:extLst>
            </p:cNvPr>
            <p:cNvSpPr/>
            <p:nvPr/>
          </p:nvSpPr>
          <p:spPr>
            <a:xfrm>
              <a:off x="4556591" y="3828375"/>
              <a:ext cx="937715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data_o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18D3B150-B8B3-AE41-9E54-3F32829FFAE2}"/>
                </a:ext>
              </a:extLst>
            </p:cNvPr>
            <p:cNvSpPr/>
            <p:nvPr/>
          </p:nvSpPr>
          <p:spPr>
            <a:xfrm>
              <a:off x="4556591" y="4119803"/>
              <a:ext cx="937715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data_i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855FB335-9445-3346-A03C-396816D35EEE}"/>
              </a:ext>
            </a:extLst>
          </p:cNvPr>
          <p:cNvGrpSpPr/>
          <p:nvPr/>
        </p:nvGrpSpPr>
        <p:grpSpPr>
          <a:xfrm>
            <a:off x="85892" y="3935983"/>
            <a:ext cx="1019965" cy="711426"/>
            <a:chOff x="3093057" y="3071593"/>
            <a:chExt cx="1019965" cy="711426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BA1116AB-0082-1B4C-AA7B-1C552E7D60DE}"/>
                </a:ext>
              </a:extLst>
            </p:cNvPr>
            <p:cNvSpPr/>
            <p:nvPr/>
          </p:nvSpPr>
          <p:spPr>
            <a:xfrm>
              <a:off x="3093057" y="3478219"/>
              <a:ext cx="78622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o_collision</a:t>
              </a:r>
              <a:endParaRPr kumimoji="1" lang="ko-Kore-KR" altLang="en-US" sz="1100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F2B5195-904A-6240-B31F-4436BC6DF399}"/>
                </a:ext>
              </a:extLst>
            </p:cNvPr>
            <p:cNvSpPr txBox="1"/>
            <p:nvPr/>
          </p:nvSpPr>
          <p:spPr>
            <a:xfrm>
              <a:off x="3453203" y="3071593"/>
              <a:ext cx="6598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19" name="꺾인 연결선[E] 118">
              <a:extLst>
                <a:ext uri="{FF2B5EF4-FFF2-40B4-BE49-F238E27FC236}">
                  <a16:creationId xmlns:a16="http://schemas.microsoft.com/office/drawing/2014/main" id="{BA1B447B-4F3D-C64A-B4F1-FC30F47D5780}"/>
                </a:ext>
              </a:extLst>
            </p:cNvPr>
            <p:cNvCxnSpPr>
              <a:cxnSpLocks/>
              <a:stCxn id="118" idx="2"/>
              <a:endCxn id="120" idx="3"/>
            </p:cNvCxnSpPr>
            <p:nvPr/>
          </p:nvCxnSpPr>
          <p:spPr>
            <a:xfrm rot="5400000">
              <a:off x="3702543" y="3398384"/>
              <a:ext cx="161141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삼각형 119">
              <a:extLst>
                <a:ext uri="{FF2B5EF4-FFF2-40B4-BE49-F238E27FC236}">
                  <a16:creationId xmlns:a16="http://schemas.microsoft.com/office/drawing/2014/main" id="{BAF74DD4-92AD-AE4D-BF63-ED315B95B7CC}"/>
                </a:ext>
              </a:extLst>
            </p:cNvPr>
            <p:cNvSpPr/>
            <p:nvPr/>
          </p:nvSpPr>
          <p:spPr>
            <a:xfrm rot="10800000">
              <a:off x="3759501" y="3478955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6444DB14-7A15-4640-97F6-4CEE5821C943}"/>
              </a:ext>
            </a:extLst>
          </p:cNvPr>
          <p:cNvGrpSpPr/>
          <p:nvPr/>
        </p:nvGrpSpPr>
        <p:grpSpPr>
          <a:xfrm>
            <a:off x="1188178" y="4483481"/>
            <a:ext cx="881982" cy="706674"/>
            <a:chOff x="3239057" y="3076345"/>
            <a:chExt cx="881982" cy="706674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80FAC8B2-48C9-8942-A4C0-16C186FC630A}"/>
                </a:ext>
              </a:extLst>
            </p:cNvPr>
            <p:cNvSpPr/>
            <p:nvPr/>
          </p:nvSpPr>
          <p:spPr>
            <a:xfrm>
              <a:off x="3239057" y="3478219"/>
              <a:ext cx="640222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o_busy</a:t>
              </a:r>
              <a:endParaRPr kumimoji="1" lang="ko-Kore-KR" altLang="en-US" sz="1100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6DFC1D8-FFBE-9747-B87D-CBE5B4B7F4EC}"/>
                </a:ext>
              </a:extLst>
            </p:cNvPr>
            <p:cNvSpPr txBox="1"/>
            <p:nvPr/>
          </p:nvSpPr>
          <p:spPr>
            <a:xfrm>
              <a:off x="3463220" y="3076345"/>
              <a:ext cx="6578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29" name="꺾인 연결선[E] 128">
              <a:extLst>
                <a:ext uri="{FF2B5EF4-FFF2-40B4-BE49-F238E27FC236}">
                  <a16:creationId xmlns:a16="http://schemas.microsoft.com/office/drawing/2014/main" id="{82B0A02E-63BC-0D47-A869-498F5EECC9BA}"/>
                </a:ext>
              </a:extLst>
            </p:cNvPr>
            <p:cNvCxnSpPr>
              <a:cxnSpLocks/>
              <a:stCxn id="128" idx="2"/>
              <a:endCxn id="130" idx="3"/>
            </p:cNvCxnSpPr>
            <p:nvPr/>
          </p:nvCxnSpPr>
          <p:spPr>
            <a:xfrm rot="5400000">
              <a:off x="3695717" y="3383145"/>
              <a:ext cx="156993" cy="35834"/>
            </a:xfrm>
            <a:prstGeom prst="bentConnector3">
              <a:avLst>
                <a:gd name="adj1" fmla="val 2550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삼각형 129">
              <a:extLst>
                <a:ext uri="{FF2B5EF4-FFF2-40B4-BE49-F238E27FC236}">
                  <a16:creationId xmlns:a16="http://schemas.microsoft.com/office/drawing/2014/main" id="{C206D0B4-E81B-8F4C-9418-DDB974C1E6BD}"/>
                </a:ext>
              </a:extLst>
            </p:cNvPr>
            <p:cNvSpPr/>
            <p:nvPr/>
          </p:nvSpPr>
          <p:spPr>
            <a:xfrm rot="10800000">
              <a:off x="3732685" y="347955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D98DEF40-0913-3040-9977-F57BD5BE16F3}"/>
              </a:ext>
            </a:extLst>
          </p:cNvPr>
          <p:cNvGrpSpPr/>
          <p:nvPr/>
        </p:nvGrpSpPr>
        <p:grpSpPr>
          <a:xfrm>
            <a:off x="2059812" y="4993840"/>
            <a:ext cx="1547630" cy="669764"/>
            <a:chOff x="2614681" y="3113255"/>
            <a:chExt cx="1547630" cy="669764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8DF1C899-CC22-A843-8EF2-15CCFA53B7AE}"/>
                </a:ext>
              </a:extLst>
            </p:cNvPr>
            <p:cNvSpPr/>
            <p:nvPr/>
          </p:nvSpPr>
          <p:spPr>
            <a:xfrm>
              <a:off x="2614681" y="3478219"/>
              <a:ext cx="126459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o_sequence_error</a:t>
              </a:r>
              <a:endParaRPr kumimoji="1" lang="ko-Kore-KR" altLang="en-US" sz="1100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B3BF12A-A095-1248-97F6-2D2B4667928C}"/>
                </a:ext>
              </a:extLst>
            </p:cNvPr>
            <p:cNvSpPr txBox="1"/>
            <p:nvPr/>
          </p:nvSpPr>
          <p:spPr>
            <a:xfrm>
              <a:off x="3476585" y="3113255"/>
              <a:ext cx="6857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34" name="꺾인 연결선[E] 133">
              <a:extLst>
                <a:ext uri="{FF2B5EF4-FFF2-40B4-BE49-F238E27FC236}">
                  <a16:creationId xmlns:a16="http://schemas.microsoft.com/office/drawing/2014/main" id="{F6744B47-15EB-AB45-A37F-8D099428E116}"/>
                </a:ext>
              </a:extLst>
            </p:cNvPr>
            <p:cNvCxnSpPr>
              <a:cxnSpLocks/>
              <a:stCxn id="133" idx="2"/>
              <a:endCxn id="135" idx="3"/>
            </p:cNvCxnSpPr>
            <p:nvPr/>
          </p:nvCxnSpPr>
          <p:spPr>
            <a:xfrm rot="5400000">
              <a:off x="3758222" y="3420598"/>
              <a:ext cx="122349" cy="10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삼각형 134">
              <a:extLst>
                <a:ext uri="{FF2B5EF4-FFF2-40B4-BE49-F238E27FC236}">
                  <a16:creationId xmlns:a16="http://schemas.microsoft.com/office/drawing/2014/main" id="{D9D60DB8-1DF4-F343-9C5B-AE4F87515B26}"/>
                </a:ext>
              </a:extLst>
            </p:cNvPr>
            <p:cNvSpPr/>
            <p:nvPr/>
          </p:nvSpPr>
          <p:spPr>
            <a:xfrm rot="10800000">
              <a:off x="3795733" y="3481825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A4DA8202-97EE-8742-AD78-2577AE203B71}"/>
              </a:ext>
            </a:extLst>
          </p:cNvPr>
          <p:cNvGrpSpPr/>
          <p:nvPr/>
        </p:nvGrpSpPr>
        <p:grpSpPr>
          <a:xfrm>
            <a:off x="20762" y="6202893"/>
            <a:ext cx="2737800" cy="220603"/>
            <a:chOff x="3856022" y="4833288"/>
            <a:chExt cx="1393141" cy="304800"/>
          </a:xfrm>
        </p:grpSpPr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BA36BD1C-FE33-D748-B0E8-F4AF2C12B340}"/>
                </a:ext>
              </a:extLst>
            </p:cNvPr>
            <p:cNvSpPr/>
            <p:nvPr/>
          </p:nvSpPr>
          <p:spPr>
            <a:xfrm>
              <a:off x="3856022" y="4833288"/>
              <a:ext cx="1393141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E18EEB2-8E40-6E4B-803B-AB884D5A4537}"/>
                </a:ext>
              </a:extLst>
            </p:cNvPr>
            <p:cNvSpPr/>
            <p:nvPr/>
          </p:nvSpPr>
          <p:spPr>
            <a:xfrm>
              <a:off x="4390550" y="4874391"/>
              <a:ext cx="286370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900" dirty="0" err="1"/>
                <a:t>o_busy</a:t>
              </a:r>
              <a:endParaRPr kumimoji="1" lang="ko-Kore-KR" altLang="en-US" sz="900" dirty="0"/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BB504BAB-426A-DF41-8C0C-2DBE34083FAC}"/>
                </a:ext>
              </a:extLst>
            </p:cNvPr>
            <p:cNvSpPr/>
            <p:nvPr/>
          </p:nvSpPr>
          <p:spPr>
            <a:xfrm>
              <a:off x="4693138" y="4874525"/>
              <a:ext cx="541806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900" dirty="0" err="1"/>
                <a:t>o_sequence_error</a:t>
              </a:r>
              <a:endParaRPr kumimoji="1" lang="ko-Kore-KR" altLang="en-US" sz="900" dirty="0"/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7AB55675-3176-6847-BE8B-01694A50772D}"/>
                </a:ext>
              </a:extLst>
            </p:cNvPr>
            <p:cNvSpPr/>
            <p:nvPr/>
          </p:nvSpPr>
          <p:spPr>
            <a:xfrm>
              <a:off x="3871779" y="4874994"/>
              <a:ext cx="502553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900" dirty="0" err="1"/>
                <a:t>o_collision</a:t>
              </a:r>
              <a:endParaRPr kumimoji="1" lang="ko-Kore-KR" altLang="en-US" sz="900" dirty="0"/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234EB557-08DF-6949-B682-C2DB891DEA0D}"/>
              </a:ext>
            </a:extLst>
          </p:cNvPr>
          <p:cNvGrpSpPr/>
          <p:nvPr/>
        </p:nvGrpSpPr>
        <p:grpSpPr>
          <a:xfrm>
            <a:off x="6226235" y="864996"/>
            <a:ext cx="3038817" cy="4859663"/>
            <a:chOff x="6226235" y="864996"/>
            <a:chExt cx="3038817" cy="4859663"/>
          </a:xfrm>
        </p:grpSpPr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90C3EF6C-66BD-A742-99BF-DF6C2B106D60}"/>
                </a:ext>
              </a:extLst>
            </p:cNvPr>
            <p:cNvGrpSpPr/>
            <p:nvPr/>
          </p:nvGrpSpPr>
          <p:grpSpPr>
            <a:xfrm>
              <a:off x="6226235" y="864996"/>
              <a:ext cx="3038817" cy="4859663"/>
              <a:chOff x="6226235" y="864996"/>
              <a:chExt cx="3038817" cy="4859663"/>
            </a:xfrm>
          </p:grpSpPr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8533BEAB-F520-094E-A21C-35CA5F0F79E7}"/>
                  </a:ext>
                </a:extLst>
              </p:cNvPr>
              <p:cNvGrpSpPr/>
              <p:nvPr/>
            </p:nvGrpSpPr>
            <p:grpSpPr>
              <a:xfrm>
                <a:off x="6226235" y="864996"/>
                <a:ext cx="2702732" cy="4859663"/>
                <a:chOff x="6226235" y="864996"/>
                <a:chExt cx="2702732" cy="4859663"/>
              </a:xfrm>
            </p:grpSpPr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1FB63C56-653A-A548-B75C-6198FC978CBF}"/>
                    </a:ext>
                  </a:extLst>
                </p:cNvPr>
                <p:cNvGrpSpPr/>
                <p:nvPr/>
              </p:nvGrpSpPr>
              <p:grpSpPr>
                <a:xfrm>
                  <a:off x="6226235" y="864996"/>
                  <a:ext cx="2576781" cy="4859663"/>
                  <a:chOff x="6992490" y="864996"/>
                  <a:chExt cx="1871918" cy="4859663"/>
                </a:xfrm>
              </p:grpSpPr>
              <p:sp>
                <p:nvSpPr>
                  <p:cNvPr id="7" name="직사각형 6">
                    <a:extLst>
                      <a:ext uri="{FF2B5EF4-FFF2-40B4-BE49-F238E27FC236}">
                        <a16:creationId xmlns:a16="http://schemas.microsoft.com/office/drawing/2014/main" id="{4E4047BB-BAA4-2644-9765-7800FA5A0E45}"/>
                      </a:ext>
                    </a:extLst>
                  </p:cNvPr>
                  <p:cNvSpPr/>
                  <p:nvPr/>
                </p:nvSpPr>
                <p:spPr>
                  <a:xfrm>
                    <a:off x="6992490" y="864996"/>
                    <a:ext cx="1871918" cy="4859663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SED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" name="직사각형 7">
                    <a:extLst>
                      <a:ext uri="{FF2B5EF4-FFF2-40B4-BE49-F238E27FC236}">
                        <a16:creationId xmlns:a16="http://schemas.microsoft.com/office/drawing/2014/main" id="{CCE419B2-F00C-3B42-963F-911783F58AD8}"/>
                      </a:ext>
                    </a:extLst>
                  </p:cNvPr>
                  <p:cNvSpPr/>
                  <p:nvPr/>
                </p:nvSpPr>
                <p:spPr>
                  <a:xfrm>
                    <a:off x="7038205" y="1190446"/>
                    <a:ext cx="1780487" cy="1344455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 err="1">
                        <a:solidFill>
                          <a:schemeClr val="tx1"/>
                        </a:solidFill>
                      </a:rPr>
                      <a:t>LaneDistributor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98A1C24F-DF24-9144-99E5-358CC5530F52}"/>
                      </a:ext>
                    </a:extLst>
                  </p:cNvPr>
                  <p:cNvSpPr/>
                  <p:nvPr/>
                </p:nvSpPr>
                <p:spPr>
                  <a:xfrm>
                    <a:off x="7038204" y="2578975"/>
                    <a:ext cx="1780487" cy="507138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FIFOs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" name="직사각형 9">
                    <a:extLst>
                      <a:ext uri="{FF2B5EF4-FFF2-40B4-BE49-F238E27FC236}">
                        <a16:creationId xmlns:a16="http://schemas.microsoft.com/office/drawing/2014/main" id="{AC4CD346-E66B-D640-B835-9AB5FF48FAF4}"/>
                      </a:ext>
                    </a:extLst>
                  </p:cNvPr>
                  <p:cNvSpPr/>
                  <p:nvPr/>
                </p:nvSpPr>
                <p:spPr>
                  <a:xfrm>
                    <a:off x="7038203" y="3129137"/>
                    <a:ext cx="1780487" cy="659175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Gates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" name="직사각형 10">
                    <a:extLst>
                      <a:ext uri="{FF2B5EF4-FFF2-40B4-BE49-F238E27FC236}">
                        <a16:creationId xmlns:a16="http://schemas.microsoft.com/office/drawing/2014/main" id="{350123B5-855F-614A-A718-B6407AB4189E}"/>
                      </a:ext>
                    </a:extLst>
                  </p:cNvPr>
                  <p:cNvSpPr/>
                  <p:nvPr/>
                </p:nvSpPr>
                <p:spPr>
                  <a:xfrm>
                    <a:off x="7038203" y="3831336"/>
                    <a:ext cx="1780487" cy="183621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 err="1">
                        <a:solidFill>
                          <a:schemeClr val="tx1"/>
                        </a:solidFill>
                      </a:rPr>
                      <a:t>OutputDriver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" name="직사각형 12">
                    <a:extLst>
                      <a:ext uri="{FF2B5EF4-FFF2-40B4-BE49-F238E27FC236}">
                        <a16:creationId xmlns:a16="http://schemas.microsoft.com/office/drawing/2014/main" id="{DB4E77AE-795D-4D47-ACD7-1F7A479E680F}"/>
                      </a:ext>
                    </a:extLst>
                  </p:cNvPr>
                  <p:cNvSpPr/>
                  <p:nvPr/>
                </p:nvSpPr>
                <p:spPr>
                  <a:xfrm>
                    <a:off x="7129574" y="3428349"/>
                    <a:ext cx="159774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 err="1"/>
                      <a:t>corase_timestamp</a:t>
                    </a:r>
                    <a:r>
                      <a:rPr kumimoji="1" lang="en-US" altLang="ko-Kore-KR" sz="1100" dirty="0"/>
                      <a:t>[60:0]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14" name="직사각형 13">
                    <a:extLst>
                      <a:ext uri="{FF2B5EF4-FFF2-40B4-BE49-F238E27FC236}">
                        <a16:creationId xmlns:a16="http://schemas.microsoft.com/office/drawing/2014/main" id="{C66904B2-B5CC-AE43-81F8-39F19A043FD4}"/>
                      </a:ext>
                    </a:extLst>
                  </p:cNvPr>
                  <p:cNvSpPr/>
                  <p:nvPr/>
                </p:nvSpPr>
                <p:spPr>
                  <a:xfrm>
                    <a:off x="7129574" y="1483884"/>
                    <a:ext cx="159774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 err="1"/>
                      <a:t>minimum_corase_timestamp</a:t>
                    </a:r>
                    <a:r>
                      <a:rPr kumimoji="1" lang="en-US" altLang="ko-Kore-KR" sz="1100" dirty="0"/>
                      <a:t>[60:0]</a:t>
                    </a:r>
                    <a:endParaRPr kumimoji="1" lang="ko-Kore-KR" altLang="en-US" sz="1100" dirty="0"/>
                  </a:p>
                </p:txBody>
              </p: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B0B69E7-8D96-AF4D-A60C-B932F99A2DBF}"/>
                    </a:ext>
                  </a:extLst>
                </p:cNvPr>
                <p:cNvSpPr txBox="1"/>
                <p:nvPr/>
              </p:nvSpPr>
              <p:spPr>
                <a:xfrm>
                  <a:off x="8116628" y="1133341"/>
                  <a:ext cx="81233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000" b="1" dirty="0" err="1"/>
                    <a:t>rsys_clk</a:t>
                  </a:r>
                  <a:endParaRPr kumimoji="1" lang="ko-Kore-KR" altLang="en-US" sz="1000" b="1" dirty="0"/>
                </a:p>
              </p:txBody>
            </p:sp>
            <p:sp>
              <p:nvSpPr>
                <p:cNvPr id="37" name="삼각형 36">
                  <a:extLst>
                    <a:ext uri="{FF2B5EF4-FFF2-40B4-BE49-F238E27FC236}">
                      <a16:creationId xmlns:a16="http://schemas.microsoft.com/office/drawing/2014/main" id="{D45821A4-8265-BF40-80F3-FD65C7A7FC0A}"/>
                    </a:ext>
                  </a:extLst>
                </p:cNvPr>
                <p:cNvSpPr/>
                <p:nvPr/>
              </p:nvSpPr>
              <p:spPr>
                <a:xfrm rot="10800000">
                  <a:off x="8499600" y="1486761"/>
                  <a:ext cx="47223" cy="48615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cxnSp>
              <p:nvCxnSpPr>
                <p:cNvPr id="38" name="꺾인 연결선[E] 37">
                  <a:extLst>
                    <a:ext uri="{FF2B5EF4-FFF2-40B4-BE49-F238E27FC236}">
                      <a16:creationId xmlns:a16="http://schemas.microsoft.com/office/drawing/2014/main" id="{26195167-EFA1-0C4F-8C5C-10D7B818FB90}"/>
                    </a:ext>
                  </a:extLst>
                </p:cNvPr>
                <p:cNvCxnSpPr>
                  <a:cxnSpLocks/>
                  <a:stCxn id="36" idx="2"/>
                  <a:endCxn id="37" idx="3"/>
                </p:cNvCxnSpPr>
                <p:nvPr/>
              </p:nvCxnSpPr>
              <p:spPr>
                <a:xfrm rot="16200000" flipH="1">
                  <a:off x="8469405" y="1432954"/>
                  <a:ext cx="107199" cy="413"/>
                </a:xfrm>
                <a:prstGeom prst="bentConnector3">
                  <a:avLst>
                    <a:gd name="adj1" fmla="val 50000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7AA3BC36-8406-9440-9ACF-578605A321B6}"/>
                    </a:ext>
                  </a:extLst>
                </p:cNvPr>
                <p:cNvGrpSpPr/>
                <p:nvPr/>
              </p:nvGrpSpPr>
              <p:grpSpPr>
                <a:xfrm>
                  <a:off x="6414936" y="4978159"/>
                  <a:ext cx="2188775" cy="304800"/>
                  <a:chOff x="9886885" y="5781859"/>
                  <a:chExt cx="2188775" cy="304800"/>
                </a:xfrm>
              </p:grpSpPr>
              <p:sp>
                <p:nvSpPr>
                  <p:cNvPr id="48" name="직사각형 47">
                    <a:extLst>
                      <a:ext uri="{FF2B5EF4-FFF2-40B4-BE49-F238E27FC236}">
                        <a16:creationId xmlns:a16="http://schemas.microsoft.com/office/drawing/2014/main" id="{7136780B-5F2A-D548-84AF-37FC2081EE36}"/>
                      </a:ext>
                    </a:extLst>
                  </p:cNvPr>
                  <p:cNvSpPr/>
                  <p:nvPr/>
                </p:nvSpPr>
                <p:spPr>
                  <a:xfrm>
                    <a:off x="9886885" y="5781859"/>
                    <a:ext cx="1466941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busy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B82D296F-6FFD-4B42-AFE3-F7361EA74B13}"/>
                      </a:ext>
                    </a:extLst>
                  </p:cNvPr>
                  <p:cNvSpPr txBox="1"/>
                  <p:nvPr/>
                </p:nvSpPr>
                <p:spPr>
                  <a:xfrm>
                    <a:off x="11502255" y="5785952"/>
                    <a:ext cx="573405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ko-Kore-KR" sz="1000" b="1" dirty="0" err="1"/>
                      <a:t>rio_clk</a:t>
                    </a:r>
                    <a:endParaRPr kumimoji="1" lang="ko-Kore-KR" altLang="en-US" sz="1000" b="1" dirty="0"/>
                  </a:p>
                </p:txBody>
              </p:sp>
              <p:cxnSp>
                <p:nvCxnSpPr>
                  <p:cNvPr id="50" name="꺾인 연결선[E] 49">
                    <a:extLst>
                      <a:ext uri="{FF2B5EF4-FFF2-40B4-BE49-F238E27FC236}">
                        <a16:creationId xmlns:a16="http://schemas.microsoft.com/office/drawing/2014/main" id="{91CC8D4C-5185-4945-99AD-ED7056866B25}"/>
                      </a:ext>
                    </a:extLst>
                  </p:cNvPr>
                  <p:cNvCxnSpPr>
                    <a:cxnSpLocks/>
                    <a:stCxn id="49" idx="1"/>
                    <a:endCxn id="51" idx="3"/>
                  </p:cNvCxnSpPr>
                  <p:nvPr/>
                </p:nvCxnSpPr>
                <p:spPr>
                  <a:xfrm rot="10800000" flipV="1">
                    <a:off x="11351177" y="5909062"/>
                    <a:ext cx="151078" cy="2099"/>
                  </a:xfrm>
                  <a:prstGeom prst="bentConnector3">
                    <a:avLst>
                      <a:gd name="adj1" fmla="val 50000"/>
                    </a:avLst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삼각형 50">
                    <a:extLst>
                      <a:ext uri="{FF2B5EF4-FFF2-40B4-BE49-F238E27FC236}">
                        <a16:creationId xmlns:a16="http://schemas.microsoft.com/office/drawing/2014/main" id="{E995139F-3A36-D547-873E-435D2452B563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1303258" y="5886855"/>
                    <a:ext cx="47223" cy="48615"/>
                  </a:xfrm>
                  <a:prstGeom prst="triangl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</p:grp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35C5BBDF-FA70-7346-8C70-0D576D3C42F5}"/>
                    </a:ext>
                  </a:extLst>
                </p:cNvPr>
                <p:cNvGrpSpPr/>
                <p:nvPr/>
              </p:nvGrpSpPr>
              <p:grpSpPr>
                <a:xfrm>
                  <a:off x="6409174" y="5328243"/>
                  <a:ext cx="2206162" cy="307043"/>
                  <a:chOff x="9886886" y="6307570"/>
                  <a:chExt cx="2206162" cy="307043"/>
                </a:xfrm>
              </p:grpSpPr>
              <p:sp>
                <p:nvSpPr>
                  <p:cNvPr id="53" name="직사각형 52">
                    <a:extLst>
                      <a:ext uri="{FF2B5EF4-FFF2-40B4-BE49-F238E27FC236}">
                        <a16:creationId xmlns:a16="http://schemas.microsoft.com/office/drawing/2014/main" id="{E73FD5F1-47DA-8049-A68D-DA224E7D047C}"/>
                      </a:ext>
                    </a:extLst>
                  </p:cNvPr>
                  <p:cNvSpPr/>
                  <p:nvPr/>
                </p:nvSpPr>
                <p:spPr>
                  <a:xfrm>
                    <a:off x="9886886" y="6309813"/>
                    <a:ext cx="1466942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 err="1"/>
                      <a:t>busy_channel</a:t>
                    </a:r>
                    <a:r>
                      <a:rPr kumimoji="1" lang="en-US" altLang="ko-Kore-KR" sz="1100" dirty="0"/>
                      <a:t>[4:0]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02FD216C-55E9-2541-B036-D7F183692CDA}"/>
                      </a:ext>
                    </a:extLst>
                  </p:cNvPr>
                  <p:cNvSpPr txBox="1"/>
                  <p:nvPr/>
                </p:nvSpPr>
                <p:spPr>
                  <a:xfrm>
                    <a:off x="11519643" y="6307570"/>
                    <a:ext cx="573405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ko-Kore-KR" sz="1000" b="1" dirty="0" err="1"/>
                      <a:t>rio_clk</a:t>
                    </a:r>
                    <a:endParaRPr kumimoji="1" lang="ko-Kore-KR" altLang="en-US" sz="1000" b="1" dirty="0"/>
                  </a:p>
                </p:txBody>
              </p:sp>
              <p:cxnSp>
                <p:nvCxnSpPr>
                  <p:cNvPr id="55" name="꺾인 연결선[E] 54">
                    <a:extLst>
                      <a:ext uri="{FF2B5EF4-FFF2-40B4-BE49-F238E27FC236}">
                        <a16:creationId xmlns:a16="http://schemas.microsoft.com/office/drawing/2014/main" id="{562ADEE9-1208-B34C-9E2A-C1F7536720FE}"/>
                      </a:ext>
                    </a:extLst>
                  </p:cNvPr>
                  <p:cNvCxnSpPr>
                    <a:cxnSpLocks/>
                    <a:stCxn id="54" idx="1"/>
                    <a:endCxn id="56" idx="3"/>
                  </p:cNvCxnSpPr>
                  <p:nvPr/>
                </p:nvCxnSpPr>
                <p:spPr>
                  <a:xfrm rot="10800000">
                    <a:off x="11356941" y="6429583"/>
                    <a:ext cx="162703" cy="1099"/>
                  </a:xfrm>
                  <a:prstGeom prst="bentConnector3">
                    <a:avLst>
                      <a:gd name="adj1" fmla="val 50000"/>
                    </a:avLst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6" name="삼각형 55">
                    <a:extLst>
                      <a:ext uri="{FF2B5EF4-FFF2-40B4-BE49-F238E27FC236}">
                        <a16:creationId xmlns:a16="http://schemas.microsoft.com/office/drawing/2014/main" id="{A2FEE243-85FF-C24A-97B5-91C6136191C8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1309021" y="6405275"/>
                    <a:ext cx="47223" cy="48615"/>
                  </a:xfrm>
                  <a:prstGeom prst="triangl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</p:grpSp>
            <p:grpSp>
              <p:nvGrpSpPr>
                <p:cNvPr id="70" name="그룹 69">
                  <a:extLst>
                    <a:ext uri="{FF2B5EF4-FFF2-40B4-BE49-F238E27FC236}">
                      <a16:creationId xmlns:a16="http://schemas.microsoft.com/office/drawing/2014/main" id="{B6452057-AF20-8D48-88DD-85D5CD1F4B08}"/>
                    </a:ext>
                  </a:extLst>
                </p:cNvPr>
                <p:cNvGrpSpPr/>
                <p:nvPr/>
              </p:nvGrpSpPr>
              <p:grpSpPr>
                <a:xfrm>
                  <a:off x="6414936" y="4286589"/>
                  <a:ext cx="2188775" cy="304800"/>
                  <a:chOff x="7652812" y="5672506"/>
                  <a:chExt cx="2188775" cy="304800"/>
                </a:xfrm>
              </p:grpSpPr>
              <p:sp>
                <p:nvSpPr>
                  <p:cNvPr id="58" name="직사각형 57">
                    <a:extLst>
                      <a:ext uri="{FF2B5EF4-FFF2-40B4-BE49-F238E27FC236}">
                        <a16:creationId xmlns:a16="http://schemas.microsoft.com/office/drawing/2014/main" id="{F4760206-AAE0-C842-99F4-23FD05399EF4}"/>
                      </a:ext>
                    </a:extLst>
                  </p:cNvPr>
                  <p:cNvSpPr/>
                  <p:nvPr/>
                </p:nvSpPr>
                <p:spPr>
                  <a:xfrm>
                    <a:off x="7652812" y="5672506"/>
                    <a:ext cx="1464292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collision[0:0]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D9ED7E01-ACB2-8D41-BEA8-41BE781F06B0}"/>
                      </a:ext>
                    </a:extLst>
                  </p:cNvPr>
                  <p:cNvSpPr txBox="1"/>
                  <p:nvPr/>
                </p:nvSpPr>
                <p:spPr>
                  <a:xfrm>
                    <a:off x="9268182" y="5688025"/>
                    <a:ext cx="573405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ko-Kore-KR" sz="1000" b="1" dirty="0" err="1"/>
                      <a:t>rio_clk</a:t>
                    </a:r>
                    <a:endParaRPr kumimoji="1" lang="ko-Kore-KR" altLang="en-US" sz="1000" b="1" dirty="0"/>
                  </a:p>
                </p:txBody>
              </p:sp>
              <p:cxnSp>
                <p:nvCxnSpPr>
                  <p:cNvPr id="68" name="꺾인 연결선[E] 67">
                    <a:extLst>
                      <a:ext uri="{FF2B5EF4-FFF2-40B4-BE49-F238E27FC236}">
                        <a16:creationId xmlns:a16="http://schemas.microsoft.com/office/drawing/2014/main" id="{F3636392-A4AF-0943-AB1E-BF3687CE72C0}"/>
                      </a:ext>
                    </a:extLst>
                  </p:cNvPr>
                  <p:cNvCxnSpPr>
                    <a:cxnSpLocks/>
                    <a:stCxn id="67" idx="1"/>
                    <a:endCxn id="69" idx="3"/>
                  </p:cNvCxnSpPr>
                  <p:nvPr/>
                </p:nvCxnSpPr>
                <p:spPr>
                  <a:xfrm rot="10800000" flipV="1">
                    <a:off x="9117104" y="5811135"/>
                    <a:ext cx="151078" cy="2099"/>
                  </a:xfrm>
                  <a:prstGeom prst="bentConnector3">
                    <a:avLst>
                      <a:gd name="adj1" fmla="val 50000"/>
                    </a:avLst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9" name="삼각형 68">
                    <a:extLst>
                      <a:ext uri="{FF2B5EF4-FFF2-40B4-BE49-F238E27FC236}">
                        <a16:creationId xmlns:a16="http://schemas.microsoft.com/office/drawing/2014/main" id="{C60C1AC9-D063-FF44-8771-07E98381F37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9069185" y="5788928"/>
                    <a:ext cx="47223" cy="48615"/>
                  </a:xfrm>
                  <a:prstGeom prst="triangl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</p:grpSp>
            <p:grpSp>
              <p:nvGrpSpPr>
                <p:cNvPr id="74" name="그룹 73">
                  <a:extLst>
                    <a:ext uri="{FF2B5EF4-FFF2-40B4-BE49-F238E27FC236}">
                      <a16:creationId xmlns:a16="http://schemas.microsoft.com/office/drawing/2014/main" id="{94E0B4D6-33C7-3A4C-BBB6-803A11987EE9}"/>
                    </a:ext>
                  </a:extLst>
                </p:cNvPr>
                <p:cNvGrpSpPr/>
                <p:nvPr/>
              </p:nvGrpSpPr>
              <p:grpSpPr>
                <a:xfrm>
                  <a:off x="6414936" y="4631538"/>
                  <a:ext cx="2191425" cy="304800"/>
                  <a:chOff x="7652812" y="6427075"/>
                  <a:chExt cx="2191425" cy="304800"/>
                </a:xfrm>
              </p:grpSpPr>
              <p:sp>
                <p:nvSpPr>
                  <p:cNvPr id="63" name="직사각형 62">
                    <a:extLst>
                      <a:ext uri="{FF2B5EF4-FFF2-40B4-BE49-F238E27FC236}">
                        <a16:creationId xmlns:a16="http://schemas.microsoft.com/office/drawing/2014/main" id="{BACB340D-7542-2F48-9D8A-9DECD027D6F7}"/>
                      </a:ext>
                    </a:extLst>
                  </p:cNvPr>
                  <p:cNvSpPr/>
                  <p:nvPr/>
                </p:nvSpPr>
                <p:spPr>
                  <a:xfrm>
                    <a:off x="7652812" y="6427075"/>
                    <a:ext cx="1464292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 err="1"/>
                      <a:t>collision_channel</a:t>
                    </a:r>
                    <a:r>
                      <a:rPr kumimoji="1" lang="en-US" altLang="ko-Kore-KR" sz="1100" dirty="0"/>
                      <a:t>[4:0]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C3EFFAB9-D98D-2B40-81DD-7FE592356F8C}"/>
                      </a:ext>
                    </a:extLst>
                  </p:cNvPr>
                  <p:cNvSpPr txBox="1"/>
                  <p:nvPr/>
                </p:nvSpPr>
                <p:spPr>
                  <a:xfrm>
                    <a:off x="9270832" y="6435086"/>
                    <a:ext cx="573405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ko-Kore-KR" sz="1000" b="1" dirty="0" err="1"/>
                      <a:t>rio_clk</a:t>
                    </a:r>
                    <a:endParaRPr kumimoji="1" lang="ko-Kore-KR" altLang="en-US" sz="1000" b="1" dirty="0"/>
                  </a:p>
                </p:txBody>
              </p:sp>
              <p:cxnSp>
                <p:nvCxnSpPr>
                  <p:cNvPr id="72" name="꺾인 연결선[E] 71">
                    <a:extLst>
                      <a:ext uri="{FF2B5EF4-FFF2-40B4-BE49-F238E27FC236}">
                        <a16:creationId xmlns:a16="http://schemas.microsoft.com/office/drawing/2014/main" id="{ADD1427F-BCBD-C045-80C6-41C9B192FF12}"/>
                      </a:ext>
                    </a:extLst>
                  </p:cNvPr>
                  <p:cNvCxnSpPr>
                    <a:cxnSpLocks/>
                    <a:stCxn id="71" idx="1"/>
                    <a:endCxn id="73" idx="3"/>
                  </p:cNvCxnSpPr>
                  <p:nvPr/>
                </p:nvCxnSpPr>
                <p:spPr>
                  <a:xfrm rot="10800000" flipV="1">
                    <a:off x="9119754" y="6558196"/>
                    <a:ext cx="151078" cy="2099"/>
                  </a:xfrm>
                  <a:prstGeom prst="bentConnector3">
                    <a:avLst>
                      <a:gd name="adj1" fmla="val 50000"/>
                    </a:avLst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3" name="삼각형 72">
                    <a:extLst>
                      <a:ext uri="{FF2B5EF4-FFF2-40B4-BE49-F238E27FC236}">
                        <a16:creationId xmlns:a16="http://schemas.microsoft.com/office/drawing/2014/main" id="{576D8A3C-684A-6F4D-99DF-0DFDBEC93B9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9071835" y="6535989"/>
                    <a:ext cx="47223" cy="48615"/>
                  </a:xfrm>
                  <a:prstGeom prst="triangl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</p:grpSp>
          </p:grp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071DF4ED-752A-284F-AFB9-4C9C40B2A326}"/>
                  </a:ext>
                </a:extLst>
              </p:cNvPr>
              <p:cNvGrpSpPr/>
              <p:nvPr/>
            </p:nvGrpSpPr>
            <p:grpSpPr>
              <a:xfrm>
                <a:off x="6411762" y="1777121"/>
                <a:ext cx="2853290" cy="351608"/>
                <a:chOff x="8682338" y="3653188"/>
                <a:chExt cx="2853290" cy="351608"/>
              </a:xfrm>
            </p:grpSpPr>
            <p:sp>
              <p:nvSpPr>
                <p:cNvPr id="145" name="직사각형 144">
                  <a:extLst>
                    <a:ext uri="{FF2B5EF4-FFF2-40B4-BE49-F238E27FC236}">
                      <a16:creationId xmlns:a16="http://schemas.microsoft.com/office/drawing/2014/main" id="{C4419126-957D-7A40-B7C0-156BA38B64D0}"/>
                    </a:ext>
                  </a:extLst>
                </p:cNvPr>
                <p:cNvSpPr/>
                <p:nvPr/>
              </p:nvSpPr>
              <p:spPr>
                <a:xfrm>
                  <a:off x="8682338" y="3699996"/>
                  <a:ext cx="2028021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sequnec_error_channel</a:t>
                  </a:r>
                  <a:r>
                    <a:rPr kumimoji="1" lang="en-US" altLang="ko-Kore-KR" sz="1100" dirty="0"/>
                    <a:t>[15:0]</a:t>
                  </a:r>
                  <a:endParaRPr kumimoji="1" lang="ko-Kore-KR" altLang="en-US" sz="1100" dirty="0"/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8875BEC2-EBEC-1A4C-AF57-63B87CF0A92B}"/>
                    </a:ext>
                  </a:extLst>
                </p:cNvPr>
                <p:cNvSpPr txBox="1"/>
                <p:nvPr/>
              </p:nvSpPr>
              <p:spPr>
                <a:xfrm>
                  <a:off x="10909532" y="3653188"/>
                  <a:ext cx="62609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000" b="1" dirty="0" err="1"/>
                    <a:t>rsys_clk</a:t>
                  </a:r>
                  <a:endParaRPr kumimoji="1" lang="ko-Kore-KR" altLang="en-US" sz="1000" b="1" dirty="0"/>
                </a:p>
              </p:txBody>
            </p:sp>
            <p:sp>
              <p:nvSpPr>
                <p:cNvPr id="147" name="삼각형 146">
                  <a:extLst>
                    <a:ext uri="{FF2B5EF4-FFF2-40B4-BE49-F238E27FC236}">
                      <a16:creationId xmlns:a16="http://schemas.microsoft.com/office/drawing/2014/main" id="{A9FE0904-2192-A849-ADB0-7CE3BCE65F28}"/>
                    </a:ext>
                  </a:extLst>
                </p:cNvPr>
                <p:cNvSpPr/>
                <p:nvPr/>
              </p:nvSpPr>
              <p:spPr>
                <a:xfrm rot="16200000">
                  <a:off x="10660471" y="3751335"/>
                  <a:ext cx="47223" cy="48615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cxnSp>
              <p:nvCxnSpPr>
                <p:cNvPr id="148" name="꺾인 연결선[E] 147">
                  <a:extLst>
                    <a:ext uri="{FF2B5EF4-FFF2-40B4-BE49-F238E27FC236}">
                      <a16:creationId xmlns:a16="http://schemas.microsoft.com/office/drawing/2014/main" id="{9886B1A6-AF21-1748-90B4-00668DE5D0F1}"/>
                    </a:ext>
                  </a:extLst>
                </p:cNvPr>
                <p:cNvCxnSpPr>
                  <a:cxnSpLocks/>
                  <a:stCxn id="146" idx="1"/>
                  <a:endCxn id="147" idx="3"/>
                </p:cNvCxnSpPr>
                <p:nvPr/>
              </p:nvCxnSpPr>
              <p:spPr>
                <a:xfrm rot="10800000">
                  <a:off x="10708390" y="3775643"/>
                  <a:ext cx="201142" cy="657"/>
                </a:xfrm>
                <a:prstGeom prst="bentConnector3">
                  <a:avLst>
                    <a:gd name="adj1" fmla="val 50000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9B457E94-949B-9C45-B548-6C4B8F831690}"/>
                  </a:ext>
                </a:extLst>
              </p:cNvPr>
              <p:cNvSpPr/>
              <p:nvPr/>
            </p:nvSpPr>
            <p:spPr>
              <a:xfrm>
                <a:off x="6411422" y="2172192"/>
                <a:ext cx="1175405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sequence_error</a:t>
                </a:r>
                <a:endParaRPr kumimoji="1" lang="ko-Kore-KR" altLang="en-US" sz="1100" dirty="0"/>
              </a:p>
            </p:txBody>
          </p:sp>
        </p:grp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6E013F10-6B90-914A-ABCC-FA14409A6E7A}"/>
                </a:ext>
              </a:extLst>
            </p:cNvPr>
            <p:cNvSpPr txBox="1"/>
            <p:nvPr/>
          </p:nvSpPr>
          <p:spPr>
            <a:xfrm>
              <a:off x="7784276" y="2107418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162" name="삼각형 161">
              <a:extLst>
                <a:ext uri="{FF2B5EF4-FFF2-40B4-BE49-F238E27FC236}">
                  <a16:creationId xmlns:a16="http://schemas.microsoft.com/office/drawing/2014/main" id="{9304F18A-A24E-9747-8549-9234EE82B946}"/>
                </a:ext>
              </a:extLst>
            </p:cNvPr>
            <p:cNvSpPr/>
            <p:nvPr/>
          </p:nvSpPr>
          <p:spPr>
            <a:xfrm rot="16200000">
              <a:off x="7530920" y="2205565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63" name="꺾인 연결선[E] 162">
              <a:extLst>
                <a:ext uri="{FF2B5EF4-FFF2-40B4-BE49-F238E27FC236}">
                  <a16:creationId xmlns:a16="http://schemas.microsoft.com/office/drawing/2014/main" id="{4AF2FB7B-D67C-5749-A94F-1C1B94C1AF8F}"/>
                </a:ext>
              </a:extLst>
            </p:cNvPr>
            <p:cNvCxnSpPr>
              <a:cxnSpLocks/>
              <a:stCxn id="161" idx="1"/>
              <a:endCxn id="162" idx="3"/>
            </p:cNvCxnSpPr>
            <p:nvPr/>
          </p:nvCxnSpPr>
          <p:spPr>
            <a:xfrm rot="10800000">
              <a:off x="7578840" y="2229873"/>
              <a:ext cx="205437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6" name="꺾인 연결선[E] 165">
            <a:extLst>
              <a:ext uri="{FF2B5EF4-FFF2-40B4-BE49-F238E27FC236}">
                <a16:creationId xmlns:a16="http://schemas.microsoft.com/office/drawing/2014/main" id="{37F1CC9A-DE2A-DD4D-9C24-C490ED649E24}"/>
              </a:ext>
            </a:extLst>
          </p:cNvPr>
          <p:cNvCxnSpPr>
            <a:stCxn id="132" idx="2"/>
            <a:endCxn id="142" idx="0"/>
          </p:cNvCxnSpPr>
          <p:nvPr/>
        </p:nvCxnSpPr>
        <p:spPr>
          <a:xfrm rot="5400000">
            <a:off x="2160609" y="5701236"/>
            <a:ext cx="569135" cy="4938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꺾인 연결선[E] 167">
            <a:extLst>
              <a:ext uri="{FF2B5EF4-FFF2-40B4-BE49-F238E27FC236}">
                <a16:creationId xmlns:a16="http://schemas.microsoft.com/office/drawing/2014/main" id="{09F6850C-B2AB-D145-8290-8B8858414A63}"/>
              </a:ext>
            </a:extLst>
          </p:cNvPr>
          <p:cNvCxnSpPr>
            <a:stCxn id="127" idx="2"/>
            <a:endCxn id="141" idx="0"/>
          </p:cNvCxnSpPr>
          <p:nvPr/>
        </p:nvCxnSpPr>
        <p:spPr>
          <a:xfrm rot="5400000">
            <a:off x="909203" y="5633555"/>
            <a:ext cx="1042487" cy="1556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꺾인 연결선[E] 169">
            <a:extLst>
              <a:ext uri="{FF2B5EF4-FFF2-40B4-BE49-F238E27FC236}">
                <a16:creationId xmlns:a16="http://schemas.microsoft.com/office/drawing/2014/main" id="{87C0D820-C430-5C41-85E8-799A2ACA8669}"/>
              </a:ext>
            </a:extLst>
          </p:cNvPr>
          <p:cNvCxnSpPr>
            <a:stCxn id="117" idx="2"/>
            <a:endCxn id="143" idx="0"/>
          </p:cNvCxnSpPr>
          <p:nvPr/>
        </p:nvCxnSpPr>
        <p:spPr>
          <a:xfrm rot="16200000" flipH="1">
            <a:off x="-280564" y="5406976"/>
            <a:ext cx="1585669" cy="6653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FD3F17A0-B7D8-8742-9D5B-887FADBFECD2}"/>
              </a:ext>
            </a:extLst>
          </p:cNvPr>
          <p:cNvGrpSpPr/>
          <p:nvPr/>
        </p:nvGrpSpPr>
        <p:grpSpPr>
          <a:xfrm>
            <a:off x="249970" y="3540000"/>
            <a:ext cx="529936" cy="331135"/>
            <a:chOff x="8173088" y="5938792"/>
            <a:chExt cx="529936" cy="331135"/>
          </a:xfrm>
        </p:grpSpPr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772D9082-3C1A-9549-B0C6-6FBC966FA3DB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C91115A1-B453-A341-AFFC-6EE051D42BE3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4ED2DE99-8051-E648-93DD-7ED22A94B7CB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85" name="사다리꼴[T] 184">
                <a:extLst>
                  <a:ext uri="{FF2B5EF4-FFF2-40B4-BE49-F238E27FC236}">
                    <a16:creationId xmlns:a16="http://schemas.microsoft.com/office/drawing/2014/main" id="{79F72AA7-0D0C-404B-BC66-9D32C4448F2A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646867C3-9C78-8D45-BF5E-DC28FF584D18}"/>
              </a:ext>
            </a:extLst>
          </p:cNvPr>
          <p:cNvGrpSpPr/>
          <p:nvPr/>
        </p:nvGrpSpPr>
        <p:grpSpPr>
          <a:xfrm>
            <a:off x="1233759" y="3994062"/>
            <a:ext cx="529936" cy="331135"/>
            <a:chOff x="8173088" y="5938792"/>
            <a:chExt cx="529936" cy="331135"/>
          </a:xfrm>
        </p:grpSpPr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9A23ECA7-0A56-B648-85D8-7FF57429F6E5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EF45B9C3-1508-B240-8375-822216E5043D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875EEF74-23FA-3E44-B40C-18135F6F738B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90" name="사다리꼴[T] 189">
                <a:extLst>
                  <a:ext uri="{FF2B5EF4-FFF2-40B4-BE49-F238E27FC236}">
                    <a16:creationId xmlns:a16="http://schemas.microsoft.com/office/drawing/2014/main" id="{7EF48A2F-DD5F-1844-BBE0-4E25AA2C7A7A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A0409E41-0265-DE47-9717-40480B393975}"/>
              </a:ext>
            </a:extLst>
          </p:cNvPr>
          <p:cNvGrpSpPr/>
          <p:nvPr/>
        </p:nvGrpSpPr>
        <p:grpSpPr>
          <a:xfrm>
            <a:off x="2297343" y="4618370"/>
            <a:ext cx="529936" cy="331135"/>
            <a:chOff x="8173088" y="5938792"/>
            <a:chExt cx="529936" cy="331135"/>
          </a:xfrm>
        </p:grpSpPr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B104BFC7-C6CB-5D4D-A46C-09E8EF3F6ACC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230B2D26-F6D8-2B42-BAB5-CE289B9F346F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56ACB70C-6D23-494F-B41A-CDD2AB89BD08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95" name="사다리꼴[T] 194">
                <a:extLst>
                  <a:ext uri="{FF2B5EF4-FFF2-40B4-BE49-F238E27FC236}">
                    <a16:creationId xmlns:a16="http://schemas.microsoft.com/office/drawing/2014/main" id="{57CC8370-86CC-A548-B381-687B1D968E0F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97" name="꺾인 연결선[E] 196">
            <a:extLst>
              <a:ext uri="{FF2B5EF4-FFF2-40B4-BE49-F238E27FC236}">
                <a16:creationId xmlns:a16="http://schemas.microsoft.com/office/drawing/2014/main" id="{C59CE402-0B66-C94C-B9E1-71C3F0C05B04}"/>
              </a:ext>
            </a:extLst>
          </p:cNvPr>
          <p:cNvCxnSpPr>
            <a:stCxn id="78" idx="1"/>
            <a:endCxn id="185" idx="1"/>
          </p:cNvCxnSpPr>
          <p:nvPr/>
        </p:nvCxnSpPr>
        <p:spPr>
          <a:xfrm rot="10800000">
            <a:off x="740941" y="3715272"/>
            <a:ext cx="4161430" cy="274672"/>
          </a:xfrm>
          <a:prstGeom prst="bentConnector3">
            <a:avLst>
              <a:gd name="adj1" fmla="val 41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E6B1859B-7A51-2B42-9CA2-EBC1CF36B780}"/>
              </a:ext>
            </a:extLst>
          </p:cNvPr>
          <p:cNvCxnSpPr>
            <a:stCxn id="113" idx="1"/>
            <a:endCxn id="190" idx="1"/>
          </p:cNvCxnSpPr>
          <p:nvPr/>
        </p:nvCxnSpPr>
        <p:spPr>
          <a:xfrm rot="10800000">
            <a:off x="1724731" y="4169335"/>
            <a:ext cx="3177641" cy="1023745"/>
          </a:xfrm>
          <a:prstGeom prst="bentConnector3">
            <a:avLst>
              <a:gd name="adj1" fmla="val 53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꺾인 연결선[E] 203">
            <a:extLst>
              <a:ext uri="{FF2B5EF4-FFF2-40B4-BE49-F238E27FC236}">
                <a16:creationId xmlns:a16="http://schemas.microsoft.com/office/drawing/2014/main" id="{14FA0C44-37AF-7448-B170-492756F8A2E5}"/>
              </a:ext>
            </a:extLst>
          </p:cNvPr>
          <p:cNvCxnSpPr>
            <a:stCxn id="150" idx="1"/>
            <a:endCxn id="195" idx="1"/>
          </p:cNvCxnSpPr>
          <p:nvPr/>
        </p:nvCxnSpPr>
        <p:spPr>
          <a:xfrm rot="10800000" flipV="1">
            <a:off x="2788314" y="2324592"/>
            <a:ext cx="3623108" cy="24690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D89365CD-BA60-824B-A529-30ED2A95E16C}"/>
              </a:ext>
            </a:extLst>
          </p:cNvPr>
          <p:cNvGrpSpPr/>
          <p:nvPr/>
        </p:nvGrpSpPr>
        <p:grpSpPr>
          <a:xfrm>
            <a:off x="2795846" y="6023089"/>
            <a:ext cx="1688531" cy="789191"/>
            <a:chOff x="3067996" y="6023089"/>
            <a:chExt cx="1688531" cy="789191"/>
          </a:xfrm>
        </p:grpSpPr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E50B5E6C-A598-594E-8A99-045918CA0275}"/>
                </a:ext>
              </a:extLst>
            </p:cNvPr>
            <p:cNvGrpSpPr/>
            <p:nvPr/>
          </p:nvGrpSpPr>
          <p:grpSpPr>
            <a:xfrm>
              <a:off x="3067996" y="6023089"/>
              <a:ext cx="1688531" cy="789191"/>
              <a:chOff x="3067996" y="6023089"/>
              <a:chExt cx="1688531" cy="789191"/>
            </a:xfrm>
          </p:grpSpPr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DED82301-1D54-CF4F-8C59-9E6D70581C04}"/>
                  </a:ext>
                </a:extLst>
              </p:cNvPr>
              <p:cNvSpPr/>
              <p:nvPr/>
            </p:nvSpPr>
            <p:spPr>
              <a:xfrm>
                <a:off x="3067996" y="6023089"/>
                <a:ext cx="1688531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async_error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C356720E-2621-284C-A3FF-8C4A21984854}"/>
                  </a:ext>
                </a:extLst>
              </p:cNvPr>
              <p:cNvSpPr/>
              <p:nvPr/>
            </p:nvSpPr>
            <p:spPr>
              <a:xfrm>
                <a:off x="3116508" y="6401385"/>
                <a:ext cx="554483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w[2:0]</a:t>
                </a:r>
                <a:endParaRPr kumimoji="1" lang="ko-Kore-KR" altLang="en-US" sz="1100" dirty="0"/>
              </a:p>
            </p:txBody>
          </p:sp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57B8B99B-7C08-B844-A5B5-57598E42DCF6}"/>
                  </a:ext>
                </a:extLst>
              </p:cNvPr>
              <p:cNvSpPr/>
              <p:nvPr/>
            </p:nvSpPr>
            <p:spPr>
              <a:xfrm>
                <a:off x="3736968" y="6401385"/>
                <a:ext cx="560530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r[2:0]</a:t>
                </a:r>
                <a:endParaRPr kumimoji="1" lang="ko-Kore-KR" altLang="en-US" sz="1100" dirty="0"/>
              </a:p>
            </p:txBody>
          </p:sp>
        </p:grp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07750BCF-9913-E342-9AED-E4D55BD24EE1}"/>
                </a:ext>
              </a:extLst>
            </p:cNvPr>
            <p:cNvSpPr/>
            <p:nvPr/>
          </p:nvSpPr>
          <p:spPr>
            <a:xfrm>
              <a:off x="4358803" y="6397182"/>
              <a:ext cx="351916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cxnSp>
        <p:nvCxnSpPr>
          <p:cNvPr id="216" name="꺾인 연결선[E] 215">
            <a:extLst>
              <a:ext uri="{FF2B5EF4-FFF2-40B4-BE49-F238E27FC236}">
                <a16:creationId xmlns:a16="http://schemas.microsoft.com/office/drawing/2014/main" id="{3404C4B6-89E8-3046-AC5B-3208C34A8080}"/>
              </a:ext>
            </a:extLst>
          </p:cNvPr>
          <p:cNvCxnSpPr>
            <a:cxnSpLocks/>
            <a:stCxn id="140" idx="2"/>
            <a:endCxn id="207" idx="2"/>
          </p:cNvCxnSpPr>
          <p:nvPr/>
        </p:nvCxnSpPr>
        <p:spPr>
          <a:xfrm rot="16200000" flipH="1">
            <a:off x="2138123" y="5675035"/>
            <a:ext cx="235017" cy="1731938"/>
          </a:xfrm>
          <a:prstGeom prst="bentConnector3">
            <a:avLst>
              <a:gd name="adj1" fmla="val 1486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941B338-2B4A-6B45-87D6-FE144390B2DC}"/>
              </a:ext>
            </a:extLst>
          </p:cNvPr>
          <p:cNvSpPr/>
          <p:nvPr/>
        </p:nvSpPr>
        <p:spPr>
          <a:xfrm>
            <a:off x="2546441" y="3039975"/>
            <a:ext cx="30554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FF85E7D2-F081-0548-BCE4-4178CA55F778}"/>
              </a:ext>
            </a:extLst>
          </p:cNvPr>
          <p:cNvSpPr/>
          <p:nvPr/>
        </p:nvSpPr>
        <p:spPr>
          <a:xfrm>
            <a:off x="1486839" y="3039603"/>
            <a:ext cx="30554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B7875720-7CE8-3443-A506-5A5767DA141E}"/>
              </a:ext>
            </a:extLst>
          </p:cNvPr>
          <p:cNvSpPr/>
          <p:nvPr/>
        </p:nvSpPr>
        <p:spPr>
          <a:xfrm>
            <a:off x="502660" y="3041403"/>
            <a:ext cx="30554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BB97420D-EF47-3144-812D-E828F1D927C9}"/>
              </a:ext>
            </a:extLst>
          </p:cNvPr>
          <p:cNvGrpSpPr/>
          <p:nvPr/>
        </p:nvGrpSpPr>
        <p:grpSpPr>
          <a:xfrm>
            <a:off x="2172651" y="2485936"/>
            <a:ext cx="529936" cy="331135"/>
            <a:chOff x="8173088" y="5938792"/>
            <a:chExt cx="529936" cy="331135"/>
          </a:xfrm>
        </p:grpSpPr>
        <p:sp>
          <p:nvSpPr>
            <p:cNvPr id="225" name="타원 224">
              <a:extLst>
                <a:ext uri="{FF2B5EF4-FFF2-40B4-BE49-F238E27FC236}">
                  <a16:creationId xmlns:a16="http://schemas.microsoft.com/office/drawing/2014/main" id="{3DFC1AFB-0532-2C47-B117-7185DE2BA82B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226" name="그룹 225">
              <a:extLst>
                <a:ext uri="{FF2B5EF4-FFF2-40B4-BE49-F238E27FC236}">
                  <a16:creationId xmlns:a16="http://schemas.microsoft.com/office/drawing/2014/main" id="{874CD580-6DD1-844C-8DE5-1A62ACAD31BA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227" name="타원 226">
                <a:extLst>
                  <a:ext uri="{FF2B5EF4-FFF2-40B4-BE49-F238E27FC236}">
                    <a16:creationId xmlns:a16="http://schemas.microsoft.com/office/drawing/2014/main" id="{00513D5C-2F68-3D46-9501-5383102A9ECE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28" name="사다리꼴[T] 227">
                <a:extLst>
                  <a:ext uri="{FF2B5EF4-FFF2-40B4-BE49-F238E27FC236}">
                    <a16:creationId xmlns:a16="http://schemas.microsoft.com/office/drawing/2014/main" id="{1821353A-C668-564A-B5F4-EEC8A6507B72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229" name="그룹 228">
            <a:extLst>
              <a:ext uri="{FF2B5EF4-FFF2-40B4-BE49-F238E27FC236}">
                <a16:creationId xmlns:a16="http://schemas.microsoft.com/office/drawing/2014/main" id="{3DCB3F8A-8AA3-6B48-8629-44F728D32697}"/>
              </a:ext>
            </a:extLst>
          </p:cNvPr>
          <p:cNvGrpSpPr/>
          <p:nvPr/>
        </p:nvGrpSpPr>
        <p:grpSpPr>
          <a:xfrm>
            <a:off x="1100756" y="2042332"/>
            <a:ext cx="529936" cy="331135"/>
            <a:chOff x="8173088" y="5938792"/>
            <a:chExt cx="529936" cy="331135"/>
          </a:xfrm>
        </p:grpSpPr>
        <p:sp>
          <p:nvSpPr>
            <p:cNvPr id="230" name="타원 229">
              <a:extLst>
                <a:ext uri="{FF2B5EF4-FFF2-40B4-BE49-F238E27FC236}">
                  <a16:creationId xmlns:a16="http://schemas.microsoft.com/office/drawing/2014/main" id="{62E774A1-5B53-6048-B9A5-534CB1F2C502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231" name="그룹 230">
              <a:extLst>
                <a:ext uri="{FF2B5EF4-FFF2-40B4-BE49-F238E27FC236}">
                  <a16:creationId xmlns:a16="http://schemas.microsoft.com/office/drawing/2014/main" id="{D48FE4B3-C629-294C-9D4C-CCA1AAAA776E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232" name="타원 231">
                <a:extLst>
                  <a:ext uri="{FF2B5EF4-FFF2-40B4-BE49-F238E27FC236}">
                    <a16:creationId xmlns:a16="http://schemas.microsoft.com/office/drawing/2014/main" id="{FEAB138F-713B-0741-B79A-FB90779F22E7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3" name="사다리꼴[T] 232">
                <a:extLst>
                  <a:ext uri="{FF2B5EF4-FFF2-40B4-BE49-F238E27FC236}">
                    <a16:creationId xmlns:a16="http://schemas.microsoft.com/office/drawing/2014/main" id="{AC64E562-E1B7-7F4E-B008-5034EABBC5E3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234" name="그룹 233">
            <a:extLst>
              <a:ext uri="{FF2B5EF4-FFF2-40B4-BE49-F238E27FC236}">
                <a16:creationId xmlns:a16="http://schemas.microsoft.com/office/drawing/2014/main" id="{6ECF0988-98B1-1449-B12E-7A224D837A2E}"/>
              </a:ext>
            </a:extLst>
          </p:cNvPr>
          <p:cNvGrpSpPr/>
          <p:nvPr/>
        </p:nvGrpSpPr>
        <p:grpSpPr>
          <a:xfrm>
            <a:off x="121319" y="1618073"/>
            <a:ext cx="529936" cy="331135"/>
            <a:chOff x="8173088" y="5938792"/>
            <a:chExt cx="529936" cy="331135"/>
          </a:xfrm>
        </p:grpSpPr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737AB65F-5B7A-C644-818E-35A60191F041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236" name="그룹 235">
              <a:extLst>
                <a:ext uri="{FF2B5EF4-FFF2-40B4-BE49-F238E27FC236}">
                  <a16:creationId xmlns:a16="http://schemas.microsoft.com/office/drawing/2014/main" id="{2DB93A53-3DEE-2A44-901D-ED7E00819C1A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237" name="타원 236">
                <a:extLst>
                  <a:ext uri="{FF2B5EF4-FFF2-40B4-BE49-F238E27FC236}">
                    <a16:creationId xmlns:a16="http://schemas.microsoft.com/office/drawing/2014/main" id="{8F9F1826-C86F-5C41-8EC3-35636F320AE0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8" name="사다리꼴[T] 237">
                <a:extLst>
                  <a:ext uri="{FF2B5EF4-FFF2-40B4-BE49-F238E27FC236}">
                    <a16:creationId xmlns:a16="http://schemas.microsoft.com/office/drawing/2014/main" id="{04BF1EF0-0E34-094D-9E45-DF53D835DE11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239" name="그룹 238">
            <a:extLst>
              <a:ext uri="{FF2B5EF4-FFF2-40B4-BE49-F238E27FC236}">
                <a16:creationId xmlns:a16="http://schemas.microsoft.com/office/drawing/2014/main" id="{6A531C0F-CCED-A944-BC4C-AAC9AABDC2E0}"/>
              </a:ext>
            </a:extLst>
          </p:cNvPr>
          <p:cNvGrpSpPr/>
          <p:nvPr/>
        </p:nvGrpSpPr>
        <p:grpSpPr>
          <a:xfrm>
            <a:off x="2976176" y="2517160"/>
            <a:ext cx="374904" cy="291600"/>
            <a:chOff x="4747737" y="4069123"/>
            <a:chExt cx="374904" cy="290333"/>
          </a:xfrm>
        </p:grpSpPr>
        <p:grpSp>
          <p:nvGrpSpPr>
            <p:cNvPr id="240" name="그룹 239">
              <a:extLst>
                <a:ext uri="{FF2B5EF4-FFF2-40B4-BE49-F238E27FC236}">
                  <a16:creationId xmlns:a16="http://schemas.microsoft.com/office/drawing/2014/main" id="{C528A7FD-8D7A-864C-8144-8626CBEC35D0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242" name="지연 241">
                <a:extLst>
                  <a:ext uri="{FF2B5EF4-FFF2-40B4-BE49-F238E27FC236}">
                    <a16:creationId xmlns:a16="http://schemas.microsoft.com/office/drawing/2014/main" id="{65D4BD42-AEB3-8044-8033-7A233323318A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43" name="타원 242">
                <a:extLst>
                  <a:ext uri="{FF2B5EF4-FFF2-40B4-BE49-F238E27FC236}">
                    <a16:creationId xmlns:a16="http://schemas.microsoft.com/office/drawing/2014/main" id="{98E97097-A97E-6145-9BB0-4FD2B80D924A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44" name="타원 243">
                <a:extLst>
                  <a:ext uri="{FF2B5EF4-FFF2-40B4-BE49-F238E27FC236}">
                    <a16:creationId xmlns:a16="http://schemas.microsoft.com/office/drawing/2014/main" id="{9A422CCA-D27D-3E4D-83DC-C317CF3DED76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0D7731A4-68D1-BB4B-8CFF-D30FBB0EF8F5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021F5BE2-8B7F-2E40-81D9-FEE83EEBA5DB}"/>
              </a:ext>
            </a:extLst>
          </p:cNvPr>
          <p:cNvGrpSpPr/>
          <p:nvPr/>
        </p:nvGrpSpPr>
        <p:grpSpPr>
          <a:xfrm>
            <a:off x="2961562" y="2075568"/>
            <a:ext cx="374904" cy="291600"/>
            <a:chOff x="4747737" y="4069123"/>
            <a:chExt cx="374904" cy="290333"/>
          </a:xfrm>
        </p:grpSpPr>
        <p:grpSp>
          <p:nvGrpSpPr>
            <p:cNvPr id="247" name="그룹 246">
              <a:extLst>
                <a:ext uri="{FF2B5EF4-FFF2-40B4-BE49-F238E27FC236}">
                  <a16:creationId xmlns:a16="http://schemas.microsoft.com/office/drawing/2014/main" id="{CAC5FE1C-C7E3-2249-9561-F1DCD2015266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249" name="지연 248">
                <a:extLst>
                  <a:ext uri="{FF2B5EF4-FFF2-40B4-BE49-F238E27FC236}">
                    <a16:creationId xmlns:a16="http://schemas.microsoft.com/office/drawing/2014/main" id="{80BE0874-852F-3145-84AE-60DD17E10DEE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50" name="타원 249">
                <a:extLst>
                  <a:ext uri="{FF2B5EF4-FFF2-40B4-BE49-F238E27FC236}">
                    <a16:creationId xmlns:a16="http://schemas.microsoft.com/office/drawing/2014/main" id="{B603B10A-B45C-394A-AF98-B0409A0A3687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51" name="타원 250">
                <a:extLst>
                  <a:ext uri="{FF2B5EF4-FFF2-40B4-BE49-F238E27FC236}">
                    <a16:creationId xmlns:a16="http://schemas.microsoft.com/office/drawing/2014/main" id="{4B55A741-5CE3-BF41-8BDC-C3A2D19A527D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48" name="타원 247">
              <a:extLst>
                <a:ext uri="{FF2B5EF4-FFF2-40B4-BE49-F238E27FC236}">
                  <a16:creationId xmlns:a16="http://schemas.microsoft.com/office/drawing/2014/main" id="{EAA3F2FD-65CD-3A45-BCCF-84954927DDEE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C27AF233-0536-9A48-8E97-4DD6658231D8}"/>
              </a:ext>
            </a:extLst>
          </p:cNvPr>
          <p:cNvGrpSpPr/>
          <p:nvPr/>
        </p:nvGrpSpPr>
        <p:grpSpPr>
          <a:xfrm>
            <a:off x="2968378" y="1651610"/>
            <a:ext cx="374904" cy="291600"/>
            <a:chOff x="4747737" y="4069123"/>
            <a:chExt cx="374904" cy="290333"/>
          </a:xfrm>
        </p:grpSpPr>
        <p:grpSp>
          <p:nvGrpSpPr>
            <p:cNvPr id="253" name="그룹 252">
              <a:extLst>
                <a:ext uri="{FF2B5EF4-FFF2-40B4-BE49-F238E27FC236}">
                  <a16:creationId xmlns:a16="http://schemas.microsoft.com/office/drawing/2014/main" id="{0EA0D132-A00E-DA43-AA63-2E2C7D9EEFA1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255" name="지연 254">
                <a:extLst>
                  <a:ext uri="{FF2B5EF4-FFF2-40B4-BE49-F238E27FC236}">
                    <a16:creationId xmlns:a16="http://schemas.microsoft.com/office/drawing/2014/main" id="{10C23883-2D18-2F41-85D6-B08318938B8F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56" name="타원 255">
                <a:extLst>
                  <a:ext uri="{FF2B5EF4-FFF2-40B4-BE49-F238E27FC236}">
                    <a16:creationId xmlns:a16="http://schemas.microsoft.com/office/drawing/2014/main" id="{0F9934CB-DD36-5742-A634-E61BC7653BE7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57" name="타원 256">
                <a:extLst>
                  <a:ext uri="{FF2B5EF4-FFF2-40B4-BE49-F238E27FC236}">
                    <a16:creationId xmlns:a16="http://schemas.microsoft.com/office/drawing/2014/main" id="{89F03750-EA99-874F-8F58-9BF1050A6952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4154821C-4370-F647-A975-EC5CB522E683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7F69BC02-0C34-3943-9900-63EAA2F2781E}"/>
              </a:ext>
            </a:extLst>
          </p:cNvPr>
          <p:cNvSpPr/>
          <p:nvPr/>
        </p:nvSpPr>
        <p:spPr>
          <a:xfrm>
            <a:off x="2420710" y="975592"/>
            <a:ext cx="30554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8AF1EBE9-23CB-DE41-B707-DFB7EB52712F}"/>
              </a:ext>
            </a:extLst>
          </p:cNvPr>
          <p:cNvSpPr/>
          <p:nvPr/>
        </p:nvSpPr>
        <p:spPr>
          <a:xfrm>
            <a:off x="1353161" y="975538"/>
            <a:ext cx="30554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1C13C573-05CA-B24E-BF43-6AC9DFDE86A8}"/>
              </a:ext>
            </a:extLst>
          </p:cNvPr>
          <p:cNvSpPr/>
          <p:nvPr/>
        </p:nvSpPr>
        <p:spPr>
          <a:xfrm>
            <a:off x="371063" y="977338"/>
            <a:ext cx="30554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264" name="꺾인 연결선[E] 263">
            <a:extLst>
              <a:ext uri="{FF2B5EF4-FFF2-40B4-BE49-F238E27FC236}">
                <a16:creationId xmlns:a16="http://schemas.microsoft.com/office/drawing/2014/main" id="{E94734AD-FB59-4342-AB32-4ADF3910C449}"/>
              </a:ext>
            </a:extLst>
          </p:cNvPr>
          <p:cNvCxnSpPr>
            <a:stCxn id="209" idx="0"/>
            <a:endCxn id="244" idx="2"/>
          </p:cNvCxnSpPr>
          <p:nvPr/>
        </p:nvCxnSpPr>
        <p:spPr>
          <a:xfrm rot="16200000" flipV="1">
            <a:off x="1722826" y="4379127"/>
            <a:ext cx="3647400" cy="3971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꺾인 연결선[E] 265">
            <a:extLst>
              <a:ext uri="{FF2B5EF4-FFF2-40B4-BE49-F238E27FC236}">
                <a16:creationId xmlns:a16="http://schemas.microsoft.com/office/drawing/2014/main" id="{DC4C193A-C546-0D4F-83E6-37180157E996}"/>
              </a:ext>
            </a:extLst>
          </p:cNvPr>
          <p:cNvCxnSpPr>
            <a:stCxn id="209" idx="0"/>
            <a:endCxn id="251" idx="2"/>
          </p:cNvCxnSpPr>
          <p:nvPr/>
        </p:nvCxnSpPr>
        <p:spPr>
          <a:xfrm rot="16200000" flipV="1">
            <a:off x="1494723" y="4151024"/>
            <a:ext cx="4088992" cy="41172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꺾인 연결선[E] 267">
            <a:extLst>
              <a:ext uri="{FF2B5EF4-FFF2-40B4-BE49-F238E27FC236}">
                <a16:creationId xmlns:a16="http://schemas.microsoft.com/office/drawing/2014/main" id="{1816C433-C544-124F-AE4E-EAEDA9DAD1CE}"/>
              </a:ext>
            </a:extLst>
          </p:cNvPr>
          <p:cNvCxnSpPr>
            <a:stCxn id="209" idx="0"/>
            <a:endCxn id="257" idx="2"/>
          </p:cNvCxnSpPr>
          <p:nvPr/>
        </p:nvCxnSpPr>
        <p:spPr>
          <a:xfrm rot="16200000" flipV="1">
            <a:off x="1286152" y="3942453"/>
            <a:ext cx="4512950" cy="4049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꺾인 연결선[E] 269">
            <a:extLst>
              <a:ext uri="{FF2B5EF4-FFF2-40B4-BE49-F238E27FC236}">
                <a16:creationId xmlns:a16="http://schemas.microsoft.com/office/drawing/2014/main" id="{DCF0CED7-54A1-BB4F-B295-08648A78F451}"/>
              </a:ext>
            </a:extLst>
          </p:cNvPr>
          <p:cNvCxnSpPr>
            <a:stCxn id="213" idx="0"/>
            <a:endCxn id="243" idx="2"/>
          </p:cNvCxnSpPr>
          <p:nvPr/>
        </p:nvCxnSpPr>
        <p:spPr>
          <a:xfrm rot="16200000" flipV="1">
            <a:off x="1894337" y="4028907"/>
            <a:ext cx="3823471" cy="9130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꺾인 연결선[E] 271">
            <a:extLst>
              <a:ext uri="{FF2B5EF4-FFF2-40B4-BE49-F238E27FC236}">
                <a16:creationId xmlns:a16="http://schemas.microsoft.com/office/drawing/2014/main" id="{9371CF32-AE85-C347-906D-C8931512EE31}"/>
              </a:ext>
            </a:extLst>
          </p:cNvPr>
          <p:cNvCxnSpPr>
            <a:stCxn id="213" idx="0"/>
            <a:endCxn id="250" idx="2"/>
          </p:cNvCxnSpPr>
          <p:nvPr/>
        </p:nvCxnSpPr>
        <p:spPr>
          <a:xfrm rot="16200000" flipV="1">
            <a:off x="1666234" y="3800804"/>
            <a:ext cx="4265063" cy="92769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꺾인 연결선[E] 273">
            <a:extLst>
              <a:ext uri="{FF2B5EF4-FFF2-40B4-BE49-F238E27FC236}">
                <a16:creationId xmlns:a16="http://schemas.microsoft.com/office/drawing/2014/main" id="{AEDD786D-BE06-7E41-B9AE-59824DB1F5A0}"/>
              </a:ext>
            </a:extLst>
          </p:cNvPr>
          <p:cNvCxnSpPr>
            <a:stCxn id="213" idx="0"/>
            <a:endCxn id="256" idx="2"/>
          </p:cNvCxnSpPr>
          <p:nvPr/>
        </p:nvCxnSpPr>
        <p:spPr>
          <a:xfrm rot="16200000" flipV="1">
            <a:off x="1457663" y="3592233"/>
            <a:ext cx="4689021" cy="9208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꺾인 연결선[E] 279">
            <a:extLst>
              <a:ext uri="{FF2B5EF4-FFF2-40B4-BE49-F238E27FC236}">
                <a16:creationId xmlns:a16="http://schemas.microsoft.com/office/drawing/2014/main" id="{49A56AFA-D100-2344-AA43-1D524B21BBDA}"/>
              </a:ext>
            </a:extLst>
          </p:cNvPr>
          <p:cNvCxnSpPr>
            <a:stCxn id="242" idx="3"/>
            <a:endCxn id="228" idx="1"/>
          </p:cNvCxnSpPr>
          <p:nvPr/>
        </p:nvCxnSpPr>
        <p:spPr>
          <a:xfrm rot="10800000">
            <a:off x="2663622" y="2661208"/>
            <a:ext cx="312554" cy="17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꺾인 연결선[E] 281">
            <a:extLst>
              <a:ext uri="{FF2B5EF4-FFF2-40B4-BE49-F238E27FC236}">
                <a16:creationId xmlns:a16="http://schemas.microsoft.com/office/drawing/2014/main" id="{7CC40621-1288-5E4B-8703-C83BF1077B24}"/>
              </a:ext>
            </a:extLst>
          </p:cNvPr>
          <p:cNvCxnSpPr>
            <a:stCxn id="249" idx="3"/>
            <a:endCxn id="233" idx="1"/>
          </p:cNvCxnSpPr>
          <p:nvPr/>
        </p:nvCxnSpPr>
        <p:spPr>
          <a:xfrm rot="10800000">
            <a:off x="1591728" y="2217604"/>
            <a:ext cx="1369835" cy="376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꺾인 연결선[E] 283">
            <a:extLst>
              <a:ext uri="{FF2B5EF4-FFF2-40B4-BE49-F238E27FC236}">
                <a16:creationId xmlns:a16="http://schemas.microsoft.com/office/drawing/2014/main" id="{B2EF4DF1-1FE8-4F46-880D-2B585297EF53}"/>
              </a:ext>
            </a:extLst>
          </p:cNvPr>
          <p:cNvCxnSpPr>
            <a:stCxn id="255" idx="3"/>
            <a:endCxn id="238" idx="1"/>
          </p:cNvCxnSpPr>
          <p:nvPr/>
        </p:nvCxnSpPr>
        <p:spPr>
          <a:xfrm rot="10800000">
            <a:off x="612290" y="1793346"/>
            <a:ext cx="2356088" cy="40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꺾인 연결선[E] 285">
            <a:extLst>
              <a:ext uri="{FF2B5EF4-FFF2-40B4-BE49-F238E27FC236}">
                <a16:creationId xmlns:a16="http://schemas.microsoft.com/office/drawing/2014/main" id="{336FD71A-911D-1240-8F55-B8223CFCA4F3}"/>
              </a:ext>
            </a:extLst>
          </p:cNvPr>
          <p:cNvCxnSpPr>
            <a:stCxn id="218" idx="2"/>
            <a:endCxn id="192" idx="4"/>
          </p:cNvCxnSpPr>
          <p:nvPr/>
        </p:nvCxnSpPr>
        <p:spPr>
          <a:xfrm rot="5400000">
            <a:off x="2061897" y="3981053"/>
            <a:ext cx="1273595" cy="10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꺾인 연결선[E] 287">
            <a:extLst>
              <a:ext uri="{FF2B5EF4-FFF2-40B4-BE49-F238E27FC236}">
                <a16:creationId xmlns:a16="http://schemas.microsoft.com/office/drawing/2014/main" id="{27CBB06E-9385-5B46-90E2-D51A1545FC13}"/>
              </a:ext>
            </a:extLst>
          </p:cNvPr>
          <p:cNvCxnSpPr>
            <a:stCxn id="219" idx="2"/>
            <a:endCxn id="187" idx="4"/>
          </p:cNvCxnSpPr>
          <p:nvPr/>
        </p:nvCxnSpPr>
        <p:spPr>
          <a:xfrm rot="5400000">
            <a:off x="1312272" y="3666722"/>
            <a:ext cx="649659" cy="50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꺾인 연결선[E] 289">
            <a:extLst>
              <a:ext uri="{FF2B5EF4-FFF2-40B4-BE49-F238E27FC236}">
                <a16:creationId xmlns:a16="http://schemas.microsoft.com/office/drawing/2014/main" id="{F0805F78-BA40-BA4C-9021-763E6C95BFE8}"/>
              </a:ext>
            </a:extLst>
          </p:cNvPr>
          <p:cNvCxnSpPr>
            <a:stCxn id="222" idx="2"/>
            <a:endCxn id="182" idx="4"/>
          </p:cNvCxnSpPr>
          <p:nvPr/>
        </p:nvCxnSpPr>
        <p:spPr>
          <a:xfrm rot="5400000">
            <a:off x="556219" y="3440786"/>
            <a:ext cx="193797" cy="46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꺾인 연결선[E] 291">
            <a:extLst>
              <a:ext uri="{FF2B5EF4-FFF2-40B4-BE49-F238E27FC236}">
                <a16:creationId xmlns:a16="http://schemas.microsoft.com/office/drawing/2014/main" id="{1821B56B-7BA9-4649-B719-54D58F29DF77}"/>
              </a:ext>
            </a:extLst>
          </p:cNvPr>
          <p:cNvCxnSpPr>
            <a:stCxn id="228" idx="0"/>
            <a:endCxn id="194" idx="4"/>
          </p:cNvCxnSpPr>
          <p:nvPr/>
        </p:nvCxnSpPr>
        <p:spPr>
          <a:xfrm rot="5400000">
            <a:off x="1532394" y="3717440"/>
            <a:ext cx="1805594" cy="485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꺾인 연결선[E] 296">
            <a:extLst>
              <a:ext uri="{FF2B5EF4-FFF2-40B4-BE49-F238E27FC236}">
                <a16:creationId xmlns:a16="http://schemas.microsoft.com/office/drawing/2014/main" id="{DDCA9DFE-6988-904F-8F5A-F5FBC22DA5AA}"/>
              </a:ext>
            </a:extLst>
          </p:cNvPr>
          <p:cNvCxnSpPr>
            <a:stCxn id="233" idx="0"/>
            <a:endCxn id="189" idx="4"/>
          </p:cNvCxnSpPr>
          <p:nvPr/>
        </p:nvCxnSpPr>
        <p:spPr>
          <a:xfrm rot="16200000" flipH="1">
            <a:off x="555006" y="3184187"/>
            <a:ext cx="1624890" cy="34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꺾인 연결선[E] 298">
            <a:extLst>
              <a:ext uri="{FF2B5EF4-FFF2-40B4-BE49-F238E27FC236}">
                <a16:creationId xmlns:a16="http://schemas.microsoft.com/office/drawing/2014/main" id="{18415562-005A-494B-90C2-9BDD724F8DE3}"/>
              </a:ext>
            </a:extLst>
          </p:cNvPr>
          <p:cNvCxnSpPr>
            <a:stCxn id="238" idx="0"/>
            <a:endCxn id="184" idx="4"/>
          </p:cNvCxnSpPr>
          <p:nvPr/>
        </p:nvCxnSpPr>
        <p:spPr>
          <a:xfrm rot="5400000">
            <a:off x="-411705" y="2746302"/>
            <a:ext cx="1595087" cy="9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꺾인 연결선[E] 301">
            <a:extLst>
              <a:ext uri="{FF2B5EF4-FFF2-40B4-BE49-F238E27FC236}">
                <a16:creationId xmlns:a16="http://schemas.microsoft.com/office/drawing/2014/main" id="{072B54F4-1695-6F45-9501-B0BDE34BF8CC}"/>
              </a:ext>
            </a:extLst>
          </p:cNvPr>
          <p:cNvCxnSpPr>
            <a:stCxn id="262" idx="2"/>
            <a:endCxn id="235" idx="4"/>
          </p:cNvCxnSpPr>
          <p:nvPr/>
        </p:nvCxnSpPr>
        <p:spPr>
          <a:xfrm rot="5400000">
            <a:off x="355026" y="1449263"/>
            <a:ext cx="335935" cy="168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꺾인 연결선[E] 303">
            <a:extLst>
              <a:ext uri="{FF2B5EF4-FFF2-40B4-BE49-F238E27FC236}">
                <a16:creationId xmlns:a16="http://schemas.microsoft.com/office/drawing/2014/main" id="{775B4F7A-9578-DF42-80EB-475F6B32B605}"/>
              </a:ext>
            </a:extLst>
          </p:cNvPr>
          <p:cNvCxnSpPr>
            <a:stCxn id="261" idx="2"/>
            <a:endCxn id="230" idx="4"/>
          </p:cNvCxnSpPr>
          <p:nvPr/>
        </p:nvCxnSpPr>
        <p:spPr>
          <a:xfrm rot="5400000">
            <a:off x="1122764" y="1659163"/>
            <a:ext cx="761994" cy="43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꺾인 연결선[E] 305">
            <a:extLst>
              <a:ext uri="{FF2B5EF4-FFF2-40B4-BE49-F238E27FC236}">
                <a16:creationId xmlns:a16="http://schemas.microsoft.com/office/drawing/2014/main" id="{D14FF271-C27D-1740-B7BC-D8A6DDD4C254}"/>
              </a:ext>
            </a:extLst>
          </p:cNvPr>
          <p:cNvCxnSpPr>
            <a:stCxn id="260" idx="2"/>
            <a:endCxn id="225" idx="4"/>
          </p:cNvCxnSpPr>
          <p:nvPr/>
        </p:nvCxnSpPr>
        <p:spPr>
          <a:xfrm rot="16200000" flipH="1">
            <a:off x="1970710" y="1883163"/>
            <a:ext cx="1205544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꺾인 연결선[E] 308">
            <a:extLst>
              <a:ext uri="{FF2B5EF4-FFF2-40B4-BE49-F238E27FC236}">
                <a16:creationId xmlns:a16="http://schemas.microsoft.com/office/drawing/2014/main" id="{DA198AD7-38A1-B44A-AEC4-ADF43FF26EE0}"/>
              </a:ext>
            </a:extLst>
          </p:cNvPr>
          <p:cNvCxnSpPr>
            <a:stCxn id="117" idx="1"/>
            <a:endCxn id="237" idx="4"/>
          </p:cNvCxnSpPr>
          <p:nvPr/>
        </p:nvCxnSpPr>
        <p:spPr>
          <a:xfrm rot="10800000" flipH="1">
            <a:off x="85891" y="1622369"/>
            <a:ext cx="170845" cy="2872640"/>
          </a:xfrm>
          <a:prstGeom prst="bentConnector4">
            <a:avLst>
              <a:gd name="adj1" fmla="val -27821"/>
              <a:gd name="adj2" fmla="val 1079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꺾인 연결선[E] 311">
            <a:extLst>
              <a:ext uri="{FF2B5EF4-FFF2-40B4-BE49-F238E27FC236}">
                <a16:creationId xmlns:a16="http://schemas.microsoft.com/office/drawing/2014/main" id="{75AAA937-8D06-BA40-8228-7BFA8E66C7A9}"/>
              </a:ext>
            </a:extLst>
          </p:cNvPr>
          <p:cNvCxnSpPr>
            <a:stCxn id="127" idx="1"/>
            <a:endCxn id="232" idx="4"/>
          </p:cNvCxnSpPr>
          <p:nvPr/>
        </p:nvCxnSpPr>
        <p:spPr>
          <a:xfrm rot="10800000" flipH="1">
            <a:off x="1188178" y="2046629"/>
            <a:ext cx="47996" cy="2991127"/>
          </a:xfrm>
          <a:prstGeom prst="bentConnector4">
            <a:avLst>
              <a:gd name="adj1" fmla="val -249660"/>
              <a:gd name="adj2" fmla="val 1049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꺾인 연결선[E] 315">
            <a:extLst>
              <a:ext uri="{FF2B5EF4-FFF2-40B4-BE49-F238E27FC236}">
                <a16:creationId xmlns:a16="http://schemas.microsoft.com/office/drawing/2014/main" id="{85E5A3BC-8713-2647-999E-59FCC3C01E91}"/>
              </a:ext>
            </a:extLst>
          </p:cNvPr>
          <p:cNvCxnSpPr>
            <a:stCxn id="132" idx="1"/>
            <a:endCxn id="227" idx="4"/>
          </p:cNvCxnSpPr>
          <p:nvPr/>
        </p:nvCxnSpPr>
        <p:spPr>
          <a:xfrm rot="10800000" flipH="1">
            <a:off x="2059811" y="2490232"/>
            <a:ext cx="248257" cy="3020972"/>
          </a:xfrm>
          <a:prstGeom prst="bentConnector4">
            <a:avLst>
              <a:gd name="adj1" fmla="val -30694"/>
              <a:gd name="adj2" fmla="val 1075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78D9B270-5D27-2E4B-BA41-5D28708EE402}"/>
              </a:ext>
            </a:extLst>
          </p:cNvPr>
          <p:cNvCxnSpPr>
            <a:stCxn id="195" idx="0"/>
            <a:endCxn id="132" idx="0"/>
          </p:cNvCxnSpPr>
          <p:nvPr/>
        </p:nvCxnSpPr>
        <p:spPr>
          <a:xfrm rot="16200000" flipH="1">
            <a:off x="2422562" y="5089255"/>
            <a:ext cx="409298" cy="1297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꺾인 연결선[E] 321">
            <a:extLst>
              <a:ext uri="{FF2B5EF4-FFF2-40B4-BE49-F238E27FC236}">
                <a16:creationId xmlns:a16="http://schemas.microsoft.com/office/drawing/2014/main" id="{1F1515F6-2227-B24C-A72C-D263E48AD94B}"/>
              </a:ext>
            </a:extLst>
          </p:cNvPr>
          <p:cNvCxnSpPr>
            <a:stCxn id="190" idx="0"/>
            <a:endCxn id="127" idx="0"/>
          </p:cNvCxnSpPr>
          <p:nvPr/>
        </p:nvCxnSpPr>
        <p:spPr>
          <a:xfrm rot="16200000" flipH="1">
            <a:off x="1223430" y="4600495"/>
            <a:ext cx="560157" cy="95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꺾인 연결선[E] 324">
            <a:extLst>
              <a:ext uri="{FF2B5EF4-FFF2-40B4-BE49-F238E27FC236}">
                <a16:creationId xmlns:a16="http://schemas.microsoft.com/office/drawing/2014/main" id="{C78A99CA-03B2-6C4F-A259-C0971644C963}"/>
              </a:ext>
            </a:extLst>
          </p:cNvPr>
          <p:cNvCxnSpPr>
            <a:stCxn id="185" idx="0"/>
            <a:endCxn id="117" idx="0"/>
          </p:cNvCxnSpPr>
          <p:nvPr/>
        </p:nvCxnSpPr>
        <p:spPr>
          <a:xfrm rot="5400000">
            <a:off x="261235" y="4088904"/>
            <a:ext cx="471473" cy="35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그룹 328">
            <a:extLst>
              <a:ext uri="{FF2B5EF4-FFF2-40B4-BE49-F238E27FC236}">
                <a16:creationId xmlns:a16="http://schemas.microsoft.com/office/drawing/2014/main" id="{581788C5-2DB2-074E-B58D-05047E863593}"/>
              </a:ext>
            </a:extLst>
          </p:cNvPr>
          <p:cNvGrpSpPr/>
          <p:nvPr/>
        </p:nvGrpSpPr>
        <p:grpSpPr>
          <a:xfrm>
            <a:off x="8834483" y="4703859"/>
            <a:ext cx="967983" cy="789191"/>
            <a:chOff x="3067996" y="6023089"/>
            <a:chExt cx="967983" cy="789191"/>
          </a:xfrm>
        </p:grpSpPr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575A30DF-7A82-7D4B-B2E3-C00665D52978}"/>
                </a:ext>
              </a:extLst>
            </p:cNvPr>
            <p:cNvGrpSpPr/>
            <p:nvPr/>
          </p:nvGrpSpPr>
          <p:grpSpPr>
            <a:xfrm>
              <a:off x="3067996" y="6023089"/>
              <a:ext cx="967983" cy="789191"/>
              <a:chOff x="3067996" y="6023089"/>
              <a:chExt cx="967983" cy="789191"/>
            </a:xfrm>
          </p:grpSpPr>
          <p:sp>
            <p:nvSpPr>
              <p:cNvPr id="332" name="직사각형 331">
                <a:extLst>
                  <a:ext uri="{FF2B5EF4-FFF2-40B4-BE49-F238E27FC236}">
                    <a16:creationId xmlns:a16="http://schemas.microsoft.com/office/drawing/2014/main" id="{D7B9BC1B-5C35-DA4B-84BB-8DFEE11A98C6}"/>
                  </a:ext>
                </a:extLst>
              </p:cNvPr>
              <p:cNvSpPr/>
              <p:nvPr/>
            </p:nvSpPr>
            <p:spPr>
              <a:xfrm>
                <a:off x="3067996" y="6023089"/>
                <a:ext cx="967983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(reset)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3" name="직사각형 332">
                <a:extLst>
                  <a:ext uri="{FF2B5EF4-FFF2-40B4-BE49-F238E27FC236}">
                    <a16:creationId xmlns:a16="http://schemas.microsoft.com/office/drawing/2014/main" id="{E529F70B-A825-0449-900F-9B125DEF94A8}"/>
                  </a:ext>
                </a:extLst>
              </p:cNvPr>
              <p:cNvSpPr/>
              <p:nvPr/>
            </p:nvSpPr>
            <p:spPr>
              <a:xfrm>
                <a:off x="3090752" y="6401385"/>
                <a:ext cx="259477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</a:t>
                </a:r>
                <a:endParaRPr kumimoji="1" lang="ko-Kore-KR" altLang="en-US" sz="1100" dirty="0"/>
              </a:p>
            </p:txBody>
          </p:sp>
          <p:sp>
            <p:nvSpPr>
              <p:cNvPr id="334" name="직사각형 333">
                <a:extLst>
                  <a:ext uri="{FF2B5EF4-FFF2-40B4-BE49-F238E27FC236}">
                    <a16:creationId xmlns:a16="http://schemas.microsoft.com/office/drawing/2014/main" id="{6E9CEB50-E298-584F-9B4E-EA2084C319BF}"/>
                  </a:ext>
                </a:extLst>
              </p:cNvPr>
              <p:cNvSpPr/>
              <p:nvPr/>
            </p:nvSpPr>
            <p:spPr>
              <a:xfrm>
                <a:off x="3375619" y="6401385"/>
                <a:ext cx="262307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</a:t>
                </a:r>
                <a:endParaRPr kumimoji="1" lang="ko-Kore-KR" altLang="en-US" sz="1100" dirty="0"/>
              </a:p>
            </p:txBody>
          </p:sp>
        </p:grp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42B32462-F00E-F844-B68A-0C7076936F6D}"/>
                </a:ext>
              </a:extLst>
            </p:cNvPr>
            <p:cNvSpPr/>
            <p:nvPr/>
          </p:nvSpPr>
          <p:spPr>
            <a:xfrm>
              <a:off x="3661861" y="6404739"/>
              <a:ext cx="351916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grpSp>
        <p:nvGrpSpPr>
          <p:cNvPr id="335" name="그룹 334">
            <a:extLst>
              <a:ext uri="{FF2B5EF4-FFF2-40B4-BE49-F238E27FC236}">
                <a16:creationId xmlns:a16="http://schemas.microsoft.com/office/drawing/2014/main" id="{231C1429-48D4-8649-B7A2-395B69377346}"/>
              </a:ext>
            </a:extLst>
          </p:cNvPr>
          <p:cNvGrpSpPr/>
          <p:nvPr/>
        </p:nvGrpSpPr>
        <p:grpSpPr>
          <a:xfrm>
            <a:off x="8834484" y="3854478"/>
            <a:ext cx="967982" cy="789191"/>
            <a:chOff x="3067997" y="6023089"/>
            <a:chExt cx="967982" cy="789191"/>
          </a:xfrm>
        </p:grpSpPr>
        <p:grpSp>
          <p:nvGrpSpPr>
            <p:cNvPr id="336" name="그룹 335">
              <a:extLst>
                <a:ext uri="{FF2B5EF4-FFF2-40B4-BE49-F238E27FC236}">
                  <a16:creationId xmlns:a16="http://schemas.microsoft.com/office/drawing/2014/main" id="{51A3B4C2-2DA5-BC42-A5C3-275DC234FC9E}"/>
                </a:ext>
              </a:extLst>
            </p:cNvPr>
            <p:cNvGrpSpPr/>
            <p:nvPr/>
          </p:nvGrpSpPr>
          <p:grpSpPr>
            <a:xfrm>
              <a:off x="3067997" y="6023089"/>
              <a:ext cx="967982" cy="789191"/>
              <a:chOff x="3067997" y="6023089"/>
              <a:chExt cx="967982" cy="789191"/>
            </a:xfrm>
          </p:grpSpPr>
          <p:sp>
            <p:nvSpPr>
              <p:cNvPr id="338" name="직사각형 337">
                <a:extLst>
                  <a:ext uri="{FF2B5EF4-FFF2-40B4-BE49-F238E27FC236}">
                    <a16:creationId xmlns:a16="http://schemas.microsoft.com/office/drawing/2014/main" id="{B62FDEA6-22A7-D74B-8E4E-3FFC54C4F282}"/>
                  </a:ext>
                </a:extLst>
              </p:cNvPr>
              <p:cNvSpPr/>
              <p:nvPr/>
            </p:nvSpPr>
            <p:spPr>
              <a:xfrm>
                <a:off x="3067997" y="6023089"/>
                <a:ext cx="967982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reset_phy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9" name="직사각형 338">
                <a:extLst>
                  <a:ext uri="{FF2B5EF4-FFF2-40B4-BE49-F238E27FC236}">
                    <a16:creationId xmlns:a16="http://schemas.microsoft.com/office/drawing/2014/main" id="{E28789DE-942E-524C-A7E5-FF8E02D44F98}"/>
                  </a:ext>
                </a:extLst>
              </p:cNvPr>
              <p:cNvSpPr/>
              <p:nvPr/>
            </p:nvSpPr>
            <p:spPr>
              <a:xfrm>
                <a:off x="3090753" y="6401385"/>
                <a:ext cx="262324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</a:t>
                </a:r>
                <a:endParaRPr kumimoji="1" lang="ko-Kore-KR" altLang="en-US" sz="1100" dirty="0"/>
              </a:p>
            </p:txBody>
          </p:sp>
          <p:sp>
            <p:nvSpPr>
              <p:cNvPr id="340" name="직사각형 339">
                <a:extLst>
                  <a:ext uri="{FF2B5EF4-FFF2-40B4-BE49-F238E27FC236}">
                    <a16:creationId xmlns:a16="http://schemas.microsoft.com/office/drawing/2014/main" id="{977CF371-5DAD-1549-918B-7E374BE193C0}"/>
                  </a:ext>
                </a:extLst>
              </p:cNvPr>
              <p:cNvSpPr/>
              <p:nvPr/>
            </p:nvSpPr>
            <p:spPr>
              <a:xfrm>
                <a:off x="3375619" y="6401385"/>
                <a:ext cx="26518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</a:t>
                </a:r>
                <a:endParaRPr kumimoji="1" lang="ko-Kore-KR" altLang="en-US" sz="1100" dirty="0"/>
              </a:p>
            </p:txBody>
          </p:sp>
        </p:grp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CCCB5219-9D8A-ED4C-B474-EB7C3B1B2A2C}"/>
                </a:ext>
              </a:extLst>
            </p:cNvPr>
            <p:cNvSpPr/>
            <p:nvPr/>
          </p:nvSpPr>
          <p:spPr>
            <a:xfrm>
              <a:off x="3669418" y="6397182"/>
              <a:ext cx="344359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cxnSp>
        <p:nvCxnSpPr>
          <p:cNvPr id="344" name="꺾인 연결선[E] 343">
            <a:extLst>
              <a:ext uri="{FF2B5EF4-FFF2-40B4-BE49-F238E27FC236}">
                <a16:creationId xmlns:a16="http://schemas.microsoft.com/office/drawing/2014/main" id="{10D1CCD3-703B-894B-842A-2B557DD7EC1D}"/>
              </a:ext>
            </a:extLst>
          </p:cNvPr>
          <p:cNvCxnSpPr>
            <a:cxnSpLocks/>
            <a:stCxn id="337" idx="3"/>
            <a:endCxn id="342" idx="1"/>
          </p:cNvCxnSpPr>
          <p:nvPr/>
        </p:nvCxnSpPr>
        <p:spPr>
          <a:xfrm flipV="1">
            <a:off x="9780264" y="4354601"/>
            <a:ext cx="149550" cy="253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꺾인 연결선[E] 345">
            <a:extLst>
              <a:ext uri="{FF2B5EF4-FFF2-40B4-BE49-F238E27FC236}">
                <a16:creationId xmlns:a16="http://schemas.microsoft.com/office/drawing/2014/main" id="{6F7CE7BE-A896-D040-8746-B64CD86F38DC}"/>
              </a:ext>
            </a:extLst>
          </p:cNvPr>
          <p:cNvCxnSpPr>
            <a:stCxn id="331" idx="3"/>
            <a:endCxn id="341" idx="1"/>
          </p:cNvCxnSpPr>
          <p:nvPr/>
        </p:nvCxnSpPr>
        <p:spPr>
          <a:xfrm flipV="1">
            <a:off x="9780264" y="5212577"/>
            <a:ext cx="157106" cy="14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4" name="그룹 353">
            <a:extLst>
              <a:ext uri="{FF2B5EF4-FFF2-40B4-BE49-F238E27FC236}">
                <a16:creationId xmlns:a16="http://schemas.microsoft.com/office/drawing/2014/main" id="{A979C7AA-D692-764F-BE40-B00193EBB8CC}"/>
              </a:ext>
            </a:extLst>
          </p:cNvPr>
          <p:cNvGrpSpPr/>
          <p:nvPr/>
        </p:nvGrpSpPr>
        <p:grpSpPr>
          <a:xfrm>
            <a:off x="9929814" y="3944349"/>
            <a:ext cx="1154881" cy="538816"/>
            <a:chOff x="10871164" y="4928024"/>
            <a:chExt cx="1154881" cy="538816"/>
          </a:xfrm>
        </p:grpSpPr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2607E759-5FC3-044C-AE1F-ABF198F06EDF}"/>
                </a:ext>
              </a:extLst>
            </p:cNvPr>
            <p:cNvSpPr/>
            <p:nvPr/>
          </p:nvSpPr>
          <p:spPr>
            <a:xfrm>
              <a:off x="10871164" y="5209712"/>
              <a:ext cx="1076399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cmd_reset_phy</a:t>
              </a:r>
              <a:endParaRPr kumimoji="1" lang="ko-Kore-KR" altLang="en-US" sz="1100" dirty="0"/>
            </a:p>
          </p:txBody>
        </p:sp>
        <p:sp>
          <p:nvSpPr>
            <p:cNvPr id="347" name="TextBox 346">
              <a:extLst>
                <a:ext uri="{FF2B5EF4-FFF2-40B4-BE49-F238E27FC236}">
                  <a16:creationId xmlns:a16="http://schemas.microsoft.com/office/drawing/2014/main" id="{0E806726-BBE8-A548-90B8-FD52388D83CD}"/>
                </a:ext>
              </a:extLst>
            </p:cNvPr>
            <p:cNvSpPr txBox="1"/>
            <p:nvPr/>
          </p:nvSpPr>
          <p:spPr>
            <a:xfrm>
              <a:off x="11399949" y="4928024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348" name="삼각형 347">
              <a:extLst>
                <a:ext uri="{FF2B5EF4-FFF2-40B4-BE49-F238E27FC236}">
                  <a16:creationId xmlns:a16="http://schemas.microsoft.com/office/drawing/2014/main" id="{F31B8549-25EA-E24F-B147-162816DBC965}"/>
                </a:ext>
              </a:extLst>
            </p:cNvPr>
            <p:cNvSpPr/>
            <p:nvPr/>
          </p:nvSpPr>
          <p:spPr>
            <a:xfrm rot="10800000">
              <a:off x="11184912" y="521330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9" name="꺾인 연결선[E] 348">
              <a:extLst>
                <a:ext uri="{FF2B5EF4-FFF2-40B4-BE49-F238E27FC236}">
                  <a16:creationId xmlns:a16="http://schemas.microsoft.com/office/drawing/2014/main" id="{E21079CF-2A01-D446-B58C-6201B82E0E46}"/>
                </a:ext>
              </a:extLst>
            </p:cNvPr>
            <p:cNvCxnSpPr>
              <a:cxnSpLocks/>
              <a:stCxn id="347" idx="1"/>
              <a:endCxn id="348" idx="3"/>
            </p:cNvCxnSpPr>
            <p:nvPr/>
          </p:nvCxnSpPr>
          <p:spPr>
            <a:xfrm rot="10800000" flipV="1">
              <a:off x="11208523" y="5051135"/>
              <a:ext cx="191426" cy="162168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6CAA90DE-4C10-3C44-A2E1-DA16E644051D}"/>
              </a:ext>
            </a:extLst>
          </p:cNvPr>
          <p:cNvGrpSpPr/>
          <p:nvPr/>
        </p:nvGrpSpPr>
        <p:grpSpPr>
          <a:xfrm>
            <a:off x="9937370" y="4804026"/>
            <a:ext cx="1128655" cy="537115"/>
            <a:chOff x="10871163" y="5772587"/>
            <a:chExt cx="1128655" cy="537115"/>
          </a:xfrm>
        </p:grpSpPr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EA84557C-84EF-BB46-8068-54B19D1C4A21}"/>
                </a:ext>
              </a:extLst>
            </p:cNvPr>
            <p:cNvSpPr/>
            <p:nvPr/>
          </p:nvSpPr>
          <p:spPr>
            <a:xfrm>
              <a:off x="10871163" y="6052574"/>
              <a:ext cx="1076399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cmd_reset</a:t>
              </a:r>
              <a:endParaRPr kumimoji="1" lang="ko-Kore-KR" altLang="en-US" sz="1100" dirty="0"/>
            </a:p>
          </p:txBody>
        </p: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D4BAFD66-E034-F24B-8B68-6046110FB988}"/>
                </a:ext>
              </a:extLst>
            </p:cNvPr>
            <p:cNvSpPr txBox="1"/>
            <p:nvPr/>
          </p:nvSpPr>
          <p:spPr>
            <a:xfrm>
              <a:off x="11373722" y="5772587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352" name="삼각형 351">
              <a:extLst>
                <a:ext uri="{FF2B5EF4-FFF2-40B4-BE49-F238E27FC236}">
                  <a16:creationId xmlns:a16="http://schemas.microsoft.com/office/drawing/2014/main" id="{3033E939-7357-B242-BDF9-8D4E6897B805}"/>
                </a:ext>
              </a:extLst>
            </p:cNvPr>
            <p:cNvSpPr/>
            <p:nvPr/>
          </p:nvSpPr>
          <p:spPr>
            <a:xfrm rot="10800000">
              <a:off x="11158685" y="605786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3" name="꺾인 연결선[E] 352">
              <a:extLst>
                <a:ext uri="{FF2B5EF4-FFF2-40B4-BE49-F238E27FC236}">
                  <a16:creationId xmlns:a16="http://schemas.microsoft.com/office/drawing/2014/main" id="{3A0B59AD-4A9D-4744-BB53-E7D3C37ABA99}"/>
                </a:ext>
              </a:extLst>
            </p:cNvPr>
            <p:cNvCxnSpPr>
              <a:cxnSpLocks/>
              <a:stCxn id="351" idx="1"/>
              <a:endCxn id="352" idx="3"/>
            </p:cNvCxnSpPr>
            <p:nvPr/>
          </p:nvCxnSpPr>
          <p:spPr>
            <a:xfrm rot="10800000" flipV="1">
              <a:off x="11182296" y="5895698"/>
              <a:ext cx="191426" cy="162168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6" name="그룹 355">
            <a:extLst>
              <a:ext uri="{FF2B5EF4-FFF2-40B4-BE49-F238E27FC236}">
                <a16:creationId xmlns:a16="http://schemas.microsoft.com/office/drawing/2014/main" id="{4426A43B-0A10-3644-92EA-2582ED23E81D}"/>
              </a:ext>
            </a:extLst>
          </p:cNvPr>
          <p:cNvGrpSpPr/>
          <p:nvPr/>
        </p:nvGrpSpPr>
        <p:grpSpPr>
          <a:xfrm>
            <a:off x="8837747" y="5573703"/>
            <a:ext cx="837622" cy="789191"/>
            <a:chOff x="3067997" y="6023089"/>
            <a:chExt cx="837622" cy="789191"/>
          </a:xfrm>
        </p:grpSpPr>
        <p:grpSp>
          <p:nvGrpSpPr>
            <p:cNvPr id="357" name="그룹 356">
              <a:extLst>
                <a:ext uri="{FF2B5EF4-FFF2-40B4-BE49-F238E27FC236}">
                  <a16:creationId xmlns:a16="http://schemas.microsoft.com/office/drawing/2014/main" id="{D29645C2-E920-144E-A89C-5B53673739FF}"/>
                </a:ext>
              </a:extLst>
            </p:cNvPr>
            <p:cNvGrpSpPr/>
            <p:nvPr/>
          </p:nvGrpSpPr>
          <p:grpSpPr>
            <a:xfrm>
              <a:off x="3067997" y="6023089"/>
              <a:ext cx="837622" cy="789191"/>
              <a:chOff x="3067997" y="6023089"/>
              <a:chExt cx="837622" cy="789191"/>
            </a:xfrm>
          </p:grpSpPr>
          <p:sp>
            <p:nvSpPr>
              <p:cNvPr id="359" name="직사각형 358">
                <a:extLst>
                  <a:ext uri="{FF2B5EF4-FFF2-40B4-BE49-F238E27FC236}">
                    <a16:creationId xmlns:a16="http://schemas.microsoft.com/office/drawing/2014/main" id="{A5B05C04-431C-3548-B881-A75AC8F2DA80}"/>
                  </a:ext>
                </a:extLst>
              </p:cNvPr>
              <p:cNvSpPr/>
              <p:nvPr/>
            </p:nvSpPr>
            <p:spPr>
              <a:xfrm>
                <a:off x="3067997" y="6023089"/>
                <a:ext cx="837622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ClockSignal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cd_rsys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0" name="직사각형 359">
                <a:extLst>
                  <a:ext uri="{FF2B5EF4-FFF2-40B4-BE49-F238E27FC236}">
                    <a16:creationId xmlns:a16="http://schemas.microsoft.com/office/drawing/2014/main" id="{FFBC6A8F-1887-AC45-BDAB-30C806120F18}"/>
                  </a:ext>
                </a:extLst>
              </p:cNvPr>
              <p:cNvSpPr/>
              <p:nvPr/>
            </p:nvSpPr>
            <p:spPr>
              <a:xfrm>
                <a:off x="3116508" y="6401385"/>
                <a:ext cx="351916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rst</a:t>
                </a:r>
                <a:endParaRPr kumimoji="1" lang="ko-Kore-KR" altLang="en-US" sz="1100" dirty="0"/>
              </a:p>
            </p:txBody>
          </p:sp>
        </p:grp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7AE23F19-1FAF-E044-8851-5207B960AAA6}"/>
                </a:ext>
              </a:extLst>
            </p:cNvPr>
            <p:cNvSpPr/>
            <p:nvPr/>
          </p:nvSpPr>
          <p:spPr>
            <a:xfrm>
              <a:off x="3522745" y="6404739"/>
              <a:ext cx="351916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clk</a:t>
              </a:r>
              <a:endParaRPr kumimoji="1" lang="ko-Kore-KR" altLang="en-US" sz="1100" dirty="0"/>
            </a:p>
          </p:txBody>
        </p:sp>
      </p:grpSp>
      <p:grpSp>
        <p:nvGrpSpPr>
          <p:cNvPr id="362" name="그룹 361">
            <a:extLst>
              <a:ext uri="{FF2B5EF4-FFF2-40B4-BE49-F238E27FC236}">
                <a16:creationId xmlns:a16="http://schemas.microsoft.com/office/drawing/2014/main" id="{7E267AAA-1724-FA44-ABC6-E1986EB3D897}"/>
              </a:ext>
            </a:extLst>
          </p:cNvPr>
          <p:cNvGrpSpPr/>
          <p:nvPr/>
        </p:nvGrpSpPr>
        <p:grpSpPr>
          <a:xfrm>
            <a:off x="10018241" y="5576584"/>
            <a:ext cx="837571" cy="789191"/>
            <a:chOff x="3067996" y="6023089"/>
            <a:chExt cx="837571" cy="789191"/>
          </a:xfrm>
        </p:grpSpPr>
        <p:grpSp>
          <p:nvGrpSpPr>
            <p:cNvPr id="363" name="그룹 362">
              <a:extLst>
                <a:ext uri="{FF2B5EF4-FFF2-40B4-BE49-F238E27FC236}">
                  <a16:creationId xmlns:a16="http://schemas.microsoft.com/office/drawing/2014/main" id="{40049404-9FD6-2B41-88C4-9F70E3403320}"/>
                </a:ext>
              </a:extLst>
            </p:cNvPr>
            <p:cNvGrpSpPr/>
            <p:nvPr/>
          </p:nvGrpSpPr>
          <p:grpSpPr>
            <a:xfrm>
              <a:off x="3067996" y="6023089"/>
              <a:ext cx="837571" cy="789191"/>
              <a:chOff x="3067996" y="6023089"/>
              <a:chExt cx="837571" cy="789191"/>
            </a:xfrm>
          </p:grpSpPr>
          <p:sp>
            <p:nvSpPr>
              <p:cNvPr id="365" name="직사각형 364">
                <a:extLst>
                  <a:ext uri="{FF2B5EF4-FFF2-40B4-BE49-F238E27FC236}">
                    <a16:creationId xmlns:a16="http://schemas.microsoft.com/office/drawing/2014/main" id="{BECFAFBA-3B10-F44E-B99B-D5C543BC339A}"/>
                  </a:ext>
                </a:extLst>
              </p:cNvPr>
              <p:cNvSpPr/>
              <p:nvPr/>
            </p:nvSpPr>
            <p:spPr>
              <a:xfrm>
                <a:off x="3067996" y="6023089"/>
                <a:ext cx="837571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ClockSignal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cd_rio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6" name="직사각형 365">
                <a:extLst>
                  <a:ext uri="{FF2B5EF4-FFF2-40B4-BE49-F238E27FC236}">
                    <a16:creationId xmlns:a16="http://schemas.microsoft.com/office/drawing/2014/main" id="{27EE3010-8E6B-474B-84D6-D16DE2623DA2}"/>
                  </a:ext>
                </a:extLst>
              </p:cNvPr>
              <p:cNvSpPr/>
              <p:nvPr/>
            </p:nvSpPr>
            <p:spPr>
              <a:xfrm>
                <a:off x="3116508" y="6401385"/>
                <a:ext cx="351916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rst</a:t>
                </a:r>
                <a:endParaRPr kumimoji="1" lang="ko-Kore-KR" altLang="en-US" sz="1100" dirty="0"/>
              </a:p>
            </p:txBody>
          </p:sp>
        </p:grp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CA8D223A-91E0-8A42-B064-85D6876D53BE}"/>
                </a:ext>
              </a:extLst>
            </p:cNvPr>
            <p:cNvSpPr/>
            <p:nvPr/>
          </p:nvSpPr>
          <p:spPr>
            <a:xfrm>
              <a:off x="3515767" y="6404739"/>
              <a:ext cx="351916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clk</a:t>
              </a:r>
              <a:endParaRPr kumimoji="1" lang="ko-Kore-KR" altLang="en-US" sz="1100" dirty="0"/>
            </a:p>
          </p:txBody>
        </p:sp>
      </p:grp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B4D3F389-97FA-4648-BC9B-10228B3DFB3B}"/>
              </a:ext>
            </a:extLst>
          </p:cNvPr>
          <p:cNvGrpSpPr/>
          <p:nvPr/>
        </p:nvGrpSpPr>
        <p:grpSpPr>
          <a:xfrm>
            <a:off x="11019847" y="5580803"/>
            <a:ext cx="915908" cy="789191"/>
            <a:chOff x="3067997" y="6023089"/>
            <a:chExt cx="915908" cy="789191"/>
          </a:xfrm>
        </p:grpSpPr>
        <p:grpSp>
          <p:nvGrpSpPr>
            <p:cNvPr id="368" name="그룹 367">
              <a:extLst>
                <a:ext uri="{FF2B5EF4-FFF2-40B4-BE49-F238E27FC236}">
                  <a16:creationId xmlns:a16="http://schemas.microsoft.com/office/drawing/2014/main" id="{0F46FC50-770A-2248-A83D-42AB87B1E0F1}"/>
                </a:ext>
              </a:extLst>
            </p:cNvPr>
            <p:cNvGrpSpPr/>
            <p:nvPr/>
          </p:nvGrpSpPr>
          <p:grpSpPr>
            <a:xfrm>
              <a:off x="3067997" y="6023089"/>
              <a:ext cx="915908" cy="789191"/>
              <a:chOff x="3067997" y="6023089"/>
              <a:chExt cx="915908" cy="789191"/>
            </a:xfrm>
          </p:grpSpPr>
          <p:sp>
            <p:nvSpPr>
              <p:cNvPr id="370" name="직사각형 369">
                <a:extLst>
                  <a:ext uri="{FF2B5EF4-FFF2-40B4-BE49-F238E27FC236}">
                    <a16:creationId xmlns:a16="http://schemas.microsoft.com/office/drawing/2014/main" id="{DF2285CD-AF82-AA4B-A56B-1A56A804E73F}"/>
                  </a:ext>
                </a:extLst>
              </p:cNvPr>
              <p:cNvSpPr/>
              <p:nvPr/>
            </p:nvSpPr>
            <p:spPr>
              <a:xfrm>
                <a:off x="3067997" y="6023089"/>
                <a:ext cx="915908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ClockSignal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cd_rio_phy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1" name="직사각형 370">
                <a:extLst>
                  <a:ext uri="{FF2B5EF4-FFF2-40B4-BE49-F238E27FC236}">
                    <a16:creationId xmlns:a16="http://schemas.microsoft.com/office/drawing/2014/main" id="{9BE66A89-F3D4-A44D-8BAD-4D4A155F912E}"/>
                  </a:ext>
                </a:extLst>
              </p:cNvPr>
              <p:cNvSpPr/>
              <p:nvPr/>
            </p:nvSpPr>
            <p:spPr>
              <a:xfrm>
                <a:off x="3116508" y="6401385"/>
                <a:ext cx="351916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rst</a:t>
                </a:r>
                <a:endParaRPr kumimoji="1" lang="ko-Kore-KR" altLang="en-US" sz="1100" dirty="0"/>
              </a:p>
            </p:txBody>
          </p:sp>
        </p:grp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DD80818A-DE92-8F4E-A347-83D652FA085F}"/>
                </a:ext>
              </a:extLst>
            </p:cNvPr>
            <p:cNvSpPr/>
            <p:nvPr/>
          </p:nvSpPr>
          <p:spPr>
            <a:xfrm>
              <a:off x="3578587" y="6404739"/>
              <a:ext cx="351916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clk</a:t>
              </a:r>
              <a:endParaRPr kumimoji="1" lang="ko-Kore-KR" altLang="en-US" sz="1100" dirty="0"/>
            </a:p>
          </p:txBody>
        </p:sp>
      </p:grp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9B1690BB-BDF4-6B45-B767-5D3267818426}"/>
              </a:ext>
            </a:extLst>
          </p:cNvPr>
          <p:cNvSpPr/>
          <p:nvPr/>
        </p:nvSpPr>
        <p:spPr>
          <a:xfrm>
            <a:off x="8936557" y="6499305"/>
            <a:ext cx="626095" cy="257128"/>
          </a:xfrm>
          <a:prstGeom prst="rect">
            <a:avLst/>
          </a:prstGeom>
          <a:solidFill>
            <a:schemeClr val="accent6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sys_clk</a:t>
            </a:r>
            <a:endParaRPr kumimoji="1" lang="ko-Kore-KR" altLang="en-US" sz="1100" dirty="0"/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5D40870C-7BD4-2048-AAB5-B994F3B0DC48}"/>
              </a:ext>
            </a:extLst>
          </p:cNvPr>
          <p:cNvSpPr/>
          <p:nvPr/>
        </p:nvSpPr>
        <p:spPr>
          <a:xfrm>
            <a:off x="10286753" y="6499305"/>
            <a:ext cx="709876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rtio_clk</a:t>
            </a:r>
            <a:endParaRPr kumimoji="1" lang="ko-Kore-KR" altLang="en-US" sz="1100" dirty="0"/>
          </a:p>
        </p:txBody>
      </p:sp>
      <p:cxnSp>
        <p:nvCxnSpPr>
          <p:cNvPr id="378" name="꺾인 연결선[E] 377">
            <a:extLst>
              <a:ext uri="{FF2B5EF4-FFF2-40B4-BE49-F238E27FC236}">
                <a16:creationId xmlns:a16="http://schemas.microsoft.com/office/drawing/2014/main" id="{9F961686-CB1A-2749-8126-1689E4FFB351}"/>
              </a:ext>
            </a:extLst>
          </p:cNvPr>
          <p:cNvCxnSpPr>
            <a:stCxn id="376" idx="0"/>
            <a:endCxn id="364" idx="2"/>
          </p:cNvCxnSpPr>
          <p:nvPr/>
        </p:nvCxnSpPr>
        <p:spPr>
          <a:xfrm rot="5400000" flipH="1" flipV="1">
            <a:off x="10499859" y="6357195"/>
            <a:ext cx="283943" cy="2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꺾인 연결선[E] 379">
            <a:extLst>
              <a:ext uri="{FF2B5EF4-FFF2-40B4-BE49-F238E27FC236}">
                <a16:creationId xmlns:a16="http://schemas.microsoft.com/office/drawing/2014/main" id="{C378DD04-54FC-FB47-9216-1E298847EE53}"/>
              </a:ext>
            </a:extLst>
          </p:cNvPr>
          <p:cNvCxnSpPr>
            <a:stCxn id="376" idx="0"/>
            <a:endCxn id="369" idx="2"/>
          </p:cNvCxnSpPr>
          <p:nvPr/>
        </p:nvCxnSpPr>
        <p:spPr>
          <a:xfrm rot="5400000" flipH="1" flipV="1">
            <a:off x="11034181" y="5827091"/>
            <a:ext cx="279724" cy="1064704"/>
          </a:xfrm>
          <a:prstGeom prst="bentConnector3">
            <a:avLst>
              <a:gd name="adj1" fmla="val 269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꺾인 연결선[E] 385">
            <a:extLst>
              <a:ext uri="{FF2B5EF4-FFF2-40B4-BE49-F238E27FC236}">
                <a16:creationId xmlns:a16="http://schemas.microsoft.com/office/drawing/2014/main" id="{4332636E-02C9-8046-A680-66487E8A89AA}"/>
              </a:ext>
            </a:extLst>
          </p:cNvPr>
          <p:cNvCxnSpPr>
            <a:stCxn id="372" idx="0"/>
            <a:endCxn id="358" idx="2"/>
          </p:cNvCxnSpPr>
          <p:nvPr/>
        </p:nvCxnSpPr>
        <p:spPr>
          <a:xfrm rot="5400000" flipH="1" flipV="1">
            <a:off x="9215617" y="6246469"/>
            <a:ext cx="286824" cy="218848"/>
          </a:xfrm>
          <a:prstGeom prst="bentConnector3">
            <a:avLst>
              <a:gd name="adj1" fmla="val 253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꺾인 연결선[E] 388">
            <a:extLst>
              <a:ext uri="{FF2B5EF4-FFF2-40B4-BE49-F238E27FC236}">
                <a16:creationId xmlns:a16="http://schemas.microsoft.com/office/drawing/2014/main" id="{2BC86E60-7404-B342-A236-E82E279500F7}"/>
              </a:ext>
            </a:extLst>
          </p:cNvPr>
          <p:cNvCxnSpPr>
            <a:cxnSpLocks/>
            <a:stCxn id="341" idx="2"/>
            <a:endCxn id="360" idx="1"/>
          </p:cNvCxnSpPr>
          <p:nvPr/>
        </p:nvCxnSpPr>
        <p:spPr>
          <a:xfrm rot="5400000">
            <a:off x="9311203" y="4916196"/>
            <a:ext cx="739422" cy="1589312"/>
          </a:xfrm>
          <a:prstGeom prst="bentConnector4">
            <a:avLst>
              <a:gd name="adj1" fmla="val 26501"/>
              <a:gd name="adj2" fmla="val 1143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꺾인 연결선[E] 399">
            <a:extLst>
              <a:ext uri="{FF2B5EF4-FFF2-40B4-BE49-F238E27FC236}">
                <a16:creationId xmlns:a16="http://schemas.microsoft.com/office/drawing/2014/main" id="{DEBA10C8-CE87-D845-A912-1CAF2102BECE}"/>
              </a:ext>
            </a:extLst>
          </p:cNvPr>
          <p:cNvCxnSpPr>
            <a:cxnSpLocks/>
            <a:stCxn id="341" idx="3"/>
            <a:endCxn id="395" idx="1"/>
          </p:cNvCxnSpPr>
          <p:nvPr/>
        </p:nvCxnSpPr>
        <p:spPr>
          <a:xfrm flipV="1">
            <a:off x="11013769" y="3225073"/>
            <a:ext cx="166250" cy="198750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꺾인 연결선[E] 401">
            <a:extLst>
              <a:ext uri="{FF2B5EF4-FFF2-40B4-BE49-F238E27FC236}">
                <a16:creationId xmlns:a16="http://schemas.microsoft.com/office/drawing/2014/main" id="{48ECA703-A968-E54B-A93A-B51405A19419}"/>
              </a:ext>
            </a:extLst>
          </p:cNvPr>
          <p:cNvCxnSpPr>
            <a:cxnSpLocks/>
            <a:stCxn id="341" idx="3"/>
            <a:endCxn id="396" idx="1"/>
          </p:cNvCxnSpPr>
          <p:nvPr/>
        </p:nvCxnSpPr>
        <p:spPr>
          <a:xfrm flipV="1">
            <a:off x="11013769" y="2527172"/>
            <a:ext cx="166250" cy="26854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꺾인 연결선[E] 403">
            <a:extLst>
              <a:ext uri="{FF2B5EF4-FFF2-40B4-BE49-F238E27FC236}">
                <a16:creationId xmlns:a16="http://schemas.microsoft.com/office/drawing/2014/main" id="{DE9A5CA2-0195-D745-9863-FC6BBC251DF4}"/>
              </a:ext>
            </a:extLst>
          </p:cNvPr>
          <p:cNvCxnSpPr>
            <a:cxnSpLocks/>
            <a:stCxn id="342" idx="3"/>
            <a:endCxn id="397" idx="1"/>
          </p:cNvCxnSpPr>
          <p:nvPr/>
        </p:nvCxnSpPr>
        <p:spPr>
          <a:xfrm flipV="1">
            <a:off x="11006213" y="1523948"/>
            <a:ext cx="173806" cy="2830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꺾인 연결선[E] 405">
            <a:extLst>
              <a:ext uri="{FF2B5EF4-FFF2-40B4-BE49-F238E27FC236}">
                <a16:creationId xmlns:a16="http://schemas.microsoft.com/office/drawing/2014/main" id="{952425DA-9D04-284E-B3B1-A39033776782}"/>
              </a:ext>
            </a:extLst>
          </p:cNvPr>
          <p:cNvCxnSpPr>
            <a:cxnSpLocks/>
            <a:stCxn id="342" idx="3"/>
            <a:endCxn id="398" idx="1"/>
          </p:cNvCxnSpPr>
          <p:nvPr/>
        </p:nvCxnSpPr>
        <p:spPr>
          <a:xfrm flipV="1">
            <a:off x="11006213" y="821318"/>
            <a:ext cx="173806" cy="35332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직선 화살표 연결선 407">
            <a:extLst>
              <a:ext uri="{FF2B5EF4-FFF2-40B4-BE49-F238E27FC236}">
                <a16:creationId xmlns:a16="http://schemas.microsoft.com/office/drawing/2014/main" id="{A61D3445-FB91-E14C-A2F0-20A95B12B80B}"/>
              </a:ext>
            </a:extLst>
          </p:cNvPr>
          <p:cNvCxnSpPr>
            <a:cxnSpLocks/>
            <a:stCxn id="395" idx="0"/>
            <a:endCxn id="396" idx="2"/>
          </p:cNvCxnSpPr>
          <p:nvPr/>
        </p:nvCxnSpPr>
        <p:spPr>
          <a:xfrm flipV="1">
            <a:off x="11504472" y="2811865"/>
            <a:ext cx="0" cy="128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직선 화살표 연결선 409">
            <a:extLst>
              <a:ext uri="{FF2B5EF4-FFF2-40B4-BE49-F238E27FC236}">
                <a16:creationId xmlns:a16="http://schemas.microsoft.com/office/drawing/2014/main" id="{4AD686A9-673C-A544-96C4-0371CF31B6CF}"/>
              </a:ext>
            </a:extLst>
          </p:cNvPr>
          <p:cNvCxnSpPr>
            <a:cxnSpLocks/>
            <a:stCxn id="397" idx="0"/>
            <a:endCxn id="398" idx="2"/>
          </p:cNvCxnSpPr>
          <p:nvPr/>
        </p:nvCxnSpPr>
        <p:spPr>
          <a:xfrm flipV="1">
            <a:off x="11504472" y="1106011"/>
            <a:ext cx="0" cy="133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꺾인 연결선[E] 411">
            <a:extLst>
              <a:ext uri="{FF2B5EF4-FFF2-40B4-BE49-F238E27FC236}">
                <a16:creationId xmlns:a16="http://schemas.microsoft.com/office/drawing/2014/main" id="{4E218960-1D4A-F546-92B0-E6EFB4C00DC0}"/>
              </a:ext>
            </a:extLst>
          </p:cNvPr>
          <p:cNvCxnSpPr>
            <a:cxnSpLocks/>
            <a:stCxn id="398" idx="0"/>
            <a:endCxn id="371" idx="0"/>
          </p:cNvCxnSpPr>
          <p:nvPr/>
        </p:nvCxnSpPr>
        <p:spPr>
          <a:xfrm rot="16200000" flipH="1" flipV="1">
            <a:off x="8663156" y="3117783"/>
            <a:ext cx="5422475" cy="260156"/>
          </a:xfrm>
          <a:prstGeom prst="bentConnector5">
            <a:avLst>
              <a:gd name="adj1" fmla="val -4216"/>
              <a:gd name="adj2" fmla="val 458200"/>
              <a:gd name="adj3" fmla="val 613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꺾인 연결선[E] 413">
            <a:extLst>
              <a:ext uri="{FF2B5EF4-FFF2-40B4-BE49-F238E27FC236}">
                <a16:creationId xmlns:a16="http://schemas.microsoft.com/office/drawing/2014/main" id="{65878B35-F553-4F4D-BED6-E0D7727912DE}"/>
              </a:ext>
            </a:extLst>
          </p:cNvPr>
          <p:cNvCxnSpPr>
            <a:cxnSpLocks/>
            <a:stCxn id="396" idx="0"/>
            <a:endCxn id="366" idx="1"/>
          </p:cNvCxnSpPr>
          <p:nvPr/>
        </p:nvCxnSpPr>
        <p:spPr>
          <a:xfrm rot="16200000" flipH="1" flipV="1">
            <a:off x="8865130" y="3444101"/>
            <a:ext cx="3840966" cy="1437719"/>
          </a:xfrm>
          <a:prstGeom prst="bentConnector4">
            <a:avLst>
              <a:gd name="adj1" fmla="val -2767"/>
              <a:gd name="adj2" fmla="val 1159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4" name="그룹 513">
            <a:extLst>
              <a:ext uri="{FF2B5EF4-FFF2-40B4-BE49-F238E27FC236}">
                <a16:creationId xmlns:a16="http://schemas.microsoft.com/office/drawing/2014/main" id="{83CC4FFB-AA20-514B-A73E-F977E087A917}"/>
              </a:ext>
            </a:extLst>
          </p:cNvPr>
          <p:cNvGrpSpPr/>
          <p:nvPr/>
        </p:nvGrpSpPr>
        <p:grpSpPr>
          <a:xfrm>
            <a:off x="11123260" y="2891601"/>
            <a:ext cx="727353" cy="640591"/>
            <a:chOff x="11323567" y="2891601"/>
            <a:chExt cx="727353" cy="640591"/>
          </a:xfrm>
        </p:grpSpPr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8AFF1F21-D335-1648-8ED1-8010CD63F2D1}"/>
                </a:ext>
              </a:extLst>
            </p:cNvPr>
            <p:cNvSpPr/>
            <p:nvPr/>
          </p:nvSpPr>
          <p:spPr>
            <a:xfrm>
              <a:off x="11380326" y="2940379"/>
              <a:ext cx="648906" cy="5693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en-US" altLang="ko-Kore-KR" sz="5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ko-Kore-KR" sz="1100" dirty="0">
                  <a:solidFill>
                    <a:schemeClr val="tx1"/>
                  </a:solidFill>
                </a:rPr>
                <a:t>FDPE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71BFECC7-ADB7-3E4D-BB07-F67196E397C8}"/>
                </a:ext>
              </a:extLst>
            </p:cNvPr>
            <p:cNvSpPr txBox="1"/>
            <p:nvPr/>
          </p:nvSpPr>
          <p:spPr>
            <a:xfrm>
              <a:off x="11601168" y="2891601"/>
              <a:ext cx="15046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700" dirty="0"/>
                <a:t>Q</a:t>
              </a:r>
              <a:endParaRPr kumimoji="1" lang="ko-Kore-KR" altLang="en-US" sz="700" dirty="0"/>
            </a:p>
          </p:txBody>
        </p: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B2BA0B37-4F58-764E-BC41-7C91D6F51158}"/>
                </a:ext>
              </a:extLst>
            </p:cNvPr>
            <p:cNvSpPr txBox="1"/>
            <p:nvPr/>
          </p:nvSpPr>
          <p:spPr>
            <a:xfrm>
              <a:off x="11323567" y="3116916"/>
              <a:ext cx="4029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700" dirty="0"/>
                <a:t>PRE</a:t>
              </a:r>
              <a:endParaRPr kumimoji="1" lang="ko-Kore-KR" altLang="en-US" sz="700" dirty="0"/>
            </a:p>
          </p:txBody>
        </p: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BD34A8A2-D971-A547-B017-57FC51DD8A6B}"/>
                </a:ext>
              </a:extLst>
            </p:cNvPr>
            <p:cNvSpPr txBox="1"/>
            <p:nvPr/>
          </p:nvSpPr>
          <p:spPr>
            <a:xfrm>
              <a:off x="11598290" y="3332137"/>
              <a:ext cx="15046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700" dirty="0"/>
                <a:t>D</a:t>
              </a:r>
              <a:endParaRPr kumimoji="1" lang="ko-Kore-KR" altLang="en-US" sz="700" dirty="0"/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2F51268A-957E-1845-81C0-3CACDC911C4B}"/>
                </a:ext>
              </a:extLst>
            </p:cNvPr>
            <p:cNvSpPr txBox="1"/>
            <p:nvPr/>
          </p:nvSpPr>
          <p:spPr>
            <a:xfrm>
              <a:off x="11773134" y="3048102"/>
              <a:ext cx="2777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700" dirty="0"/>
                <a:t>CE</a:t>
              </a:r>
              <a:endParaRPr kumimoji="1" lang="ko-Kore-KR" altLang="en-US" sz="700" dirty="0"/>
            </a:p>
          </p:txBody>
        </p: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5C0DC8C6-053B-AF45-9C41-2D76D80D668C}"/>
                </a:ext>
              </a:extLst>
            </p:cNvPr>
            <p:cNvSpPr txBox="1"/>
            <p:nvPr/>
          </p:nvSpPr>
          <p:spPr>
            <a:xfrm>
              <a:off x="11780067" y="3241142"/>
              <a:ext cx="18256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700" dirty="0"/>
                <a:t>C</a:t>
              </a:r>
              <a:endParaRPr kumimoji="1" lang="ko-Kore-KR" altLang="en-US" sz="700" dirty="0"/>
            </a:p>
          </p:txBody>
        </p:sp>
      </p:grpSp>
      <p:grpSp>
        <p:nvGrpSpPr>
          <p:cNvPr id="513" name="그룹 512">
            <a:extLst>
              <a:ext uri="{FF2B5EF4-FFF2-40B4-BE49-F238E27FC236}">
                <a16:creationId xmlns:a16="http://schemas.microsoft.com/office/drawing/2014/main" id="{C0E113B8-1F88-6A4E-957A-15B2C0AB8202}"/>
              </a:ext>
            </a:extLst>
          </p:cNvPr>
          <p:cNvGrpSpPr/>
          <p:nvPr/>
        </p:nvGrpSpPr>
        <p:grpSpPr>
          <a:xfrm>
            <a:off x="11117951" y="2200445"/>
            <a:ext cx="727353" cy="640591"/>
            <a:chOff x="11318258" y="2200445"/>
            <a:chExt cx="727353" cy="640591"/>
          </a:xfrm>
        </p:grpSpPr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3B45CCBE-476A-994C-943A-A6FA5347B3F3}"/>
                </a:ext>
              </a:extLst>
            </p:cNvPr>
            <p:cNvSpPr/>
            <p:nvPr/>
          </p:nvSpPr>
          <p:spPr>
            <a:xfrm>
              <a:off x="11380326" y="2242478"/>
              <a:ext cx="648906" cy="5693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en-US" altLang="ko-Kore-KR" sz="5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ko-Kore-KR" sz="1100" dirty="0">
                  <a:solidFill>
                    <a:schemeClr val="tx1"/>
                  </a:solidFill>
                </a:rPr>
                <a:t>FDPE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111101A1-44A8-9D4C-91AB-F2B22755818B}"/>
                </a:ext>
              </a:extLst>
            </p:cNvPr>
            <p:cNvSpPr txBox="1"/>
            <p:nvPr/>
          </p:nvSpPr>
          <p:spPr>
            <a:xfrm>
              <a:off x="11595859" y="2200445"/>
              <a:ext cx="15046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700" dirty="0"/>
                <a:t>Q</a:t>
              </a:r>
              <a:endParaRPr kumimoji="1" lang="ko-Kore-KR" altLang="en-US" sz="700" dirty="0"/>
            </a:p>
          </p:txBody>
        </p:sp>
        <p:sp>
          <p:nvSpPr>
            <p:cNvPr id="424" name="TextBox 423">
              <a:extLst>
                <a:ext uri="{FF2B5EF4-FFF2-40B4-BE49-F238E27FC236}">
                  <a16:creationId xmlns:a16="http://schemas.microsoft.com/office/drawing/2014/main" id="{A543FCBB-33FB-1444-B87E-6A83BBFB2BBF}"/>
                </a:ext>
              </a:extLst>
            </p:cNvPr>
            <p:cNvSpPr txBox="1"/>
            <p:nvPr/>
          </p:nvSpPr>
          <p:spPr>
            <a:xfrm>
              <a:off x="11318258" y="2425760"/>
              <a:ext cx="4029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700" dirty="0"/>
                <a:t>PRE</a:t>
              </a:r>
              <a:endParaRPr kumimoji="1" lang="ko-Kore-KR" altLang="en-US" sz="700" dirty="0"/>
            </a:p>
          </p:txBody>
        </p:sp>
        <p:sp>
          <p:nvSpPr>
            <p:cNvPr id="425" name="TextBox 424">
              <a:extLst>
                <a:ext uri="{FF2B5EF4-FFF2-40B4-BE49-F238E27FC236}">
                  <a16:creationId xmlns:a16="http://schemas.microsoft.com/office/drawing/2014/main" id="{B64BFA4C-902C-3046-A8BB-1E40547C457B}"/>
                </a:ext>
              </a:extLst>
            </p:cNvPr>
            <p:cNvSpPr txBox="1"/>
            <p:nvPr/>
          </p:nvSpPr>
          <p:spPr>
            <a:xfrm>
              <a:off x="11592981" y="2640981"/>
              <a:ext cx="15046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700" dirty="0"/>
                <a:t>D</a:t>
              </a:r>
              <a:endParaRPr kumimoji="1" lang="ko-Kore-KR" altLang="en-US" sz="700" dirty="0"/>
            </a:p>
          </p:txBody>
        </p:sp>
        <p:sp>
          <p:nvSpPr>
            <p:cNvPr id="426" name="TextBox 425">
              <a:extLst>
                <a:ext uri="{FF2B5EF4-FFF2-40B4-BE49-F238E27FC236}">
                  <a16:creationId xmlns:a16="http://schemas.microsoft.com/office/drawing/2014/main" id="{2E2C4C3C-77E8-884F-B654-65E2561BB531}"/>
                </a:ext>
              </a:extLst>
            </p:cNvPr>
            <p:cNvSpPr txBox="1"/>
            <p:nvPr/>
          </p:nvSpPr>
          <p:spPr>
            <a:xfrm>
              <a:off x="11767825" y="2356946"/>
              <a:ext cx="2777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700" dirty="0"/>
                <a:t>CE</a:t>
              </a:r>
              <a:endParaRPr kumimoji="1" lang="ko-Kore-KR" altLang="en-US" sz="700" dirty="0"/>
            </a:p>
          </p:txBody>
        </p:sp>
        <p:sp>
          <p:nvSpPr>
            <p:cNvPr id="427" name="TextBox 426">
              <a:extLst>
                <a:ext uri="{FF2B5EF4-FFF2-40B4-BE49-F238E27FC236}">
                  <a16:creationId xmlns:a16="http://schemas.microsoft.com/office/drawing/2014/main" id="{99C2F63C-4EF2-FF47-9B77-AC7FC9DE0CC9}"/>
                </a:ext>
              </a:extLst>
            </p:cNvPr>
            <p:cNvSpPr txBox="1"/>
            <p:nvPr/>
          </p:nvSpPr>
          <p:spPr>
            <a:xfrm>
              <a:off x="11774758" y="2549986"/>
              <a:ext cx="18256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700" dirty="0"/>
                <a:t>C</a:t>
              </a:r>
              <a:endParaRPr kumimoji="1" lang="ko-Kore-KR" altLang="en-US" sz="700" dirty="0"/>
            </a:p>
          </p:txBody>
        </p:sp>
      </p:grpSp>
      <p:grpSp>
        <p:nvGrpSpPr>
          <p:cNvPr id="516" name="그룹 515">
            <a:extLst>
              <a:ext uri="{FF2B5EF4-FFF2-40B4-BE49-F238E27FC236}">
                <a16:creationId xmlns:a16="http://schemas.microsoft.com/office/drawing/2014/main" id="{6C2A25D2-CA9C-484E-A1E9-4FF72182FAD6}"/>
              </a:ext>
            </a:extLst>
          </p:cNvPr>
          <p:cNvGrpSpPr/>
          <p:nvPr/>
        </p:nvGrpSpPr>
        <p:grpSpPr>
          <a:xfrm>
            <a:off x="11111018" y="1193433"/>
            <a:ext cx="727353" cy="640591"/>
            <a:chOff x="11311325" y="1322218"/>
            <a:chExt cx="727353" cy="640591"/>
          </a:xfrm>
        </p:grpSpPr>
        <p:sp>
          <p:nvSpPr>
            <p:cNvPr id="397" name="직사각형 396">
              <a:extLst>
                <a:ext uri="{FF2B5EF4-FFF2-40B4-BE49-F238E27FC236}">
                  <a16:creationId xmlns:a16="http://schemas.microsoft.com/office/drawing/2014/main" id="{659B83EA-EBF8-604E-8ECE-E106A88536B8}"/>
                </a:ext>
              </a:extLst>
            </p:cNvPr>
            <p:cNvSpPr/>
            <p:nvPr/>
          </p:nvSpPr>
          <p:spPr>
            <a:xfrm>
              <a:off x="11380326" y="1368039"/>
              <a:ext cx="648906" cy="5693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en-US" altLang="ko-Kore-KR" sz="5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ko-Kore-KR" sz="1100" dirty="0">
                  <a:solidFill>
                    <a:schemeClr val="tx1"/>
                  </a:solidFill>
                </a:rPr>
                <a:t>FDPE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28" name="TextBox 427">
              <a:extLst>
                <a:ext uri="{FF2B5EF4-FFF2-40B4-BE49-F238E27FC236}">
                  <a16:creationId xmlns:a16="http://schemas.microsoft.com/office/drawing/2014/main" id="{13F1F81A-A39F-9440-A6E3-2F867AD1DF85}"/>
                </a:ext>
              </a:extLst>
            </p:cNvPr>
            <p:cNvSpPr txBox="1"/>
            <p:nvPr/>
          </p:nvSpPr>
          <p:spPr>
            <a:xfrm>
              <a:off x="11588926" y="1322218"/>
              <a:ext cx="15046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700" dirty="0"/>
                <a:t>Q</a:t>
              </a:r>
              <a:endParaRPr kumimoji="1" lang="ko-Kore-KR" altLang="en-US" sz="700" dirty="0"/>
            </a:p>
          </p:txBody>
        </p:sp>
        <p:sp>
          <p:nvSpPr>
            <p:cNvPr id="429" name="TextBox 428">
              <a:extLst>
                <a:ext uri="{FF2B5EF4-FFF2-40B4-BE49-F238E27FC236}">
                  <a16:creationId xmlns:a16="http://schemas.microsoft.com/office/drawing/2014/main" id="{860BA14C-10BA-3D4B-95E9-4D6200DCDC76}"/>
                </a:ext>
              </a:extLst>
            </p:cNvPr>
            <p:cNvSpPr txBox="1"/>
            <p:nvPr/>
          </p:nvSpPr>
          <p:spPr>
            <a:xfrm>
              <a:off x="11311325" y="1547533"/>
              <a:ext cx="4029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700" dirty="0"/>
                <a:t>PRE</a:t>
              </a:r>
              <a:endParaRPr kumimoji="1" lang="ko-Kore-KR" altLang="en-US" sz="700" dirty="0"/>
            </a:p>
          </p:txBody>
        </p:sp>
        <p:sp>
          <p:nvSpPr>
            <p:cNvPr id="430" name="TextBox 429">
              <a:extLst>
                <a:ext uri="{FF2B5EF4-FFF2-40B4-BE49-F238E27FC236}">
                  <a16:creationId xmlns:a16="http://schemas.microsoft.com/office/drawing/2014/main" id="{A1E7917C-FC96-7E41-AE7B-05AAFA898FD1}"/>
                </a:ext>
              </a:extLst>
            </p:cNvPr>
            <p:cNvSpPr txBox="1"/>
            <p:nvPr/>
          </p:nvSpPr>
          <p:spPr>
            <a:xfrm>
              <a:off x="11586048" y="1762754"/>
              <a:ext cx="15046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700" dirty="0"/>
                <a:t>D</a:t>
              </a:r>
              <a:endParaRPr kumimoji="1" lang="ko-Kore-KR" altLang="en-US" sz="700" dirty="0"/>
            </a:p>
          </p:txBody>
        </p:sp>
        <p:sp>
          <p:nvSpPr>
            <p:cNvPr id="431" name="TextBox 430">
              <a:extLst>
                <a:ext uri="{FF2B5EF4-FFF2-40B4-BE49-F238E27FC236}">
                  <a16:creationId xmlns:a16="http://schemas.microsoft.com/office/drawing/2014/main" id="{D07075DA-5404-8E41-A858-341982FF9491}"/>
                </a:ext>
              </a:extLst>
            </p:cNvPr>
            <p:cNvSpPr txBox="1"/>
            <p:nvPr/>
          </p:nvSpPr>
          <p:spPr>
            <a:xfrm>
              <a:off x="11760892" y="1478719"/>
              <a:ext cx="2777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700" dirty="0"/>
                <a:t>CE</a:t>
              </a:r>
              <a:endParaRPr kumimoji="1" lang="ko-Kore-KR" altLang="en-US" sz="700" dirty="0"/>
            </a:p>
          </p:txBody>
        </p: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6046FF13-5FA5-4B49-9829-91FABCF364DE}"/>
                </a:ext>
              </a:extLst>
            </p:cNvPr>
            <p:cNvSpPr txBox="1"/>
            <p:nvPr/>
          </p:nvSpPr>
          <p:spPr>
            <a:xfrm>
              <a:off x="11767825" y="1671759"/>
              <a:ext cx="18256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700" dirty="0"/>
                <a:t>C</a:t>
              </a:r>
              <a:endParaRPr kumimoji="1" lang="ko-Kore-KR" altLang="en-US" sz="700" dirty="0"/>
            </a:p>
          </p:txBody>
        </p:sp>
      </p:grpSp>
      <p:grpSp>
        <p:nvGrpSpPr>
          <p:cNvPr id="515" name="그룹 514">
            <a:extLst>
              <a:ext uri="{FF2B5EF4-FFF2-40B4-BE49-F238E27FC236}">
                <a16:creationId xmlns:a16="http://schemas.microsoft.com/office/drawing/2014/main" id="{F0AE3F0F-9C2C-974C-AAE3-1D457CA931B3}"/>
              </a:ext>
            </a:extLst>
          </p:cNvPr>
          <p:cNvGrpSpPr/>
          <p:nvPr/>
        </p:nvGrpSpPr>
        <p:grpSpPr>
          <a:xfrm>
            <a:off x="11111018" y="492262"/>
            <a:ext cx="727353" cy="640591"/>
            <a:chOff x="11311325" y="621047"/>
            <a:chExt cx="727353" cy="640591"/>
          </a:xfrm>
        </p:grpSpPr>
        <p:sp>
          <p:nvSpPr>
            <p:cNvPr id="398" name="직사각형 397">
              <a:extLst>
                <a:ext uri="{FF2B5EF4-FFF2-40B4-BE49-F238E27FC236}">
                  <a16:creationId xmlns:a16="http://schemas.microsoft.com/office/drawing/2014/main" id="{DA4069B8-82A9-B14B-8DE0-032DFF04207A}"/>
                </a:ext>
              </a:extLst>
            </p:cNvPr>
            <p:cNvSpPr/>
            <p:nvPr/>
          </p:nvSpPr>
          <p:spPr>
            <a:xfrm>
              <a:off x="11380326" y="665409"/>
              <a:ext cx="648906" cy="5693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en-US" altLang="ko-Kore-KR" sz="4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ko-Kore-KR" sz="1100" dirty="0">
                  <a:solidFill>
                    <a:schemeClr val="tx1"/>
                  </a:solidFill>
                </a:rPr>
                <a:t>FDPE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BE917185-8BAE-E148-9A66-498264952A92}"/>
                </a:ext>
              </a:extLst>
            </p:cNvPr>
            <p:cNvSpPr txBox="1"/>
            <p:nvPr/>
          </p:nvSpPr>
          <p:spPr>
            <a:xfrm>
              <a:off x="11588926" y="621047"/>
              <a:ext cx="15046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700" dirty="0"/>
                <a:t>Q</a:t>
              </a:r>
              <a:endParaRPr kumimoji="1" lang="ko-Kore-KR" altLang="en-US" sz="700" dirty="0"/>
            </a:p>
          </p:txBody>
        </p: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044F6A40-C5B2-D447-BD55-D0CE6BAED13C}"/>
                </a:ext>
              </a:extLst>
            </p:cNvPr>
            <p:cNvSpPr txBox="1"/>
            <p:nvPr/>
          </p:nvSpPr>
          <p:spPr>
            <a:xfrm>
              <a:off x="11311325" y="846362"/>
              <a:ext cx="4029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700" dirty="0"/>
                <a:t>PRE</a:t>
              </a:r>
              <a:endParaRPr kumimoji="1" lang="ko-Kore-KR" altLang="en-US" sz="700" dirty="0"/>
            </a:p>
          </p:txBody>
        </p:sp>
        <p:sp>
          <p:nvSpPr>
            <p:cNvPr id="435" name="TextBox 434">
              <a:extLst>
                <a:ext uri="{FF2B5EF4-FFF2-40B4-BE49-F238E27FC236}">
                  <a16:creationId xmlns:a16="http://schemas.microsoft.com/office/drawing/2014/main" id="{D2D2BAB9-8259-514D-86B6-DA4182E3138A}"/>
                </a:ext>
              </a:extLst>
            </p:cNvPr>
            <p:cNvSpPr txBox="1"/>
            <p:nvPr/>
          </p:nvSpPr>
          <p:spPr>
            <a:xfrm>
              <a:off x="11586048" y="1061583"/>
              <a:ext cx="15046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700" dirty="0"/>
                <a:t>D</a:t>
              </a:r>
              <a:endParaRPr kumimoji="1" lang="ko-Kore-KR" altLang="en-US" sz="700" dirty="0"/>
            </a:p>
          </p:txBody>
        </p:sp>
        <p:sp>
          <p:nvSpPr>
            <p:cNvPr id="436" name="TextBox 435">
              <a:extLst>
                <a:ext uri="{FF2B5EF4-FFF2-40B4-BE49-F238E27FC236}">
                  <a16:creationId xmlns:a16="http://schemas.microsoft.com/office/drawing/2014/main" id="{F349ABF3-24DC-9E42-BCF2-72B95171CE18}"/>
                </a:ext>
              </a:extLst>
            </p:cNvPr>
            <p:cNvSpPr txBox="1"/>
            <p:nvPr/>
          </p:nvSpPr>
          <p:spPr>
            <a:xfrm>
              <a:off x="11760892" y="777548"/>
              <a:ext cx="2777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700" dirty="0"/>
                <a:t>CE</a:t>
              </a:r>
              <a:endParaRPr kumimoji="1" lang="ko-Kore-KR" altLang="en-US" sz="700" dirty="0"/>
            </a:p>
          </p:txBody>
        </p:sp>
        <p:sp>
          <p:nvSpPr>
            <p:cNvPr id="437" name="TextBox 436">
              <a:extLst>
                <a:ext uri="{FF2B5EF4-FFF2-40B4-BE49-F238E27FC236}">
                  <a16:creationId xmlns:a16="http://schemas.microsoft.com/office/drawing/2014/main" id="{0F3B21B5-1EB8-C545-9D72-7DD609467C56}"/>
                </a:ext>
              </a:extLst>
            </p:cNvPr>
            <p:cNvSpPr txBox="1"/>
            <p:nvPr/>
          </p:nvSpPr>
          <p:spPr>
            <a:xfrm>
              <a:off x="11767825" y="970588"/>
              <a:ext cx="18256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700" dirty="0"/>
                <a:t>C</a:t>
              </a:r>
              <a:endParaRPr kumimoji="1" lang="ko-Kore-KR" altLang="en-US" sz="700" dirty="0"/>
            </a:p>
          </p:txBody>
        </p:sp>
      </p:grpSp>
      <p:sp>
        <p:nvSpPr>
          <p:cNvPr id="455" name="직사각형 454">
            <a:extLst>
              <a:ext uri="{FF2B5EF4-FFF2-40B4-BE49-F238E27FC236}">
                <a16:creationId xmlns:a16="http://schemas.microsoft.com/office/drawing/2014/main" id="{961DE128-8259-584A-97DF-0596EB38CE5E}"/>
              </a:ext>
            </a:extLst>
          </p:cNvPr>
          <p:cNvSpPr/>
          <p:nvPr/>
        </p:nvSpPr>
        <p:spPr>
          <a:xfrm>
            <a:off x="11419953" y="3623745"/>
            <a:ext cx="167479" cy="16470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sp>
        <p:nvSpPr>
          <p:cNvPr id="456" name="직사각형 455">
            <a:extLst>
              <a:ext uri="{FF2B5EF4-FFF2-40B4-BE49-F238E27FC236}">
                <a16:creationId xmlns:a16="http://schemas.microsoft.com/office/drawing/2014/main" id="{3C44C68B-DD1B-564C-B57E-C963893C497A}"/>
              </a:ext>
            </a:extLst>
          </p:cNvPr>
          <p:cNvSpPr/>
          <p:nvPr/>
        </p:nvSpPr>
        <p:spPr>
          <a:xfrm>
            <a:off x="11420732" y="1907306"/>
            <a:ext cx="167479" cy="16470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459" name="직선 화살표 연결선 458">
            <a:extLst>
              <a:ext uri="{FF2B5EF4-FFF2-40B4-BE49-F238E27FC236}">
                <a16:creationId xmlns:a16="http://schemas.microsoft.com/office/drawing/2014/main" id="{E8EBC7B0-59CF-3144-BBC9-045BB1A79D0E}"/>
              </a:ext>
            </a:extLst>
          </p:cNvPr>
          <p:cNvCxnSpPr>
            <a:stCxn id="456" idx="0"/>
            <a:endCxn id="397" idx="2"/>
          </p:cNvCxnSpPr>
          <p:nvPr/>
        </p:nvCxnSpPr>
        <p:spPr>
          <a:xfrm flipV="1">
            <a:off x="11504472" y="1808641"/>
            <a:ext cx="0" cy="98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직선 화살표 연결선 460">
            <a:extLst>
              <a:ext uri="{FF2B5EF4-FFF2-40B4-BE49-F238E27FC236}">
                <a16:creationId xmlns:a16="http://schemas.microsoft.com/office/drawing/2014/main" id="{442EB9FE-2FE4-4542-895C-061F702CFB0F}"/>
              </a:ext>
            </a:extLst>
          </p:cNvPr>
          <p:cNvCxnSpPr>
            <a:stCxn id="455" idx="0"/>
            <a:endCxn id="395" idx="2"/>
          </p:cNvCxnSpPr>
          <p:nvPr/>
        </p:nvCxnSpPr>
        <p:spPr>
          <a:xfrm flipV="1">
            <a:off x="11503693" y="3509766"/>
            <a:ext cx="779" cy="113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직사각형 461">
            <a:extLst>
              <a:ext uri="{FF2B5EF4-FFF2-40B4-BE49-F238E27FC236}">
                <a16:creationId xmlns:a16="http://schemas.microsoft.com/office/drawing/2014/main" id="{975B4B88-7B98-5649-8034-1BB4E4C435AE}"/>
              </a:ext>
            </a:extLst>
          </p:cNvPr>
          <p:cNvSpPr/>
          <p:nvPr/>
        </p:nvSpPr>
        <p:spPr>
          <a:xfrm>
            <a:off x="11659662" y="3620453"/>
            <a:ext cx="167479" cy="16470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cxnSp>
        <p:nvCxnSpPr>
          <p:cNvPr id="464" name="꺾인 연결선[E] 463">
            <a:extLst>
              <a:ext uri="{FF2B5EF4-FFF2-40B4-BE49-F238E27FC236}">
                <a16:creationId xmlns:a16="http://schemas.microsoft.com/office/drawing/2014/main" id="{9EEF2F2E-563B-4940-B814-A0083E84F3BB}"/>
              </a:ext>
            </a:extLst>
          </p:cNvPr>
          <p:cNvCxnSpPr>
            <a:cxnSpLocks/>
            <a:stCxn id="462" idx="3"/>
            <a:endCxn id="421" idx="3"/>
          </p:cNvCxnSpPr>
          <p:nvPr/>
        </p:nvCxnSpPr>
        <p:spPr>
          <a:xfrm flipV="1">
            <a:off x="11827141" y="3148130"/>
            <a:ext cx="23472" cy="554676"/>
          </a:xfrm>
          <a:prstGeom prst="bentConnector3">
            <a:avLst>
              <a:gd name="adj1" fmla="val 10044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꺾인 연결선[E] 466">
            <a:extLst>
              <a:ext uri="{FF2B5EF4-FFF2-40B4-BE49-F238E27FC236}">
                <a16:creationId xmlns:a16="http://schemas.microsoft.com/office/drawing/2014/main" id="{BBF20D9B-1340-E444-8B12-434DACEB2A34}"/>
              </a:ext>
            </a:extLst>
          </p:cNvPr>
          <p:cNvCxnSpPr>
            <a:cxnSpLocks/>
            <a:stCxn id="462" idx="3"/>
            <a:endCxn id="426" idx="3"/>
          </p:cNvCxnSpPr>
          <p:nvPr/>
        </p:nvCxnSpPr>
        <p:spPr>
          <a:xfrm flipV="1">
            <a:off x="11827141" y="2456974"/>
            <a:ext cx="18163" cy="1245832"/>
          </a:xfrm>
          <a:prstGeom prst="bentConnector3">
            <a:avLst>
              <a:gd name="adj1" fmla="val 1316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꺾인 연결선[E] 469">
            <a:extLst>
              <a:ext uri="{FF2B5EF4-FFF2-40B4-BE49-F238E27FC236}">
                <a16:creationId xmlns:a16="http://schemas.microsoft.com/office/drawing/2014/main" id="{5FFE1CD5-B4EB-8D42-97A0-21ABB5C67AA0}"/>
              </a:ext>
            </a:extLst>
          </p:cNvPr>
          <p:cNvCxnSpPr>
            <a:cxnSpLocks/>
            <a:stCxn id="462" idx="3"/>
            <a:endCxn id="431" idx="3"/>
          </p:cNvCxnSpPr>
          <p:nvPr/>
        </p:nvCxnSpPr>
        <p:spPr>
          <a:xfrm flipV="1">
            <a:off x="11827141" y="1449962"/>
            <a:ext cx="11230" cy="2252844"/>
          </a:xfrm>
          <a:prstGeom prst="bentConnector3">
            <a:avLst>
              <a:gd name="adj1" fmla="val 21356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꺾인 연결선[E] 471">
            <a:extLst>
              <a:ext uri="{FF2B5EF4-FFF2-40B4-BE49-F238E27FC236}">
                <a16:creationId xmlns:a16="http://schemas.microsoft.com/office/drawing/2014/main" id="{5282A5F5-79F6-8D49-8C50-590FC5196B26}"/>
              </a:ext>
            </a:extLst>
          </p:cNvPr>
          <p:cNvCxnSpPr>
            <a:cxnSpLocks/>
            <a:stCxn id="462" idx="3"/>
            <a:endCxn id="436" idx="3"/>
          </p:cNvCxnSpPr>
          <p:nvPr/>
        </p:nvCxnSpPr>
        <p:spPr>
          <a:xfrm flipV="1">
            <a:off x="11827141" y="748791"/>
            <a:ext cx="11230" cy="2954015"/>
          </a:xfrm>
          <a:prstGeom prst="bentConnector3">
            <a:avLst>
              <a:gd name="adj1" fmla="val 21356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꺾인 연결선[E] 475">
            <a:extLst>
              <a:ext uri="{FF2B5EF4-FFF2-40B4-BE49-F238E27FC236}">
                <a16:creationId xmlns:a16="http://schemas.microsoft.com/office/drawing/2014/main" id="{64AFAF4A-1DFA-CD4E-B4E1-2894CD90FBBC}"/>
              </a:ext>
            </a:extLst>
          </p:cNvPr>
          <p:cNvCxnSpPr>
            <a:cxnSpLocks/>
            <a:stCxn id="369" idx="3"/>
            <a:endCxn id="422" idx="3"/>
          </p:cNvCxnSpPr>
          <p:nvPr/>
        </p:nvCxnSpPr>
        <p:spPr>
          <a:xfrm flipH="1" flipV="1">
            <a:off x="11762320" y="3341170"/>
            <a:ext cx="120033" cy="2749847"/>
          </a:xfrm>
          <a:prstGeom prst="bentConnector3">
            <a:avLst>
              <a:gd name="adj1" fmla="val -260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꺾인 연결선[E] 478">
            <a:extLst>
              <a:ext uri="{FF2B5EF4-FFF2-40B4-BE49-F238E27FC236}">
                <a16:creationId xmlns:a16="http://schemas.microsoft.com/office/drawing/2014/main" id="{D87D3996-8BD5-CA44-98A4-7E5B0E8215BD}"/>
              </a:ext>
            </a:extLst>
          </p:cNvPr>
          <p:cNvCxnSpPr>
            <a:cxnSpLocks/>
            <a:stCxn id="369" idx="3"/>
            <a:endCxn id="427" idx="3"/>
          </p:cNvCxnSpPr>
          <p:nvPr/>
        </p:nvCxnSpPr>
        <p:spPr>
          <a:xfrm flipH="1" flipV="1">
            <a:off x="11757011" y="2650014"/>
            <a:ext cx="125342" cy="3441003"/>
          </a:xfrm>
          <a:prstGeom prst="bentConnector3">
            <a:avLst>
              <a:gd name="adj1" fmla="val -267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꺾인 연결선[E] 497">
            <a:extLst>
              <a:ext uri="{FF2B5EF4-FFF2-40B4-BE49-F238E27FC236}">
                <a16:creationId xmlns:a16="http://schemas.microsoft.com/office/drawing/2014/main" id="{0962A54C-45F4-2246-9F87-6481D953993A}"/>
              </a:ext>
            </a:extLst>
          </p:cNvPr>
          <p:cNvCxnSpPr>
            <a:cxnSpLocks/>
            <a:stCxn id="364" idx="0"/>
            <a:endCxn id="432" idx="3"/>
          </p:cNvCxnSpPr>
          <p:nvPr/>
        </p:nvCxnSpPr>
        <p:spPr>
          <a:xfrm rot="5400000" flipH="1" flipV="1">
            <a:off x="9038408" y="3246564"/>
            <a:ext cx="4315232" cy="1108108"/>
          </a:xfrm>
          <a:prstGeom prst="bentConnector4">
            <a:avLst>
              <a:gd name="adj1" fmla="val 11087"/>
              <a:gd name="adj2" fmla="val 1206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꺾인 연결선[E] 501">
            <a:extLst>
              <a:ext uri="{FF2B5EF4-FFF2-40B4-BE49-F238E27FC236}">
                <a16:creationId xmlns:a16="http://schemas.microsoft.com/office/drawing/2014/main" id="{926ED991-2172-D441-BD16-346D8D3314F5}"/>
              </a:ext>
            </a:extLst>
          </p:cNvPr>
          <p:cNvCxnSpPr>
            <a:cxnSpLocks/>
            <a:stCxn id="364" idx="0"/>
            <a:endCxn id="437" idx="3"/>
          </p:cNvCxnSpPr>
          <p:nvPr/>
        </p:nvCxnSpPr>
        <p:spPr>
          <a:xfrm rot="5400000" flipH="1" flipV="1">
            <a:off x="8687823" y="2895979"/>
            <a:ext cx="5016403" cy="1108108"/>
          </a:xfrm>
          <a:prstGeom prst="bentConnector4">
            <a:avLst>
              <a:gd name="adj1" fmla="val 9466"/>
              <a:gd name="adj2" fmla="val 1206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55956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AE2B67-CC71-234B-A0CB-B3B759339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6622DF-E040-0348-9843-6F4B916E5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E11883-23F8-964A-9420-633ECEB12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94</a:t>
            </a:fld>
            <a:endParaRPr kumimoji="1" lang="ko-Kore-KR" altLang="en-US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F7DE2EDE-11E2-AE44-A72B-E14494151B4C}"/>
              </a:ext>
            </a:extLst>
          </p:cNvPr>
          <p:cNvCxnSpPr>
            <a:stCxn id="58" idx="1"/>
            <a:endCxn id="79" idx="3"/>
          </p:cNvCxnSpPr>
          <p:nvPr/>
        </p:nvCxnSpPr>
        <p:spPr>
          <a:xfrm rot="10800000">
            <a:off x="5825564" y="3992347"/>
            <a:ext cx="589373" cy="4466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661D1264-1BA8-2A47-95B2-3C08AA72E67F}"/>
              </a:ext>
            </a:extLst>
          </p:cNvPr>
          <p:cNvCxnSpPr>
            <a:cxnSpLocks/>
            <a:stCxn id="63" idx="1"/>
            <a:endCxn id="105" idx="3"/>
          </p:cNvCxnSpPr>
          <p:nvPr/>
        </p:nvCxnSpPr>
        <p:spPr>
          <a:xfrm rot="10800000">
            <a:off x="5835392" y="4595092"/>
            <a:ext cx="579545" cy="188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꺾인 연결선[E] 96">
            <a:extLst>
              <a:ext uri="{FF2B5EF4-FFF2-40B4-BE49-F238E27FC236}">
                <a16:creationId xmlns:a16="http://schemas.microsoft.com/office/drawing/2014/main" id="{86CD46CA-B56A-FE4E-B4A5-FFA28E2B213E}"/>
              </a:ext>
            </a:extLst>
          </p:cNvPr>
          <p:cNvCxnSpPr>
            <a:cxnSpLocks/>
            <a:stCxn id="48" idx="1"/>
            <a:endCxn id="114" idx="3"/>
          </p:cNvCxnSpPr>
          <p:nvPr/>
        </p:nvCxnSpPr>
        <p:spPr>
          <a:xfrm rot="10800000" flipV="1">
            <a:off x="5825564" y="5130559"/>
            <a:ext cx="589373" cy="649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꺾인 연결선[E] 98">
            <a:extLst>
              <a:ext uri="{FF2B5EF4-FFF2-40B4-BE49-F238E27FC236}">
                <a16:creationId xmlns:a16="http://schemas.microsoft.com/office/drawing/2014/main" id="{1B1B40E5-CA31-F445-B2AF-98DAD06C9F44}"/>
              </a:ext>
            </a:extLst>
          </p:cNvPr>
          <p:cNvCxnSpPr>
            <a:cxnSpLocks/>
            <a:stCxn id="53" idx="1"/>
            <a:endCxn id="111" idx="3"/>
          </p:cNvCxnSpPr>
          <p:nvPr/>
        </p:nvCxnSpPr>
        <p:spPr>
          <a:xfrm rot="10800000" flipV="1">
            <a:off x="5835392" y="5482886"/>
            <a:ext cx="573783" cy="3153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DB1E9D2F-8D42-554B-B653-E09D8BE0B50B}"/>
              </a:ext>
            </a:extLst>
          </p:cNvPr>
          <p:cNvGrpSpPr/>
          <p:nvPr/>
        </p:nvGrpSpPr>
        <p:grpSpPr>
          <a:xfrm>
            <a:off x="4825998" y="3649908"/>
            <a:ext cx="1066771" cy="1139998"/>
            <a:chOff x="4484913" y="3303184"/>
            <a:chExt cx="1066771" cy="1139998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B296156A-641D-C84C-9DB5-F2EEEBC84EF5}"/>
                </a:ext>
              </a:extLst>
            </p:cNvPr>
            <p:cNvGrpSpPr/>
            <p:nvPr/>
          </p:nvGrpSpPr>
          <p:grpSpPr>
            <a:xfrm>
              <a:off x="4484913" y="3303184"/>
              <a:ext cx="1066771" cy="1139998"/>
              <a:chOff x="4700317" y="5658288"/>
              <a:chExt cx="1337568" cy="1182139"/>
            </a:xfrm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E9626574-CD84-674F-AD91-608B1F3FE9A9}"/>
                  </a:ext>
                </a:extLst>
              </p:cNvPr>
              <p:cNvSpPr/>
              <p:nvPr/>
            </p:nvSpPr>
            <p:spPr>
              <a:xfrm>
                <a:off x="4700317" y="5658288"/>
                <a:ext cx="1337568" cy="11821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BlindTransfer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21AEBA6E-6F42-CA47-9AB0-1287BEAE99BF}"/>
                  </a:ext>
                </a:extLst>
              </p:cNvPr>
              <p:cNvSpPr/>
              <p:nvPr/>
            </p:nvSpPr>
            <p:spPr>
              <a:xfrm>
                <a:off x="4796077" y="5877577"/>
                <a:ext cx="382833" cy="266633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o</a:t>
                </a:r>
                <a:endParaRPr kumimoji="1" lang="ko-Kore-KR" altLang="en-US" sz="1100" dirty="0"/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E7050678-948F-624A-ADE4-438E10380B53}"/>
                  </a:ext>
                </a:extLst>
              </p:cNvPr>
              <p:cNvSpPr/>
              <p:nvPr/>
            </p:nvSpPr>
            <p:spPr>
              <a:xfrm>
                <a:off x="5570786" y="5880068"/>
                <a:ext cx="382833" cy="266633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i</a:t>
                </a:r>
                <a:endParaRPr kumimoji="1" lang="ko-Kore-KR" altLang="en-US" sz="1100" dirty="0"/>
              </a:p>
            </p:txBody>
          </p:sp>
        </p:grp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E92AB5A1-10D6-434B-A4FB-299083ED773C}"/>
                </a:ext>
              </a:extLst>
            </p:cNvPr>
            <p:cNvSpPr/>
            <p:nvPr/>
          </p:nvSpPr>
          <p:spPr>
            <a:xfrm>
              <a:off x="4556591" y="3828375"/>
              <a:ext cx="937715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data_o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D83E7DE2-DEBE-DB42-AE69-918ECD6FBB49}"/>
                </a:ext>
              </a:extLst>
            </p:cNvPr>
            <p:cNvSpPr/>
            <p:nvPr/>
          </p:nvSpPr>
          <p:spPr>
            <a:xfrm>
              <a:off x="4556591" y="4119803"/>
              <a:ext cx="937715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data_i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62984DEC-BDCD-B34C-97FD-623ABB5F08CE}"/>
              </a:ext>
            </a:extLst>
          </p:cNvPr>
          <p:cNvGrpSpPr/>
          <p:nvPr/>
        </p:nvGrpSpPr>
        <p:grpSpPr>
          <a:xfrm>
            <a:off x="4825998" y="4853043"/>
            <a:ext cx="1066771" cy="1139998"/>
            <a:chOff x="4484913" y="3303184"/>
            <a:chExt cx="1066771" cy="1139998"/>
          </a:xfrm>
        </p:grpSpPr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D0108CC2-920E-2241-9EC2-1579D1CF3900}"/>
                </a:ext>
              </a:extLst>
            </p:cNvPr>
            <p:cNvGrpSpPr/>
            <p:nvPr/>
          </p:nvGrpSpPr>
          <p:grpSpPr>
            <a:xfrm>
              <a:off x="4484913" y="3303184"/>
              <a:ext cx="1066771" cy="1139998"/>
              <a:chOff x="4700317" y="5658288"/>
              <a:chExt cx="1337568" cy="1182139"/>
            </a:xfrm>
          </p:grpSpPr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2F6801B3-E76F-8B4D-AADC-18C4B3DE0E19}"/>
                  </a:ext>
                </a:extLst>
              </p:cNvPr>
              <p:cNvSpPr/>
              <p:nvPr/>
            </p:nvSpPr>
            <p:spPr>
              <a:xfrm>
                <a:off x="4700317" y="5658288"/>
                <a:ext cx="1337568" cy="11821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BlindTransfer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8D154C04-ACAB-6D45-A8CA-D8EE8035BE79}"/>
                  </a:ext>
                </a:extLst>
              </p:cNvPr>
              <p:cNvSpPr/>
              <p:nvPr/>
            </p:nvSpPr>
            <p:spPr>
              <a:xfrm>
                <a:off x="4796077" y="5877577"/>
                <a:ext cx="382833" cy="266633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o</a:t>
                </a:r>
                <a:endParaRPr kumimoji="1" lang="ko-Kore-KR" altLang="en-US" sz="1100" dirty="0"/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22DD7BFA-0253-8241-98DE-6E6BA404306D}"/>
                  </a:ext>
                </a:extLst>
              </p:cNvPr>
              <p:cNvSpPr/>
              <p:nvPr/>
            </p:nvSpPr>
            <p:spPr>
              <a:xfrm>
                <a:off x="5570786" y="5880068"/>
                <a:ext cx="382833" cy="266633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i</a:t>
                </a:r>
                <a:endParaRPr kumimoji="1" lang="ko-Kore-KR" altLang="en-US" sz="1100" dirty="0"/>
              </a:p>
            </p:txBody>
          </p:sp>
        </p:grp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E8E0D875-0B5D-1245-A8F6-908C9F67A82E}"/>
                </a:ext>
              </a:extLst>
            </p:cNvPr>
            <p:cNvSpPr/>
            <p:nvPr/>
          </p:nvSpPr>
          <p:spPr>
            <a:xfrm>
              <a:off x="4556591" y="3828375"/>
              <a:ext cx="937715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data_o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18D3B150-B8B3-AE41-9E54-3F32829FFAE2}"/>
                </a:ext>
              </a:extLst>
            </p:cNvPr>
            <p:cNvSpPr/>
            <p:nvPr/>
          </p:nvSpPr>
          <p:spPr>
            <a:xfrm>
              <a:off x="4556591" y="4119803"/>
              <a:ext cx="937715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data_i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855FB335-9445-3346-A03C-396816D35EEE}"/>
              </a:ext>
            </a:extLst>
          </p:cNvPr>
          <p:cNvGrpSpPr/>
          <p:nvPr/>
        </p:nvGrpSpPr>
        <p:grpSpPr>
          <a:xfrm>
            <a:off x="85892" y="3935983"/>
            <a:ext cx="1019965" cy="711426"/>
            <a:chOff x="3093057" y="3071593"/>
            <a:chExt cx="1019965" cy="711426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BA1116AB-0082-1B4C-AA7B-1C552E7D60DE}"/>
                </a:ext>
              </a:extLst>
            </p:cNvPr>
            <p:cNvSpPr/>
            <p:nvPr/>
          </p:nvSpPr>
          <p:spPr>
            <a:xfrm>
              <a:off x="3093057" y="3478219"/>
              <a:ext cx="78622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o_collision</a:t>
              </a:r>
              <a:endParaRPr kumimoji="1" lang="ko-Kore-KR" altLang="en-US" sz="1100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F2B5195-904A-6240-B31F-4436BC6DF399}"/>
                </a:ext>
              </a:extLst>
            </p:cNvPr>
            <p:cNvSpPr txBox="1"/>
            <p:nvPr/>
          </p:nvSpPr>
          <p:spPr>
            <a:xfrm>
              <a:off x="3453203" y="3071593"/>
              <a:ext cx="6598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19" name="꺾인 연결선[E] 118">
              <a:extLst>
                <a:ext uri="{FF2B5EF4-FFF2-40B4-BE49-F238E27FC236}">
                  <a16:creationId xmlns:a16="http://schemas.microsoft.com/office/drawing/2014/main" id="{BA1B447B-4F3D-C64A-B4F1-FC30F47D5780}"/>
                </a:ext>
              </a:extLst>
            </p:cNvPr>
            <p:cNvCxnSpPr>
              <a:cxnSpLocks/>
              <a:stCxn id="118" idx="2"/>
              <a:endCxn id="120" idx="3"/>
            </p:cNvCxnSpPr>
            <p:nvPr/>
          </p:nvCxnSpPr>
          <p:spPr>
            <a:xfrm rot="5400000">
              <a:off x="3702543" y="3398384"/>
              <a:ext cx="161141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삼각형 119">
              <a:extLst>
                <a:ext uri="{FF2B5EF4-FFF2-40B4-BE49-F238E27FC236}">
                  <a16:creationId xmlns:a16="http://schemas.microsoft.com/office/drawing/2014/main" id="{BAF74DD4-92AD-AE4D-BF63-ED315B95B7CC}"/>
                </a:ext>
              </a:extLst>
            </p:cNvPr>
            <p:cNvSpPr/>
            <p:nvPr/>
          </p:nvSpPr>
          <p:spPr>
            <a:xfrm rot="10800000">
              <a:off x="3759501" y="3478955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6444DB14-7A15-4640-97F6-4CEE5821C943}"/>
              </a:ext>
            </a:extLst>
          </p:cNvPr>
          <p:cNvGrpSpPr/>
          <p:nvPr/>
        </p:nvGrpSpPr>
        <p:grpSpPr>
          <a:xfrm>
            <a:off x="1188178" y="4483481"/>
            <a:ext cx="881982" cy="706674"/>
            <a:chOff x="3239057" y="3076345"/>
            <a:chExt cx="881982" cy="706674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80FAC8B2-48C9-8942-A4C0-16C186FC630A}"/>
                </a:ext>
              </a:extLst>
            </p:cNvPr>
            <p:cNvSpPr/>
            <p:nvPr/>
          </p:nvSpPr>
          <p:spPr>
            <a:xfrm>
              <a:off x="3239057" y="3478219"/>
              <a:ext cx="640222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o_busy</a:t>
              </a:r>
              <a:endParaRPr kumimoji="1" lang="ko-Kore-KR" altLang="en-US" sz="1100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6DFC1D8-FFBE-9747-B87D-CBE5B4B7F4EC}"/>
                </a:ext>
              </a:extLst>
            </p:cNvPr>
            <p:cNvSpPr txBox="1"/>
            <p:nvPr/>
          </p:nvSpPr>
          <p:spPr>
            <a:xfrm>
              <a:off x="3463220" y="3076345"/>
              <a:ext cx="6578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29" name="꺾인 연결선[E] 128">
              <a:extLst>
                <a:ext uri="{FF2B5EF4-FFF2-40B4-BE49-F238E27FC236}">
                  <a16:creationId xmlns:a16="http://schemas.microsoft.com/office/drawing/2014/main" id="{82B0A02E-63BC-0D47-A869-498F5EECC9BA}"/>
                </a:ext>
              </a:extLst>
            </p:cNvPr>
            <p:cNvCxnSpPr>
              <a:cxnSpLocks/>
              <a:stCxn id="128" idx="2"/>
              <a:endCxn id="130" idx="3"/>
            </p:cNvCxnSpPr>
            <p:nvPr/>
          </p:nvCxnSpPr>
          <p:spPr>
            <a:xfrm rot="5400000">
              <a:off x="3695717" y="3383145"/>
              <a:ext cx="156993" cy="35834"/>
            </a:xfrm>
            <a:prstGeom prst="bentConnector3">
              <a:avLst>
                <a:gd name="adj1" fmla="val 2550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삼각형 129">
              <a:extLst>
                <a:ext uri="{FF2B5EF4-FFF2-40B4-BE49-F238E27FC236}">
                  <a16:creationId xmlns:a16="http://schemas.microsoft.com/office/drawing/2014/main" id="{C206D0B4-E81B-8F4C-9418-DDB974C1E6BD}"/>
                </a:ext>
              </a:extLst>
            </p:cNvPr>
            <p:cNvSpPr/>
            <p:nvPr/>
          </p:nvSpPr>
          <p:spPr>
            <a:xfrm rot="10800000">
              <a:off x="3732685" y="347955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D98DEF40-0913-3040-9977-F57BD5BE16F3}"/>
              </a:ext>
            </a:extLst>
          </p:cNvPr>
          <p:cNvGrpSpPr/>
          <p:nvPr/>
        </p:nvGrpSpPr>
        <p:grpSpPr>
          <a:xfrm>
            <a:off x="2059812" y="5152106"/>
            <a:ext cx="1547630" cy="669764"/>
            <a:chOff x="2614681" y="3113255"/>
            <a:chExt cx="1547630" cy="669764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8DF1C899-CC22-A843-8EF2-15CCFA53B7AE}"/>
                </a:ext>
              </a:extLst>
            </p:cNvPr>
            <p:cNvSpPr/>
            <p:nvPr/>
          </p:nvSpPr>
          <p:spPr>
            <a:xfrm>
              <a:off x="2614681" y="3478219"/>
              <a:ext cx="126459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o_sequence_error</a:t>
              </a:r>
              <a:endParaRPr kumimoji="1" lang="ko-Kore-KR" altLang="en-US" sz="1100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B3BF12A-A095-1248-97F6-2D2B4667928C}"/>
                </a:ext>
              </a:extLst>
            </p:cNvPr>
            <p:cNvSpPr txBox="1"/>
            <p:nvPr/>
          </p:nvSpPr>
          <p:spPr>
            <a:xfrm>
              <a:off x="3476585" y="3113255"/>
              <a:ext cx="6857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34" name="꺾인 연결선[E] 133">
              <a:extLst>
                <a:ext uri="{FF2B5EF4-FFF2-40B4-BE49-F238E27FC236}">
                  <a16:creationId xmlns:a16="http://schemas.microsoft.com/office/drawing/2014/main" id="{F6744B47-15EB-AB45-A37F-8D099428E116}"/>
                </a:ext>
              </a:extLst>
            </p:cNvPr>
            <p:cNvCxnSpPr>
              <a:cxnSpLocks/>
              <a:stCxn id="133" idx="2"/>
              <a:endCxn id="135" idx="3"/>
            </p:cNvCxnSpPr>
            <p:nvPr/>
          </p:nvCxnSpPr>
          <p:spPr>
            <a:xfrm rot="5400000">
              <a:off x="3758222" y="3420598"/>
              <a:ext cx="122349" cy="10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삼각형 134">
              <a:extLst>
                <a:ext uri="{FF2B5EF4-FFF2-40B4-BE49-F238E27FC236}">
                  <a16:creationId xmlns:a16="http://schemas.microsoft.com/office/drawing/2014/main" id="{D9D60DB8-1DF4-F343-9C5B-AE4F87515B26}"/>
                </a:ext>
              </a:extLst>
            </p:cNvPr>
            <p:cNvSpPr/>
            <p:nvPr/>
          </p:nvSpPr>
          <p:spPr>
            <a:xfrm rot="10800000">
              <a:off x="3795733" y="3481825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234EB557-08DF-6949-B682-C2DB891DEA0D}"/>
              </a:ext>
            </a:extLst>
          </p:cNvPr>
          <p:cNvGrpSpPr/>
          <p:nvPr/>
        </p:nvGrpSpPr>
        <p:grpSpPr>
          <a:xfrm>
            <a:off x="6226235" y="864996"/>
            <a:ext cx="3038817" cy="4859663"/>
            <a:chOff x="6226235" y="864996"/>
            <a:chExt cx="3038817" cy="4859663"/>
          </a:xfrm>
        </p:grpSpPr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90C3EF6C-66BD-A742-99BF-DF6C2B106D60}"/>
                </a:ext>
              </a:extLst>
            </p:cNvPr>
            <p:cNvGrpSpPr/>
            <p:nvPr/>
          </p:nvGrpSpPr>
          <p:grpSpPr>
            <a:xfrm>
              <a:off x="6226235" y="864996"/>
              <a:ext cx="3038817" cy="4859663"/>
              <a:chOff x="6226235" y="864996"/>
              <a:chExt cx="3038817" cy="4859663"/>
            </a:xfrm>
          </p:grpSpPr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8533BEAB-F520-094E-A21C-35CA5F0F79E7}"/>
                  </a:ext>
                </a:extLst>
              </p:cNvPr>
              <p:cNvGrpSpPr/>
              <p:nvPr/>
            </p:nvGrpSpPr>
            <p:grpSpPr>
              <a:xfrm>
                <a:off x="6226235" y="864996"/>
                <a:ext cx="2702732" cy="4859663"/>
                <a:chOff x="6226235" y="864996"/>
                <a:chExt cx="2702732" cy="4859663"/>
              </a:xfrm>
            </p:grpSpPr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1FB63C56-653A-A548-B75C-6198FC978CBF}"/>
                    </a:ext>
                  </a:extLst>
                </p:cNvPr>
                <p:cNvGrpSpPr/>
                <p:nvPr/>
              </p:nvGrpSpPr>
              <p:grpSpPr>
                <a:xfrm>
                  <a:off x="6226235" y="864996"/>
                  <a:ext cx="2576781" cy="4859663"/>
                  <a:chOff x="6992490" y="864996"/>
                  <a:chExt cx="1871918" cy="4859663"/>
                </a:xfrm>
              </p:grpSpPr>
              <p:sp>
                <p:nvSpPr>
                  <p:cNvPr id="7" name="직사각형 6">
                    <a:extLst>
                      <a:ext uri="{FF2B5EF4-FFF2-40B4-BE49-F238E27FC236}">
                        <a16:creationId xmlns:a16="http://schemas.microsoft.com/office/drawing/2014/main" id="{4E4047BB-BAA4-2644-9765-7800FA5A0E45}"/>
                      </a:ext>
                    </a:extLst>
                  </p:cNvPr>
                  <p:cNvSpPr/>
                  <p:nvPr/>
                </p:nvSpPr>
                <p:spPr>
                  <a:xfrm>
                    <a:off x="6992490" y="864996"/>
                    <a:ext cx="1871918" cy="4859663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SED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" name="직사각형 7">
                    <a:extLst>
                      <a:ext uri="{FF2B5EF4-FFF2-40B4-BE49-F238E27FC236}">
                        <a16:creationId xmlns:a16="http://schemas.microsoft.com/office/drawing/2014/main" id="{CCE419B2-F00C-3B42-963F-911783F58AD8}"/>
                      </a:ext>
                    </a:extLst>
                  </p:cNvPr>
                  <p:cNvSpPr/>
                  <p:nvPr/>
                </p:nvSpPr>
                <p:spPr>
                  <a:xfrm>
                    <a:off x="7038205" y="1190446"/>
                    <a:ext cx="1780487" cy="1344455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 err="1">
                        <a:solidFill>
                          <a:schemeClr val="tx1"/>
                        </a:solidFill>
                      </a:rPr>
                      <a:t>LaneDistributor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98A1C24F-DF24-9144-99E5-358CC5530F52}"/>
                      </a:ext>
                    </a:extLst>
                  </p:cNvPr>
                  <p:cNvSpPr/>
                  <p:nvPr/>
                </p:nvSpPr>
                <p:spPr>
                  <a:xfrm>
                    <a:off x="7038204" y="2578975"/>
                    <a:ext cx="1780487" cy="507138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FIFOs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" name="직사각형 9">
                    <a:extLst>
                      <a:ext uri="{FF2B5EF4-FFF2-40B4-BE49-F238E27FC236}">
                        <a16:creationId xmlns:a16="http://schemas.microsoft.com/office/drawing/2014/main" id="{AC4CD346-E66B-D640-B835-9AB5FF48FAF4}"/>
                      </a:ext>
                    </a:extLst>
                  </p:cNvPr>
                  <p:cNvSpPr/>
                  <p:nvPr/>
                </p:nvSpPr>
                <p:spPr>
                  <a:xfrm>
                    <a:off x="7038203" y="3129137"/>
                    <a:ext cx="1780487" cy="659175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Gates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" name="직사각형 10">
                    <a:extLst>
                      <a:ext uri="{FF2B5EF4-FFF2-40B4-BE49-F238E27FC236}">
                        <a16:creationId xmlns:a16="http://schemas.microsoft.com/office/drawing/2014/main" id="{350123B5-855F-614A-A718-B6407AB4189E}"/>
                      </a:ext>
                    </a:extLst>
                  </p:cNvPr>
                  <p:cNvSpPr/>
                  <p:nvPr/>
                </p:nvSpPr>
                <p:spPr>
                  <a:xfrm>
                    <a:off x="7038203" y="3831336"/>
                    <a:ext cx="1780487" cy="183621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 err="1">
                        <a:solidFill>
                          <a:schemeClr val="tx1"/>
                        </a:solidFill>
                      </a:rPr>
                      <a:t>OutputDriver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" name="직사각형 12">
                    <a:extLst>
                      <a:ext uri="{FF2B5EF4-FFF2-40B4-BE49-F238E27FC236}">
                        <a16:creationId xmlns:a16="http://schemas.microsoft.com/office/drawing/2014/main" id="{DB4E77AE-795D-4D47-ACD7-1F7A479E680F}"/>
                      </a:ext>
                    </a:extLst>
                  </p:cNvPr>
                  <p:cNvSpPr/>
                  <p:nvPr/>
                </p:nvSpPr>
                <p:spPr>
                  <a:xfrm>
                    <a:off x="7129574" y="3428349"/>
                    <a:ext cx="159774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 err="1"/>
                      <a:t>corase_timestamp</a:t>
                    </a:r>
                    <a:r>
                      <a:rPr kumimoji="1" lang="en-US" altLang="ko-Kore-KR" sz="1100" dirty="0"/>
                      <a:t>[60:0]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14" name="직사각형 13">
                    <a:extLst>
                      <a:ext uri="{FF2B5EF4-FFF2-40B4-BE49-F238E27FC236}">
                        <a16:creationId xmlns:a16="http://schemas.microsoft.com/office/drawing/2014/main" id="{C66904B2-B5CC-AE43-81F8-39F19A043FD4}"/>
                      </a:ext>
                    </a:extLst>
                  </p:cNvPr>
                  <p:cNvSpPr/>
                  <p:nvPr/>
                </p:nvSpPr>
                <p:spPr>
                  <a:xfrm>
                    <a:off x="7129574" y="1483884"/>
                    <a:ext cx="159774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 err="1"/>
                      <a:t>minimum_corase_timestamp</a:t>
                    </a:r>
                    <a:r>
                      <a:rPr kumimoji="1" lang="en-US" altLang="ko-Kore-KR" sz="1100" dirty="0"/>
                      <a:t>[60:0]</a:t>
                    </a:r>
                    <a:endParaRPr kumimoji="1" lang="ko-Kore-KR" altLang="en-US" sz="1100" dirty="0"/>
                  </a:p>
                </p:txBody>
              </p: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B0B69E7-8D96-AF4D-A60C-B932F99A2DBF}"/>
                    </a:ext>
                  </a:extLst>
                </p:cNvPr>
                <p:cNvSpPr txBox="1"/>
                <p:nvPr/>
              </p:nvSpPr>
              <p:spPr>
                <a:xfrm>
                  <a:off x="8116628" y="1133341"/>
                  <a:ext cx="81233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000" b="1" dirty="0" err="1"/>
                    <a:t>rsys_clk</a:t>
                  </a:r>
                  <a:endParaRPr kumimoji="1" lang="ko-Kore-KR" altLang="en-US" sz="1000" b="1" dirty="0"/>
                </a:p>
              </p:txBody>
            </p:sp>
            <p:sp>
              <p:nvSpPr>
                <p:cNvPr id="37" name="삼각형 36">
                  <a:extLst>
                    <a:ext uri="{FF2B5EF4-FFF2-40B4-BE49-F238E27FC236}">
                      <a16:creationId xmlns:a16="http://schemas.microsoft.com/office/drawing/2014/main" id="{D45821A4-8265-BF40-80F3-FD65C7A7FC0A}"/>
                    </a:ext>
                  </a:extLst>
                </p:cNvPr>
                <p:cNvSpPr/>
                <p:nvPr/>
              </p:nvSpPr>
              <p:spPr>
                <a:xfrm rot="10800000">
                  <a:off x="8499600" y="1486761"/>
                  <a:ext cx="47223" cy="48615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cxnSp>
              <p:nvCxnSpPr>
                <p:cNvPr id="38" name="꺾인 연결선[E] 37">
                  <a:extLst>
                    <a:ext uri="{FF2B5EF4-FFF2-40B4-BE49-F238E27FC236}">
                      <a16:creationId xmlns:a16="http://schemas.microsoft.com/office/drawing/2014/main" id="{26195167-EFA1-0C4F-8C5C-10D7B818FB90}"/>
                    </a:ext>
                  </a:extLst>
                </p:cNvPr>
                <p:cNvCxnSpPr>
                  <a:cxnSpLocks/>
                  <a:stCxn id="36" idx="2"/>
                  <a:endCxn id="37" idx="3"/>
                </p:cNvCxnSpPr>
                <p:nvPr/>
              </p:nvCxnSpPr>
              <p:spPr>
                <a:xfrm rot="16200000" flipH="1">
                  <a:off x="8469405" y="1432954"/>
                  <a:ext cx="107199" cy="413"/>
                </a:xfrm>
                <a:prstGeom prst="bentConnector3">
                  <a:avLst>
                    <a:gd name="adj1" fmla="val 50000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7AA3BC36-8406-9440-9ACF-578605A321B6}"/>
                    </a:ext>
                  </a:extLst>
                </p:cNvPr>
                <p:cNvGrpSpPr/>
                <p:nvPr/>
              </p:nvGrpSpPr>
              <p:grpSpPr>
                <a:xfrm>
                  <a:off x="6414936" y="4978159"/>
                  <a:ext cx="2188775" cy="304800"/>
                  <a:chOff x="9886885" y="5781859"/>
                  <a:chExt cx="2188775" cy="304800"/>
                </a:xfrm>
              </p:grpSpPr>
              <p:sp>
                <p:nvSpPr>
                  <p:cNvPr id="48" name="직사각형 47">
                    <a:extLst>
                      <a:ext uri="{FF2B5EF4-FFF2-40B4-BE49-F238E27FC236}">
                        <a16:creationId xmlns:a16="http://schemas.microsoft.com/office/drawing/2014/main" id="{7136780B-5F2A-D548-84AF-37FC2081EE36}"/>
                      </a:ext>
                    </a:extLst>
                  </p:cNvPr>
                  <p:cNvSpPr/>
                  <p:nvPr/>
                </p:nvSpPr>
                <p:spPr>
                  <a:xfrm>
                    <a:off x="9886885" y="5781859"/>
                    <a:ext cx="1466941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busy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B82D296F-6FFD-4B42-AFE3-F7361EA74B13}"/>
                      </a:ext>
                    </a:extLst>
                  </p:cNvPr>
                  <p:cNvSpPr txBox="1"/>
                  <p:nvPr/>
                </p:nvSpPr>
                <p:spPr>
                  <a:xfrm>
                    <a:off x="11502255" y="5785952"/>
                    <a:ext cx="573405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ko-Kore-KR" sz="1000" b="1" dirty="0" err="1"/>
                      <a:t>rio_clk</a:t>
                    </a:r>
                    <a:endParaRPr kumimoji="1" lang="ko-Kore-KR" altLang="en-US" sz="1000" b="1" dirty="0"/>
                  </a:p>
                </p:txBody>
              </p:sp>
              <p:cxnSp>
                <p:nvCxnSpPr>
                  <p:cNvPr id="50" name="꺾인 연결선[E] 49">
                    <a:extLst>
                      <a:ext uri="{FF2B5EF4-FFF2-40B4-BE49-F238E27FC236}">
                        <a16:creationId xmlns:a16="http://schemas.microsoft.com/office/drawing/2014/main" id="{91CC8D4C-5185-4945-99AD-ED7056866B25}"/>
                      </a:ext>
                    </a:extLst>
                  </p:cNvPr>
                  <p:cNvCxnSpPr>
                    <a:cxnSpLocks/>
                    <a:stCxn id="49" idx="1"/>
                    <a:endCxn id="51" idx="3"/>
                  </p:cNvCxnSpPr>
                  <p:nvPr/>
                </p:nvCxnSpPr>
                <p:spPr>
                  <a:xfrm rot="10800000" flipV="1">
                    <a:off x="11351177" y="5909062"/>
                    <a:ext cx="151078" cy="2099"/>
                  </a:xfrm>
                  <a:prstGeom prst="bentConnector3">
                    <a:avLst>
                      <a:gd name="adj1" fmla="val 50000"/>
                    </a:avLst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삼각형 50">
                    <a:extLst>
                      <a:ext uri="{FF2B5EF4-FFF2-40B4-BE49-F238E27FC236}">
                        <a16:creationId xmlns:a16="http://schemas.microsoft.com/office/drawing/2014/main" id="{E995139F-3A36-D547-873E-435D2452B563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1303258" y="5886855"/>
                    <a:ext cx="47223" cy="48615"/>
                  </a:xfrm>
                  <a:prstGeom prst="triangl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</p:grp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35C5BBDF-FA70-7346-8C70-0D576D3C42F5}"/>
                    </a:ext>
                  </a:extLst>
                </p:cNvPr>
                <p:cNvGrpSpPr/>
                <p:nvPr/>
              </p:nvGrpSpPr>
              <p:grpSpPr>
                <a:xfrm>
                  <a:off x="6409174" y="5328243"/>
                  <a:ext cx="2206162" cy="307043"/>
                  <a:chOff x="9886886" y="6307570"/>
                  <a:chExt cx="2206162" cy="307043"/>
                </a:xfrm>
              </p:grpSpPr>
              <p:sp>
                <p:nvSpPr>
                  <p:cNvPr id="53" name="직사각형 52">
                    <a:extLst>
                      <a:ext uri="{FF2B5EF4-FFF2-40B4-BE49-F238E27FC236}">
                        <a16:creationId xmlns:a16="http://schemas.microsoft.com/office/drawing/2014/main" id="{E73FD5F1-47DA-8049-A68D-DA224E7D047C}"/>
                      </a:ext>
                    </a:extLst>
                  </p:cNvPr>
                  <p:cNvSpPr/>
                  <p:nvPr/>
                </p:nvSpPr>
                <p:spPr>
                  <a:xfrm>
                    <a:off x="9886886" y="6309813"/>
                    <a:ext cx="1466942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 err="1"/>
                      <a:t>busy_channel</a:t>
                    </a:r>
                    <a:r>
                      <a:rPr kumimoji="1" lang="en-US" altLang="ko-Kore-KR" sz="1100" dirty="0"/>
                      <a:t>[4:0]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02FD216C-55E9-2541-B036-D7F183692CDA}"/>
                      </a:ext>
                    </a:extLst>
                  </p:cNvPr>
                  <p:cNvSpPr txBox="1"/>
                  <p:nvPr/>
                </p:nvSpPr>
                <p:spPr>
                  <a:xfrm>
                    <a:off x="11519643" y="6307570"/>
                    <a:ext cx="573405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ko-Kore-KR" sz="1000" b="1" dirty="0" err="1"/>
                      <a:t>rio_clk</a:t>
                    </a:r>
                    <a:endParaRPr kumimoji="1" lang="ko-Kore-KR" altLang="en-US" sz="1000" b="1" dirty="0"/>
                  </a:p>
                </p:txBody>
              </p:sp>
              <p:cxnSp>
                <p:nvCxnSpPr>
                  <p:cNvPr id="55" name="꺾인 연결선[E] 54">
                    <a:extLst>
                      <a:ext uri="{FF2B5EF4-FFF2-40B4-BE49-F238E27FC236}">
                        <a16:creationId xmlns:a16="http://schemas.microsoft.com/office/drawing/2014/main" id="{562ADEE9-1208-B34C-9E2A-C1F7536720FE}"/>
                      </a:ext>
                    </a:extLst>
                  </p:cNvPr>
                  <p:cNvCxnSpPr>
                    <a:cxnSpLocks/>
                    <a:stCxn id="54" idx="1"/>
                    <a:endCxn id="56" idx="3"/>
                  </p:cNvCxnSpPr>
                  <p:nvPr/>
                </p:nvCxnSpPr>
                <p:spPr>
                  <a:xfrm rot="10800000">
                    <a:off x="11356941" y="6429583"/>
                    <a:ext cx="162703" cy="1099"/>
                  </a:xfrm>
                  <a:prstGeom prst="bentConnector3">
                    <a:avLst>
                      <a:gd name="adj1" fmla="val 50000"/>
                    </a:avLst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6" name="삼각형 55">
                    <a:extLst>
                      <a:ext uri="{FF2B5EF4-FFF2-40B4-BE49-F238E27FC236}">
                        <a16:creationId xmlns:a16="http://schemas.microsoft.com/office/drawing/2014/main" id="{A2FEE243-85FF-C24A-97B5-91C6136191C8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1309021" y="6405275"/>
                    <a:ext cx="47223" cy="48615"/>
                  </a:xfrm>
                  <a:prstGeom prst="triangl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</p:grpSp>
            <p:grpSp>
              <p:nvGrpSpPr>
                <p:cNvPr id="70" name="그룹 69">
                  <a:extLst>
                    <a:ext uri="{FF2B5EF4-FFF2-40B4-BE49-F238E27FC236}">
                      <a16:creationId xmlns:a16="http://schemas.microsoft.com/office/drawing/2014/main" id="{B6452057-AF20-8D48-88DD-85D5CD1F4B08}"/>
                    </a:ext>
                  </a:extLst>
                </p:cNvPr>
                <p:cNvGrpSpPr/>
                <p:nvPr/>
              </p:nvGrpSpPr>
              <p:grpSpPr>
                <a:xfrm>
                  <a:off x="6414936" y="4286589"/>
                  <a:ext cx="2188775" cy="304800"/>
                  <a:chOff x="7652812" y="5672506"/>
                  <a:chExt cx="2188775" cy="304800"/>
                </a:xfrm>
              </p:grpSpPr>
              <p:sp>
                <p:nvSpPr>
                  <p:cNvPr id="58" name="직사각형 57">
                    <a:extLst>
                      <a:ext uri="{FF2B5EF4-FFF2-40B4-BE49-F238E27FC236}">
                        <a16:creationId xmlns:a16="http://schemas.microsoft.com/office/drawing/2014/main" id="{F4760206-AAE0-C842-99F4-23FD05399EF4}"/>
                      </a:ext>
                    </a:extLst>
                  </p:cNvPr>
                  <p:cNvSpPr/>
                  <p:nvPr/>
                </p:nvSpPr>
                <p:spPr>
                  <a:xfrm>
                    <a:off x="7652812" y="5672506"/>
                    <a:ext cx="1464292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collision[0:0]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D9ED7E01-ACB2-8D41-BEA8-41BE781F06B0}"/>
                      </a:ext>
                    </a:extLst>
                  </p:cNvPr>
                  <p:cNvSpPr txBox="1"/>
                  <p:nvPr/>
                </p:nvSpPr>
                <p:spPr>
                  <a:xfrm>
                    <a:off x="9268182" y="5688025"/>
                    <a:ext cx="573405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ko-Kore-KR" sz="1000" b="1" dirty="0" err="1"/>
                      <a:t>rio_clk</a:t>
                    </a:r>
                    <a:endParaRPr kumimoji="1" lang="ko-Kore-KR" altLang="en-US" sz="1000" b="1" dirty="0"/>
                  </a:p>
                </p:txBody>
              </p:sp>
              <p:cxnSp>
                <p:nvCxnSpPr>
                  <p:cNvPr id="68" name="꺾인 연결선[E] 67">
                    <a:extLst>
                      <a:ext uri="{FF2B5EF4-FFF2-40B4-BE49-F238E27FC236}">
                        <a16:creationId xmlns:a16="http://schemas.microsoft.com/office/drawing/2014/main" id="{F3636392-A4AF-0943-AB1E-BF3687CE72C0}"/>
                      </a:ext>
                    </a:extLst>
                  </p:cNvPr>
                  <p:cNvCxnSpPr>
                    <a:cxnSpLocks/>
                    <a:stCxn id="67" idx="1"/>
                    <a:endCxn id="69" idx="3"/>
                  </p:cNvCxnSpPr>
                  <p:nvPr/>
                </p:nvCxnSpPr>
                <p:spPr>
                  <a:xfrm rot="10800000" flipV="1">
                    <a:off x="9117104" y="5811135"/>
                    <a:ext cx="151078" cy="2099"/>
                  </a:xfrm>
                  <a:prstGeom prst="bentConnector3">
                    <a:avLst>
                      <a:gd name="adj1" fmla="val 50000"/>
                    </a:avLst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9" name="삼각형 68">
                    <a:extLst>
                      <a:ext uri="{FF2B5EF4-FFF2-40B4-BE49-F238E27FC236}">
                        <a16:creationId xmlns:a16="http://schemas.microsoft.com/office/drawing/2014/main" id="{C60C1AC9-D063-FF44-8771-07E98381F37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9069185" y="5788928"/>
                    <a:ext cx="47223" cy="48615"/>
                  </a:xfrm>
                  <a:prstGeom prst="triangl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</p:grpSp>
            <p:grpSp>
              <p:nvGrpSpPr>
                <p:cNvPr id="74" name="그룹 73">
                  <a:extLst>
                    <a:ext uri="{FF2B5EF4-FFF2-40B4-BE49-F238E27FC236}">
                      <a16:creationId xmlns:a16="http://schemas.microsoft.com/office/drawing/2014/main" id="{94E0B4D6-33C7-3A4C-BBB6-803A11987EE9}"/>
                    </a:ext>
                  </a:extLst>
                </p:cNvPr>
                <p:cNvGrpSpPr/>
                <p:nvPr/>
              </p:nvGrpSpPr>
              <p:grpSpPr>
                <a:xfrm>
                  <a:off x="6414936" y="4631538"/>
                  <a:ext cx="2191425" cy="304800"/>
                  <a:chOff x="7652812" y="6427075"/>
                  <a:chExt cx="2191425" cy="304800"/>
                </a:xfrm>
              </p:grpSpPr>
              <p:sp>
                <p:nvSpPr>
                  <p:cNvPr id="63" name="직사각형 62">
                    <a:extLst>
                      <a:ext uri="{FF2B5EF4-FFF2-40B4-BE49-F238E27FC236}">
                        <a16:creationId xmlns:a16="http://schemas.microsoft.com/office/drawing/2014/main" id="{BACB340D-7542-2F48-9D8A-9DECD027D6F7}"/>
                      </a:ext>
                    </a:extLst>
                  </p:cNvPr>
                  <p:cNvSpPr/>
                  <p:nvPr/>
                </p:nvSpPr>
                <p:spPr>
                  <a:xfrm>
                    <a:off x="7652812" y="6427075"/>
                    <a:ext cx="1464292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 err="1"/>
                      <a:t>collision_channel</a:t>
                    </a:r>
                    <a:r>
                      <a:rPr kumimoji="1" lang="en-US" altLang="ko-Kore-KR" sz="1100" dirty="0"/>
                      <a:t>[4:0]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C3EFFAB9-D98D-2B40-81DD-7FE592356F8C}"/>
                      </a:ext>
                    </a:extLst>
                  </p:cNvPr>
                  <p:cNvSpPr txBox="1"/>
                  <p:nvPr/>
                </p:nvSpPr>
                <p:spPr>
                  <a:xfrm>
                    <a:off x="9270832" y="6435086"/>
                    <a:ext cx="573405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ko-Kore-KR" sz="1000" b="1" dirty="0" err="1"/>
                      <a:t>rio_clk</a:t>
                    </a:r>
                    <a:endParaRPr kumimoji="1" lang="ko-Kore-KR" altLang="en-US" sz="1000" b="1" dirty="0"/>
                  </a:p>
                </p:txBody>
              </p:sp>
              <p:cxnSp>
                <p:nvCxnSpPr>
                  <p:cNvPr id="72" name="꺾인 연결선[E] 71">
                    <a:extLst>
                      <a:ext uri="{FF2B5EF4-FFF2-40B4-BE49-F238E27FC236}">
                        <a16:creationId xmlns:a16="http://schemas.microsoft.com/office/drawing/2014/main" id="{ADD1427F-BCBD-C045-80C6-41C9B192FF12}"/>
                      </a:ext>
                    </a:extLst>
                  </p:cNvPr>
                  <p:cNvCxnSpPr>
                    <a:cxnSpLocks/>
                    <a:stCxn id="71" idx="1"/>
                    <a:endCxn id="73" idx="3"/>
                  </p:cNvCxnSpPr>
                  <p:nvPr/>
                </p:nvCxnSpPr>
                <p:spPr>
                  <a:xfrm rot="10800000" flipV="1">
                    <a:off x="9119754" y="6558196"/>
                    <a:ext cx="151078" cy="2099"/>
                  </a:xfrm>
                  <a:prstGeom prst="bentConnector3">
                    <a:avLst>
                      <a:gd name="adj1" fmla="val 50000"/>
                    </a:avLst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3" name="삼각형 72">
                    <a:extLst>
                      <a:ext uri="{FF2B5EF4-FFF2-40B4-BE49-F238E27FC236}">
                        <a16:creationId xmlns:a16="http://schemas.microsoft.com/office/drawing/2014/main" id="{576D8A3C-684A-6F4D-99DF-0DFDBEC93B9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9071835" y="6535989"/>
                    <a:ext cx="47223" cy="48615"/>
                  </a:xfrm>
                  <a:prstGeom prst="triangl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</p:grpSp>
          </p:grp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071DF4ED-752A-284F-AFB9-4C9C40B2A326}"/>
                  </a:ext>
                </a:extLst>
              </p:cNvPr>
              <p:cNvGrpSpPr/>
              <p:nvPr/>
            </p:nvGrpSpPr>
            <p:grpSpPr>
              <a:xfrm>
                <a:off x="6411762" y="1777121"/>
                <a:ext cx="2853290" cy="351608"/>
                <a:chOff x="8682338" y="3653188"/>
                <a:chExt cx="2853290" cy="351608"/>
              </a:xfrm>
            </p:grpSpPr>
            <p:sp>
              <p:nvSpPr>
                <p:cNvPr id="145" name="직사각형 144">
                  <a:extLst>
                    <a:ext uri="{FF2B5EF4-FFF2-40B4-BE49-F238E27FC236}">
                      <a16:creationId xmlns:a16="http://schemas.microsoft.com/office/drawing/2014/main" id="{C4419126-957D-7A40-B7C0-156BA38B64D0}"/>
                    </a:ext>
                  </a:extLst>
                </p:cNvPr>
                <p:cNvSpPr/>
                <p:nvPr/>
              </p:nvSpPr>
              <p:spPr>
                <a:xfrm>
                  <a:off x="8682338" y="3699996"/>
                  <a:ext cx="2028021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sequnec_error_channel</a:t>
                  </a:r>
                  <a:r>
                    <a:rPr kumimoji="1" lang="en-US" altLang="ko-Kore-KR" sz="1100" dirty="0"/>
                    <a:t>[15:0]</a:t>
                  </a:r>
                  <a:endParaRPr kumimoji="1" lang="ko-Kore-KR" altLang="en-US" sz="1100" dirty="0"/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8875BEC2-EBEC-1A4C-AF57-63B87CF0A92B}"/>
                    </a:ext>
                  </a:extLst>
                </p:cNvPr>
                <p:cNvSpPr txBox="1"/>
                <p:nvPr/>
              </p:nvSpPr>
              <p:spPr>
                <a:xfrm>
                  <a:off x="10909532" y="3653188"/>
                  <a:ext cx="62609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000" b="1" dirty="0" err="1"/>
                    <a:t>rsys_clk</a:t>
                  </a:r>
                  <a:endParaRPr kumimoji="1" lang="ko-Kore-KR" altLang="en-US" sz="1000" b="1" dirty="0"/>
                </a:p>
              </p:txBody>
            </p:sp>
            <p:sp>
              <p:nvSpPr>
                <p:cNvPr id="147" name="삼각형 146">
                  <a:extLst>
                    <a:ext uri="{FF2B5EF4-FFF2-40B4-BE49-F238E27FC236}">
                      <a16:creationId xmlns:a16="http://schemas.microsoft.com/office/drawing/2014/main" id="{A9FE0904-2192-A849-ADB0-7CE3BCE65F28}"/>
                    </a:ext>
                  </a:extLst>
                </p:cNvPr>
                <p:cNvSpPr/>
                <p:nvPr/>
              </p:nvSpPr>
              <p:spPr>
                <a:xfrm rot="16200000">
                  <a:off x="10660471" y="3751335"/>
                  <a:ext cx="47223" cy="48615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cxnSp>
              <p:nvCxnSpPr>
                <p:cNvPr id="148" name="꺾인 연결선[E] 147">
                  <a:extLst>
                    <a:ext uri="{FF2B5EF4-FFF2-40B4-BE49-F238E27FC236}">
                      <a16:creationId xmlns:a16="http://schemas.microsoft.com/office/drawing/2014/main" id="{9886B1A6-AF21-1748-90B4-00668DE5D0F1}"/>
                    </a:ext>
                  </a:extLst>
                </p:cNvPr>
                <p:cNvCxnSpPr>
                  <a:cxnSpLocks/>
                  <a:stCxn id="146" idx="1"/>
                  <a:endCxn id="147" idx="3"/>
                </p:cNvCxnSpPr>
                <p:nvPr/>
              </p:nvCxnSpPr>
              <p:spPr>
                <a:xfrm rot="10800000">
                  <a:off x="10708390" y="3775643"/>
                  <a:ext cx="201142" cy="657"/>
                </a:xfrm>
                <a:prstGeom prst="bentConnector3">
                  <a:avLst>
                    <a:gd name="adj1" fmla="val 50000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9B457E94-949B-9C45-B548-6C4B8F831690}"/>
                  </a:ext>
                </a:extLst>
              </p:cNvPr>
              <p:cNvSpPr/>
              <p:nvPr/>
            </p:nvSpPr>
            <p:spPr>
              <a:xfrm>
                <a:off x="6411422" y="2172192"/>
                <a:ext cx="1175405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sequence_error</a:t>
                </a:r>
                <a:endParaRPr kumimoji="1" lang="ko-Kore-KR" altLang="en-US" sz="1100" dirty="0"/>
              </a:p>
            </p:txBody>
          </p:sp>
        </p:grp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6E013F10-6B90-914A-ABCC-FA14409A6E7A}"/>
                </a:ext>
              </a:extLst>
            </p:cNvPr>
            <p:cNvSpPr txBox="1"/>
            <p:nvPr/>
          </p:nvSpPr>
          <p:spPr>
            <a:xfrm>
              <a:off x="7784276" y="2107418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162" name="삼각형 161">
              <a:extLst>
                <a:ext uri="{FF2B5EF4-FFF2-40B4-BE49-F238E27FC236}">
                  <a16:creationId xmlns:a16="http://schemas.microsoft.com/office/drawing/2014/main" id="{9304F18A-A24E-9747-8549-9234EE82B946}"/>
                </a:ext>
              </a:extLst>
            </p:cNvPr>
            <p:cNvSpPr/>
            <p:nvPr/>
          </p:nvSpPr>
          <p:spPr>
            <a:xfrm rot="16200000">
              <a:off x="7530920" y="2205565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63" name="꺾인 연결선[E] 162">
              <a:extLst>
                <a:ext uri="{FF2B5EF4-FFF2-40B4-BE49-F238E27FC236}">
                  <a16:creationId xmlns:a16="http://schemas.microsoft.com/office/drawing/2014/main" id="{4AF2FB7B-D67C-5749-A94F-1C1B94C1AF8F}"/>
                </a:ext>
              </a:extLst>
            </p:cNvPr>
            <p:cNvCxnSpPr>
              <a:cxnSpLocks/>
              <a:stCxn id="161" idx="1"/>
              <a:endCxn id="162" idx="3"/>
            </p:cNvCxnSpPr>
            <p:nvPr/>
          </p:nvCxnSpPr>
          <p:spPr>
            <a:xfrm rot="10800000">
              <a:off x="7578840" y="2229873"/>
              <a:ext cx="205437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A0409E41-0265-DE47-9717-40480B393975}"/>
              </a:ext>
            </a:extLst>
          </p:cNvPr>
          <p:cNvGrpSpPr/>
          <p:nvPr/>
        </p:nvGrpSpPr>
        <p:grpSpPr>
          <a:xfrm rot="5400000">
            <a:off x="2049895" y="2733364"/>
            <a:ext cx="529936" cy="331135"/>
            <a:chOff x="8173088" y="5938792"/>
            <a:chExt cx="529936" cy="331135"/>
          </a:xfrm>
        </p:grpSpPr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B104BFC7-C6CB-5D4D-A46C-09E8EF3F6ACC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230B2D26-F6D8-2B42-BAB5-CE289B9F346F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56ACB70C-6D23-494F-B41A-CDD2AB89BD08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95" name="사다리꼴[T] 194">
                <a:extLst>
                  <a:ext uri="{FF2B5EF4-FFF2-40B4-BE49-F238E27FC236}">
                    <a16:creationId xmlns:a16="http://schemas.microsoft.com/office/drawing/2014/main" id="{57CC8370-86CC-A548-B381-687B1D968E0F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D89365CD-BA60-824B-A529-30ED2A95E16C}"/>
              </a:ext>
            </a:extLst>
          </p:cNvPr>
          <p:cNvGrpSpPr/>
          <p:nvPr/>
        </p:nvGrpSpPr>
        <p:grpSpPr>
          <a:xfrm>
            <a:off x="2795846" y="6023089"/>
            <a:ext cx="1688531" cy="789191"/>
            <a:chOff x="3067996" y="6023089"/>
            <a:chExt cx="1688531" cy="789191"/>
          </a:xfrm>
        </p:grpSpPr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E50B5E6C-A598-594E-8A99-045918CA0275}"/>
                </a:ext>
              </a:extLst>
            </p:cNvPr>
            <p:cNvGrpSpPr/>
            <p:nvPr/>
          </p:nvGrpSpPr>
          <p:grpSpPr>
            <a:xfrm>
              <a:off x="3067996" y="6023089"/>
              <a:ext cx="1688531" cy="789191"/>
              <a:chOff x="3067996" y="6023089"/>
              <a:chExt cx="1688531" cy="789191"/>
            </a:xfrm>
          </p:grpSpPr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DED82301-1D54-CF4F-8C59-9E6D70581C04}"/>
                  </a:ext>
                </a:extLst>
              </p:cNvPr>
              <p:cNvSpPr/>
              <p:nvPr/>
            </p:nvSpPr>
            <p:spPr>
              <a:xfrm>
                <a:off x="3067996" y="6023089"/>
                <a:ext cx="1688531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async_error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C356720E-2621-284C-A3FF-8C4A21984854}"/>
                  </a:ext>
                </a:extLst>
              </p:cNvPr>
              <p:cNvSpPr/>
              <p:nvPr/>
            </p:nvSpPr>
            <p:spPr>
              <a:xfrm>
                <a:off x="3116508" y="6401385"/>
                <a:ext cx="554483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w[2:0]</a:t>
                </a:r>
                <a:endParaRPr kumimoji="1" lang="ko-Kore-KR" altLang="en-US" sz="1100" dirty="0"/>
              </a:p>
            </p:txBody>
          </p:sp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57B8B99B-7C08-B844-A5B5-57598E42DCF6}"/>
                  </a:ext>
                </a:extLst>
              </p:cNvPr>
              <p:cNvSpPr/>
              <p:nvPr/>
            </p:nvSpPr>
            <p:spPr>
              <a:xfrm>
                <a:off x="3736968" y="6401385"/>
                <a:ext cx="560530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r[2:0]</a:t>
                </a:r>
                <a:endParaRPr kumimoji="1" lang="ko-Kore-KR" altLang="en-US" sz="1100" dirty="0"/>
              </a:p>
            </p:txBody>
          </p:sp>
        </p:grp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07750BCF-9913-E342-9AED-E4D55BD24EE1}"/>
                </a:ext>
              </a:extLst>
            </p:cNvPr>
            <p:cNvSpPr/>
            <p:nvPr/>
          </p:nvSpPr>
          <p:spPr>
            <a:xfrm>
              <a:off x="4358803" y="6397182"/>
              <a:ext cx="351916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grpSp>
        <p:nvGrpSpPr>
          <p:cNvPr id="223" name="그룹 222">
            <a:extLst>
              <a:ext uri="{FF2B5EF4-FFF2-40B4-BE49-F238E27FC236}">
                <a16:creationId xmlns:a16="http://schemas.microsoft.com/office/drawing/2014/main" id="{95D9ED12-319E-494C-8A89-7290B4B9A720}"/>
              </a:ext>
            </a:extLst>
          </p:cNvPr>
          <p:cNvGrpSpPr/>
          <p:nvPr/>
        </p:nvGrpSpPr>
        <p:grpSpPr>
          <a:xfrm rot="5400000">
            <a:off x="2527727" y="1762788"/>
            <a:ext cx="529936" cy="331135"/>
            <a:chOff x="8173088" y="5938792"/>
            <a:chExt cx="529936" cy="331135"/>
          </a:xfrm>
        </p:grpSpPr>
        <p:sp>
          <p:nvSpPr>
            <p:cNvPr id="245" name="타원 244">
              <a:extLst>
                <a:ext uri="{FF2B5EF4-FFF2-40B4-BE49-F238E27FC236}">
                  <a16:creationId xmlns:a16="http://schemas.microsoft.com/office/drawing/2014/main" id="{BABAEB94-DB0E-2047-A722-E02FD6617F06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258" name="그룹 257">
              <a:extLst>
                <a:ext uri="{FF2B5EF4-FFF2-40B4-BE49-F238E27FC236}">
                  <a16:creationId xmlns:a16="http://schemas.microsoft.com/office/drawing/2014/main" id="{7D3658B9-C031-D84F-B397-E7AD2F18BCDA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259" name="타원 258">
                <a:extLst>
                  <a:ext uri="{FF2B5EF4-FFF2-40B4-BE49-F238E27FC236}">
                    <a16:creationId xmlns:a16="http://schemas.microsoft.com/office/drawing/2014/main" id="{A915BECF-1751-5944-8B99-234F74F6D171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63" name="사다리꼴[T] 262">
                <a:extLst>
                  <a:ext uri="{FF2B5EF4-FFF2-40B4-BE49-F238E27FC236}">
                    <a16:creationId xmlns:a16="http://schemas.microsoft.com/office/drawing/2014/main" id="{7F0079BE-A28C-3849-BE43-9FDA91B59105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265" name="그룹 264">
            <a:extLst>
              <a:ext uri="{FF2B5EF4-FFF2-40B4-BE49-F238E27FC236}">
                <a16:creationId xmlns:a16="http://schemas.microsoft.com/office/drawing/2014/main" id="{BE5564CB-F933-3546-8FB1-7753D4E3A5C9}"/>
              </a:ext>
            </a:extLst>
          </p:cNvPr>
          <p:cNvGrpSpPr/>
          <p:nvPr/>
        </p:nvGrpSpPr>
        <p:grpSpPr>
          <a:xfrm rot="5400000">
            <a:off x="3004737" y="811230"/>
            <a:ext cx="529936" cy="331135"/>
            <a:chOff x="8173088" y="5938792"/>
            <a:chExt cx="529936" cy="331135"/>
          </a:xfrm>
        </p:grpSpPr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6C299336-342B-D442-B52D-801774884351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269" name="그룹 268">
              <a:extLst>
                <a:ext uri="{FF2B5EF4-FFF2-40B4-BE49-F238E27FC236}">
                  <a16:creationId xmlns:a16="http://schemas.microsoft.com/office/drawing/2014/main" id="{41AA5413-C995-1649-8338-3945AA3CE5D2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271" name="타원 270">
                <a:extLst>
                  <a:ext uri="{FF2B5EF4-FFF2-40B4-BE49-F238E27FC236}">
                    <a16:creationId xmlns:a16="http://schemas.microsoft.com/office/drawing/2014/main" id="{C3477A66-82D2-4249-BAC0-101DB4C7FA96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73" name="사다리꼴[T] 272">
                <a:extLst>
                  <a:ext uri="{FF2B5EF4-FFF2-40B4-BE49-F238E27FC236}">
                    <a16:creationId xmlns:a16="http://schemas.microsoft.com/office/drawing/2014/main" id="{115291B1-3A21-804C-84DE-CFBA9629A14F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046F1103-916E-AD4B-9B0D-A7C9BB4888A6}"/>
              </a:ext>
            </a:extLst>
          </p:cNvPr>
          <p:cNvGrpSpPr/>
          <p:nvPr/>
        </p:nvGrpSpPr>
        <p:grpSpPr>
          <a:xfrm rot="5400000">
            <a:off x="2081115" y="3425270"/>
            <a:ext cx="442580" cy="291600"/>
            <a:chOff x="4747737" y="4069123"/>
            <a:chExt cx="442580" cy="290333"/>
          </a:xfrm>
        </p:grpSpPr>
        <p:grpSp>
          <p:nvGrpSpPr>
            <p:cNvPr id="276" name="그룹 275">
              <a:extLst>
                <a:ext uri="{FF2B5EF4-FFF2-40B4-BE49-F238E27FC236}">
                  <a16:creationId xmlns:a16="http://schemas.microsoft.com/office/drawing/2014/main" id="{06C7FC4A-DBB7-6A47-8E5F-4A4E75C7472F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2580" cy="290333"/>
              <a:chOff x="5841722" y="4971788"/>
              <a:chExt cx="442580" cy="290333"/>
            </a:xfrm>
          </p:grpSpPr>
          <p:sp>
            <p:nvSpPr>
              <p:cNvPr id="278" name="지연 277">
                <a:extLst>
                  <a:ext uri="{FF2B5EF4-FFF2-40B4-BE49-F238E27FC236}">
                    <a16:creationId xmlns:a16="http://schemas.microsoft.com/office/drawing/2014/main" id="{7EDB9CA4-F172-574E-8ACB-37B5C4EF3D27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79" name="타원 278">
                <a:extLst>
                  <a:ext uri="{FF2B5EF4-FFF2-40B4-BE49-F238E27FC236}">
                    <a16:creationId xmlns:a16="http://schemas.microsoft.com/office/drawing/2014/main" id="{DB3B2D56-86AA-4F4D-B0C9-C1759C2D5431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81" name="타원 280">
                <a:extLst>
                  <a:ext uri="{FF2B5EF4-FFF2-40B4-BE49-F238E27FC236}">
                    <a16:creationId xmlns:a16="http://schemas.microsoft.com/office/drawing/2014/main" id="{FCA8E7A4-CB52-0147-A1C3-126439592459}"/>
                  </a:ext>
                </a:extLst>
              </p:cNvPr>
              <p:cNvSpPr/>
              <p:nvPr/>
            </p:nvSpPr>
            <p:spPr>
              <a:xfrm>
                <a:off x="5841722" y="4993705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77" name="타원 276">
              <a:extLst>
                <a:ext uri="{FF2B5EF4-FFF2-40B4-BE49-F238E27FC236}">
                  <a16:creationId xmlns:a16="http://schemas.microsoft.com/office/drawing/2014/main" id="{CE13F0CC-8690-DA4D-9F9B-4A46EAA39678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83" name="그룹 282">
            <a:extLst>
              <a:ext uri="{FF2B5EF4-FFF2-40B4-BE49-F238E27FC236}">
                <a16:creationId xmlns:a16="http://schemas.microsoft.com/office/drawing/2014/main" id="{24AD58FC-9708-A445-B005-72E268E0C624}"/>
              </a:ext>
            </a:extLst>
          </p:cNvPr>
          <p:cNvGrpSpPr/>
          <p:nvPr/>
        </p:nvGrpSpPr>
        <p:grpSpPr>
          <a:xfrm rot="5400000">
            <a:off x="2559485" y="3430027"/>
            <a:ext cx="442580" cy="291600"/>
            <a:chOff x="4747737" y="4069123"/>
            <a:chExt cx="442580" cy="290333"/>
          </a:xfrm>
        </p:grpSpPr>
        <p:grpSp>
          <p:nvGrpSpPr>
            <p:cNvPr id="285" name="그룹 284">
              <a:extLst>
                <a:ext uri="{FF2B5EF4-FFF2-40B4-BE49-F238E27FC236}">
                  <a16:creationId xmlns:a16="http://schemas.microsoft.com/office/drawing/2014/main" id="{4FEAFC7C-33B5-0E4A-8C89-D61AC369993A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2580" cy="290333"/>
              <a:chOff x="5841722" y="4971788"/>
              <a:chExt cx="442580" cy="290333"/>
            </a:xfrm>
          </p:grpSpPr>
          <p:sp>
            <p:nvSpPr>
              <p:cNvPr id="289" name="지연 288">
                <a:extLst>
                  <a:ext uri="{FF2B5EF4-FFF2-40B4-BE49-F238E27FC236}">
                    <a16:creationId xmlns:a16="http://schemas.microsoft.com/office/drawing/2014/main" id="{7A7DB715-CE04-8E4F-98CF-8D3C66B794FE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91" name="타원 290">
                <a:extLst>
                  <a:ext uri="{FF2B5EF4-FFF2-40B4-BE49-F238E27FC236}">
                    <a16:creationId xmlns:a16="http://schemas.microsoft.com/office/drawing/2014/main" id="{06734FE9-6D9B-D44C-9353-0D41F9781F71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9C6871BF-E570-4A47-9965-16A2CA7A89EC}"/>
                  </a:ext>
                </a:extLst>
              </p:cNvPr>
              <p:cNvSpPr/>
              <p:nvPr/>
            </p:nvSpPr>
            <p:spPr>
              <a:xfrm>
                <a:off x="5841722" y="4993705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87" name="타원 286">
              <a:extLst>
                <a:ext uri="{FF2B5EF4-FFF2-40B4-BE49-F238E27FC236}">
                  <a16:creationId xmlns:a16="http://schemas.microsoft.com/office/drawing/2014/main" id="{9D7F2457-B76C-B142-804B-E1D67E464125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94" name="그룹 293">
            <a:extLst>
              <a:ext uri="{FF2B5EF4-FFF2-40B4-BE49-F238E27FC236}">
                <a16:creationId xmlns:a16="http://schemas.microsoft.com/office/drawing/2014/main" id="{8E523A7A-C832-EC4D-B53E-5847E69676DA}"/>
              </a:ext>
            </a:extLst>
          </p:cNvPr>
          <p:cNvGrpSpPr/>
          <p:nvPr/>
        </p:nvGrpSpPr>
        <p:grpSpPr>
          <a:xfrm rot="5400000">
            <a:off x="3036073" y="3434944"/>
            <a:ext cx="442580" cy="291600"/>
            <a:chOff x="4747737" y="4069123"/>
            <a:chExt cx="442580" cy="290333"/>
          </a:xfrm>
        </p:grpSpPr>
        <p:grpSp>
          <p:nvGrpSpPr>
            <p:cNvPr id="295" name="그룹 294">
              <a:extLst>
                <a:ext uri="{FF2B5EF4-FFF2-40B4-BE49-F238E27FC236}">
                  <a16:creationId xmlns:a16="http://schemas.microsoft.com/office/drawing/2014/main" id="{E33D87ED-53E7-C74E-8AE3-497A1CD8A22A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2580" cy="290333"/>
              <a:chOff x="5841722" y="4971788"/>
              <a:chExt cx="442580" cy="290333"/>
            </a:xfrm>
          </p:grpSpPr>
          <p:sp>
            <p:nvSpPr>
              <p:cNvPr id="298" name="지연 297">
                <a:extLst>
                  <a:ext uri="{FF2B5EF4-FFF2-40B4-BE49-F238E27FC236}">
                    <a16:creationId xmlns:a16="http://schemas.microsoft.com/office/drawing/2014/main" id="{91A4D6EB-E2F9-BC40-B03B-EA9A60CE76E5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00" name="타원 299">
                <a:extLst>
                  <a:ext uri="{FF2B5EF4-FFF2-40B4-BE49-F238E27FC236}">
                    <a16:creationId xmlns:a16="http://schemas.microsoft.com/office/drawing/2014/main" id="{882BA918-6846-2B4E-9A11-816FEEE4B9F3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01" name="타원 300">
                <a:extLst>
                  <a:ext uri="{FF2B5EF4-FFF2-40B4-BE49-F238E27FC236}">
                    <a16:creationId xmlns:a16="http://schemas.microsoft.com/office/drawing/2014/main" id="{635C22E0-01C5-BD44-A085-DF0F44A25F2F}"/>
                  </a:ext>
                </a:extLst>
              </p:cNvPr>
              <p:cNvSpPr/>
              <p:nvPr/>
            </p:nvSpPr>
            <p:spPr>
              <a:xfrm>
                <a:off x="5841722" y="4993705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48BEA4B7-9842-A34D-B87C-96FFF02466B7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EDC5414-5C8E-8A41-8759-382022E2D38B}"/>
              </a:ext>
            </a:extLst>
          </p:cNvPr>
          <p:cNvCxnSpPr>
            <a:stCxn id="117" idx="3"/>
            <a:endCxn id="281" idx="2"/>
          </p:cNvCxnSpPr>
          <p:nvPr/>
        </p:nvCxnSpPr>
        <p:spPr>
          <a:xfrm flipV="1">
            <a:off x="872113" y="3792360"/>
            <a:ext cx="1339261" cy="702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EE599E94-24CB-A044-A4F2-AC96D5B86BDF}"/>
              </a:ext>
            </a:extLst>
          </p:cNvPr>
          <p:cNvCxnSpPr>
            <a:stCxn id="127" idx="3"/>
            <a:endCxn id="293" idx="2"/>
          </p:cNvCxnSpPr>
          <p:nvPr/>
        </p:nvCxnSpPr>
        <p:spPr>
          <a:xfrm flipV="1">
            <a:off x="1828400" y="3797117"/>
            <a:ext cx="861344" cy="12406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[E] 33">
            <a:extLst>
              <a:ext uri="{FF2B5EF4-FFF2-40B4-BE49-F238E27FC236}">
                <a16:creationId xmlns:a16="http://schemas.microsoft.com/office/drawing/2014/main" id="{D005A208-7E26-C743-A8BC-7DB7B3C8AAEE}"/>
              </a:ext>
            </a:extLst>
          </p:cNvPr>
          <p:cNvCxnSpPr>
            <a:stCxn id="132" idx="3"/>
            <a:endCxn id="301" idx="2"/>
          </p:cNvCxnSpPr>
          <p:nvPr/>
        </p:nvCxnSpPr>
        <p:spPr>
          <a:xfrm flipH="1" flipV="1">
            <a:off x="3166332" y="3802034"/>
            <a:ext cx="158078" cy="1867436"/>
          </a:xfrm>
          <a:prstGeom prst="bentConnector4">
            <a:avLst>
              <a:gd name="adj1" fmla="val -144612"/>
              <a:gd name="adj2" fmla="val 540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7C69CF79-9CC2-F941-9463-BBC1B8C071A3}"/>
              </a:ext>
            </a:extLst>
          </p:cNvPr>
          <p:cNvCxnSpPr>
            <a:stCxn id="78" idx="1"/>
            <a:endCxn id="279" idx="2"/>
          </p:cNvCxnSpPr>
          <p:nvPr/>
        </p:nvCxnSpPr>
        <p:spPr>
          <a:xfrm rot="10800000">
            <a:off x="2391655" y="3723136"/>
            <a:ext cx="2510717" cy="2668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E84767BF-65AF-3A48-AA1A-A9479E0D12DC}"/>
              </a:ext>
            </a:extLst>
          </p:cNvPr>
          <p:cNvCxnSpPr>
            <a:stCxn id="113" idx="1"/>
            <a:endCxn id="291" idx="2"/>
          </p:cNvCxnSpPr>
          <p:nvPr/>
        </p:nvCxnSpPr>
        <p:spPr>
          <a:xfrm rot="10800000">
            <a:off x="2870025" y="3727893"/>
            <a:ext cx="2032347" cy="14651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5E50F999-71DD-AD4E-8804-CD54EAC32B2E}"/>
              </a:ext>
            </a:extLst>
          </p:cNvPr>
          <p:cNvCxnSpPr>
            <a:stCxn id="150" idx="1"/>
            <a:endCxn id="300" idx="2"/>
          </p:cNvCxnSpPr>
          <p:nvPr/>
        </p:nvCxnSpPr>
        <p:spPr>
          <a:xfrm rot="10800000" flipV="1">
            <a:off x="3346612" y="2324592"/>
            <a:ext cx="3064810" cy="1408218"/>
          </a:xfrm>
          <a:prstGeom prst="bentConnector4">
            <a:avLst>
              <a:gd name="adj1" fmla="val 91314"/>
              <a:gd name="adj2" fmla="val 1093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[E] 64">
            <a:extLst>
              <a:ext uri="{FF2B5EF4-FFF2-40B4-BE49-F238E27FC236}">
                <a16:creationId xmlns:a16="http://schemas.microsoft.com/office/drawing/2014/main" id="{A299B627-1B23-9046-B9BE-70D2E48061EC}"/>
              </a:ext>
            </a:extLst>
          </p:cNvPr>
          <p:cNvCxnSpPr>
            <a:stCxn id="278" idx="3"/>
            <a:endCxn id="195" idx="1"/>
          </p:cNvCxnSpPr>
          <p:nvPr/>
        </p:nvCxnSpPr>
        <p:spPr>
          <a:xfrm rot="5400000" flipH="1" flipV="1">
            <a:off x="2191360" y="3235981"/>
            <a:ext cx="224845" cy="275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꺾인 연결선[E] 79">
            <a:extLst>
              <a:ext uri="{FF2B5EF4-FFF2-40B4-BE49-F238E27FC236}">
                <a16:creationId xmlns:a16="http://schemas.microsoft.com/office/drawing/2014/main" id="{4C2B9537-745E-C748-BF0C-CB55FD54368A}"/>
              </a:ext>
            </a:extLst>
          </p:cNvPr>
          <p:cNvCxnSpPr>
            <a:stCxn id="289" idx="3"/>
            <a:endCxn id="263" idx="1"/>
          </p:cNvCxnSpPr>
          <p:nvPr/>
        </p:nvCxnSpPr>
        <p:spPr>
          <a:xfrm rot="5400000" flipH="1" flipV="1">
            <a:off x="2181794" y="2753340"/>
            <a:ext cx="1200178" cy="22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5B9B0F03-90AA-3043-A1AC-1F1B589A0ED0}"/>
              </a:ext>
            </a:extLst>
          </p:cNvPr>
          <p:cNvCxnSpPr>
            <a:stCxn id="298" idx="3"/>
            <a:endCxn id="273" idx="1"/>
          </p:cNvCxnSpPr>
          <p:nvPr/>
        </p:nvCxnSpPr>
        <p:spPr>
          <a:xfrm rot="5400000" flipH="1" flipV="1">
            <a:off x="2180356" y="2279809"/>
            <a:ext cx="2156653" cy="26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9EB058B4-35C2-C743-8ADA-3D1A9303BB56}"/>
              </a:ext>
            </a:extLst>
          </p:cNvPr>
          <p:cNvCxnSpPr>
            <a:stCxn id="145" idx="1"/>
            <a:endCxn id="267" idx="4"/>
          </p:cNvCxnSpPr>
          <p:nvPr/>
        </p:nvCxnSpPr>
        <p:spPr>
          <a:xfrm rot="10800000">
            <a:off x="3435274" y="1112663"/>
            <a:ext cx="2976489" cy="863667"/>
          </a:xfrm>
          <a:prstGeom prst="bentConnector3">
            <a:avLst>
              <a:gd name="adj1" fmla="val 650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[E] 85">
            <a:extLst>
              <a:ext uri="{FF2B5EF4-FFF2-40B4-BE49-F238E27FC236}">
                <a16:creationId xmlns:a16="http://schemas.microsoft.com/office/drawing/2014/main" id="{7033FE74-DC86-BD46-86E3-7BC084CC607F}"/>
              </a:ext>
            </a:extLst>
          </p:cNvPr>
          <p:cNvCxnSpPr>
            <a:stCxn id="104" idx="1"/>
            <a:endCxn id="192" idx="4"/>
          </p:cNvCxnSpPr>
          <p:nvPr/>
        </p:nvCxnSpPr>
        <p:spPr>
          <a:xfrm rot="10800000">
            <a:off x="2480432" y="3034797"/>
            <a:ext cx="2417245" cy="1268867"/>
          </a:xfrm>
          <a:prstGeom prst="bentConnector3">
            <a:avLst>
              <a:gd name="adj1" fmla="val 430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꺾인 연결선[E] 88">
            <a:extLst>
              <a:ext uri="{FF2B5EF4-FFF2-40B4-BE49-F238E27FC236}">
                <a16:creationId xmlns:a16="http://schemas.microsoft.com/office/drawing/2014/main" id="{233481F3-FAB3-BA4B-9C0A-2BC94E74E1E7}"/>
              </a:ext>
            </a:extLst>
          </p:cNvPr>
          <p:cNvCxnSpPr>
            <a:stCxn id="110" idx="1"/>
            <a:endCxn id="245" idx="4"/>
          </p:cNvCxnSpPr>
          <p:nvPr/>
        </p:nvCxnSpPr>
        <p:spPr>
          <a:xfrm rot="10800000">
            <a:off x="2958264" y="2064220"/>
            <a:ext cx="1939413" cy="3442578"/>
          </a:xfrm>
          <a:prstGeom prst="bentConnector3">
            <a:avLst>
              <a:gd name="adj1" fmla="val 332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B74A7318-180C-F749-B66F-E01BB198A094}"/>
              </a:ext>
            </a:extLst>
          </p:cNvPr>
          <p:cNvCxnSpPr>
            <a:stCxn id="205" idx="1"/>
            <a:endCxn id="194" idx="4"/>
          </p:cNvCxnSpPr>
          <p:nvPr/>
        </p:nvCxnSpPr>
        <p:spPr>
          <a:xfrm rot="10800000" flipH="1">
            <a:off x="513702" y="2769383"/>
            <a:ext cx="1962433" cy="135349"/>
          </a:xfrm>
          <a:prstGeom prst="bentConnector5">
            <a:avLst>
              <a:gd name="adj1" fmla="val -11649"/>
              <a:gd name="adj2" fmla="val 421796"/>
              <a:gd name="adj3" fmla="val 1116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[E] 97">
            <a:extLst>
              <a:ext uri="{FF2B5EF4-FFF2-40B4-BE49-F238E27FC236}">
                <a16:creationId xmlns:a16="http://schemas.microsoft.com/office/drawing/2014/main" id="{0EC75928-2856-CB49-9648-C343C07F7BE2}"/>
              </a:ext>
            </a:extLst>
          </p:cNvPr>
          <p:cNvCxnSpPr>
            <a:stCxn id="211" idx="1"/>
            <a:endCxn id="259" idx="4"/>
          </p:cNvCxnSpPr>
          <p:nvPr/>
        </p:nvCxnSpPr>
        <p:spPr>
          <a:xfrm rot="10800000" flipH="1">
            <a:off x="509406" y="1798807"/>
            <a:ext cx="2444561" cy="139539"/>
          </a:xfrm>
          <a:prstGeom prst="bentConnector5">
            <a:avLst>
              <a:gd name="adj1" fmla="val -9351"/>
              <a:gd name="adj2" fmla="val 438000"/>
              <a:gd name="adj3" fmla="val 1093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[E] 101">
            <a:extLst>
              <a:ext uri="{FF2B5EF4-FFF2-40B4-BE49-F238E27FC236}">
                <a16:creationId xmlns:a16="http://schemas.microsoft.com/office/drawing/2014/main" id="{D2F8EE07-7211-954B-81A7-2A840A2BC8B2}"/>
              </a:ext>
            </a:extLst>
          </p:cNvPr>
          <p:cNvCxnSpPr>
            <a:stCxn id="220" idx="1"/>
            <a:endCxn id="271" idx="4"/>
          </p:cNvCxnSpPr>
          <p:nvPr/>
        </p:nvCxnSpPr>
        <p:spPr>
          <a:xfrm rot="10800000" flipH="1">
            <a:off x="498254" y="847249"/>
            <a:ext cx="2932724" cy="124709"/>
          </a:xfrm>
          <a:prstGeom prst="bentConnector5">
            <a:avLst>
              <a:gd name="adj1" fmla="val -7795"/>
              <a:gd name="adj2" fmla="val 478193"/>
              <a:gd name="adj3" fmla="val 1077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꺾인 연결선[E] 114">
            <a:extLst>
              <a:ext uri="{FF2B5EF4-FFF2-40B4-BE49-F238E27FC236}">
                <a16:creationId xmlns:a16="http://schemas.microsoft.com/office/drawing/2014/main" id="{B1DD6E59-9B94-464F-BD29-6164C204EDF4}"/>
              </a:ext>
            </a:extLst>
          </p:cNvPr>
          <p:cNvCxnSpPr>
            <a:stCxn id="195" idx="0"/>
            <a:endCxn id="205" idx="3"/>
          </p:cNvCxnSpPr>
          <p:nvPr/>
        </p:nvCxnSpPr>
        <p:spPr>
          <a:xfrm rot="10800000" flipV="1">
            <a:off x="1398178" y="2898933"/>
            <a:ext cx="751118" cy="57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[E] 121">
            <a:extLst>
              <a:ext uri="{FF2B5EF4-FFF2-40B4-BE49-F238E27FC236}">
                <a16:creationId xmlns:a16="http://schemas.microsoft.com/office/drawing/2014/main" id="{C313DB5A-4325-8044-93B4-BE2CEC5B4C51}"/>
              </a:ext>
            </a:extLst>
          </p:cNvPr>
          <p:cNvCxnSpPr>
            <a:stCxn id="263" idx="0"/>
            <a:endCxn id="211" idx="3"/>
          </p:cNvCxnSpPr>
          <p:nvPr/>
        </p:nvCxnSpPr>
        <p:spPr>
          <a:xfrm rot="10800000" flipV="1">
            <a:off x="1393882" y="1928357"/>
            <a:ext cx="1233246" cy="99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꺾인 연결선[E] 123">
            <a:extLst>
              <a:ext uri="{FF2B5EF4-FFF2-40B4-BE49-F238E27FC236}">
                <a16:creationId xmlns:a16="http://schemas.microsoft.com/office/drawing/2014/main" id="{3342B404-3533-0448-96FB-327416E71F53}"/>
              </a:ext>
            </a:extLst>
          </p:cNvPr>
          <p:cNvCxnSpPr>
            <a:stCxn id="273" idx="0"/>
            <a:endCxn id="220" idx="3"/>
          </p:cNvCxnSpPr>
          <p:nvPr/>
        </p:nvCxnSpPr>
        <p:spPr>
          <a:xfrm rot="10800000">
            <a:off x="1382730" y="971957"/>
            <a:ext cx="1721409" cy="48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5E213ECE-B44F-6A42-926C-ABBC8B1950AB}"/>
              </a:ext>
            </a:extLst>
          </p:cNvPr>
          <p:cNvGrpSpPr/>
          <p:nvPr/>
        </p:nvGrpSpPr>
        <p:grpSpPr>
          <a:xfrm>
            <a:off x="61025" y="2391627"/>
            <a:ext cx="2068862" cy="713556"/>
            <a:chOff x="61025" y="2391627"/>
            <a:chExt cx="2068862" cy="713556"/>
          </a:xfrm>
        </p:grpSpPr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D1CB94D4-4238-A347-9D82-8717960F8C30}"/>
                </a:ext>
              </a:extLst>
            </p:cNvPr>
            <p:cNvGrpSpPr/>
            <p:nvPr/>
          </p:nvGrpSpPr>
          <p:grpSpPr>
            <a:xfrm>
              <a:off x="61025" y="2391627"/>
              <a:ext cx="1789834" cy="713337"/>
              <a:chOff x="3017345" y="6023089"/>
              <a:chExt cx="1789834" cy="713337"/>
            </a:xfrm>
          </p:grpSpPr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2310AD4B-4CEA-374F-90ED-A98A60AE099D}"/>
                  </a:ext>
                </a:extLst>
              </p:cNvPr>
              <p:cNvSpPr/>
              <p:nvPr/>
            </p:nvSpPr>
            <p:spPr>
              <a:xfrm>
                <a:off x="3017345" y="6023089"/>
                <a:ext cx="1789834" cy="713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CSRStatus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collision_channel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6608F1BC-A85C-ED47-9974-F2519C3EFF5D}"/>
                  </a:ext>
                </a:extLst>
              </p:cNvPr>
              <p:cNvSpPr/>
              <p:nvPr/>
            </p:nvSpPr>
            <p:spPr>
              <a:xfrm>
                <a:off x="3470023" y="6407629"/>
                <a:ext cx="88447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status[15:0]</a:t>
                </a:r>
                <a:endParaRPr kumimoji="1" lang="ko-Kore-KR" altLang="en-US" sz="1100" dirty="0"/>
              </a:p>
            </p:txBody>
          </p:sp>
        </p:grp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13724F57-6943-8145-90CA-995B31447F15}"/>
                </a:ext>
              </a:extLst>
            </p:cNvPr>
            <p:cNvSpPr txBox="1"/>
            <p:nvPr/>
          </p:nvSpPr>
          <p:spPr>
            <a:xfrm>
              <a:off x="1528405" y="2858962"/>
              <a:ext cx="6014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305" name="삼각형 304">
              <a:extLst>
                <a:ext uri="{FF2B5EF4-FFF2-40B4-BE49-F238E27FC236}">
                  <a16:creationId xmlns:a16="http://schemas.microsoft.com/office/drawing/2014/main" id="{7743D91A-58EB-B445-B4C9-186995773B27}"/>
                </a:ext>
              </a:extLst>
            </p:cNvPr>
            <p:cNvSpPr/>
            <p:nvPr/>
          </p:nvSpPr>
          <p:spPr>
            <a:xfrm rot="16200000">
              <a:off x="1350466" y="295710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07" name="꺾인 연결선[E] 306">
              <a:extLst>
                <a:ext uri="{FF2B5EF4-FFF2-40B4-BE49-F238E27FC236}">
                  <a16:creationId xmlns:a16="http://schemas.microsoft.com/office/drawing/2014/main" id="{59EF27A9-4CB5-2747-81F0-EFFED20470F8}"/>
                </a:ext>
              </a:extLst>
            </p:cNvPr>
            <p:cNvCxnSpPr>
              <a:cxnSpLocks/>
              <a:stCxn id="303" idx="1"/>
              <a:endCxn id="305" idx="3"/>
            </p:cNvCxnSpPr>
            <p:nvPr/>
          </p:nvCxnSpPr>
          <p:spPr>
            <a:xfrm rot="10800000">
              <a:off x="1398385" y="2981417"/>
              <a:ext cx="130020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C22F30C4-521F-3241-B61D-943B30A8E96C}"/>
              </a:ext>
            </a:extLst>
          </p:cNvPr>
          <p:cNvGrpSpPr/>
          <p:nvPr/>
        </p:nvGrpSpPr>
        <p:grpSpPr>
          <a:xfrm>
            <a:off x="52433" y="1425241"/>
            <a:ext cx="2072825" cy="718094"/>
            <a:chOff x="52433" y="1425241"/>
            <a:chExt cx="2072825" cy="718094"/>
          </a:xfrm>
        </p:grpSpPr>
        <p:grpSp>
          <p:nvGrpSpPr>
            <p:cNvPr id="208" name="그룹 207">
              <a:extLst>
                <a:ext uri="{FF2B5EF4-FFF2-40B4-BE49-F238E27FC236}">
                  <a16:creationId xmlns:a16="http://schemas.microsoft.com/office/drawing/2014/main" id="{838F1C09-910C-D04A-ACF5-3DF52324B412}"/>
                </a:ext>
              </a:extLst>
            </p:cNvPr>
            <p:cNvGrpSpPr/>
            <p:nvPr/>
          </p:nvGrpSpPr>
          <p:grpSpPr>
            <a:xfrm>
              <a:off x="52433" y="1425241"/>
              <a:ext cx="1798426" cy="713337"/>
              <a:chOff x="3013049" y="6023089"/>
              <a:chExt cx="1798426" cy="713337"/>
            </a:xfrm>
          </p:grpSpPr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6E70D086-0617-8C4A-9E42-EB981D6C1937}"/>
                  </a:ext>
                </a:extLst>
              </p:cNvPr>
              <p:cNvSpPr/>
              <p:nvPr/>
            </p:nvSpPr>
            <p:spPr>
              <a:xfrm>
                <a:off x="3013049" y="6023089"/>
                <a:ext cx="1798426" cy="713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CSRStatus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busy_channel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4A5EDF59-74E0-7D42-B735-B4D2BFFA0AD3}"/>
                  </a:ext>
                </a:extLst>
              </p:cNvPr>
              <p:cNvSpPr/>
              <p:nvPr/>
            </p:nvSpPr>
            <p:spPr>
              <a:xfrm>
                <a:off x="3470023" y="6407629"/>
                <a:ext cx="88447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status[15:0]</a:t>
                </a:r>
                <a:endParaRPr kumimoji="1" lang="ko-Kore-KR" altLang="en-US" sz="1100" dirty="0"/>
              </a:p>
            </p:txBody>
          </p:sp>
        </p:grp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AA98C523-2FF7-D045-80CF-C0AE72047A77}"/>
                </a:ext>
              </a:extLst>
            </p:cNvPr>
            <p:cNvSpPr txBox="1"/>
            <p:nvPr/>
          </p:nvSpPr>
          <p:spPr>
            <a:xfrm>
              <a:off x="1523776" y="1897114"/>
              <a:ext cx="6014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314" name="삼각형 313">
              <a:extLst>
                <a:ext uri="{FF2B5EF4-FFF2-40B4-BE49-F238E27FC236}">
                  <a16:creationId xmlns:a16="http://schemas.microsoft.com/office/drawing/2014/main" id="{6B24026E-FC9B-6E43-92FE-940D119EEDA3}"/>
                </a:ext>
              </a:extLst>
            </p:cNvPr>
            <p:cNvSpPr/>
            <p:nvPr/>
          </p:nvSpPr>
          <p:spPr>
            <a:xfrm rot="16200000">
              <a:off x="1345837" y="199526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15" name="꺾인 연결선[E] 314">
              <a:extLst>
                <a:ext uri="{FF2B5EF4-FFF2-40B4-BE49-F238E27FC236}">
                  <a16:creationId xmlns:a16="http://schemas.microsoft.com/office/drawing/2014/main" id="{88810E1C-AC93-AD41-84C8-14FE5E1B6133}"/>
                </a:ext>
              </a:extLst>
            </p:cNvPr>
            <p:cNvCxnSpPr>
              <a:cxnSpLocks/>
              <a:stCxn id="313" idx="1"/>
              <a:endCxn id="314" idx="3"/>
            </p:cNvCxnSpPr>
            <p:nvPr/>
          </p:nvCxnSpPr>
          <p:spPr>
            <a:xfrm rot="10800000">
              <a:off x="1393756" y="2019569"/>
              <a:ext cx="130020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BC4F8667-73A9-EA48-870F-CF5365A7BA6D}"/>
              </a:ext>
            </a:extLst>
          </p:cNvPr>
          <p:cNvGrpSpPr/>
          <p:nvPr/>
        </p:nvGrpSpPr>
        <p:grpSpPr>
          <a:xfrm>
            <a:off x="63338" y="458853"/>
            <a:ext cx="2047510" cy="725130"/>
            <a:chOff x="63338" y="458853"/>
            <a:chExt cx="2047510" cy="725130"/>
          </a:xfrm>
        </p:grpSpPr>
        <p:grpSp>
          <p:nvGrpSpPr>
            <p:cNvPr id="215" name="그룹 214">
              <a:extLst>
                <a:ext uri="{FF2B5EF4-FFF2-40B4-BE49-F238E27FC236}">
                  <a16:creationId xmlns:a16="http://schemas.microsoft.com/office/drawing/2014/main" id="{015660ED-A3D5-FB4C-9445-4A66B1E7BEE6}"/>
                </a:ext>
              </a:extLst>
            </p:cNvPr>
            <p:cNvGrpSpPr/>
            <p:nvPr/>
          </p:nvGrpSpPr>
          <p:grpSpPr>
            <a:xfrm>
              <a:off x="63338" y="458853"/>
              <a:ext cx="1776612" cy="713337"/>
              <a:chOff x="3035107" y="6023089"/>
              <a:chExt cx="1776612" cy="713337"/>
            </a:xfrm>
          </p:grpSpPr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FB9BC645-79FF-2B47-B419-7AAF41CF7B30}"/>
                  </a:ext>
                </a:extLst>
              </p:cNvPr>
              <p:cNvSpPr/>
              <p:nvPr/>
            </p:nvSpPr>
            <p:spPr>
              <a:xfrm>
                <a:off x="3035107" y="6023089"/>
                <a:ext cx="1776612" cy="713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CSRStatus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sequence_error_channel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48841216-A743-5D4B-8D5F-4A8D26CF6EE1}"/>
                  </a:ext>
                </a:extLst>
              </p:cNvPr>
              <p:cNvSpPr/>
              <p:nvPr/>
            </p:nvSpPr>
            <p:spPr>
              <a:xfrm>
                <a:off x="3470023" y="6407629"/>
                <a:ext cx="88447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status[15:0]</a:t>
                </a:r>
                <a:endParaRPr kumimoji="1" lang="ko-Kore-KR" altLang="en-US" sz="1100" dirty="0"/>
              </a:p>
            </p:txBody>
          </p:sp>
        </p:grp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F2457A3F-64B2-DD41-A041-71E9A8FA9435}"/>
                </a:ext>
              </a:extLst>
            </p:cNvPr>
            <p:cNvSpPr txBox="1"/>
            <p:nvPr/>
          </p:nvSpPr>
          <p:spPr>
            <a:xfrm>
              <a:off x="1509366" y="937762"/>
              <a:ext cx="6014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318" name="삼각형 317">
              <a:extLst>
                <a:ext uri="{FF2B5EF4-FFF2-40B4-BE49-F238E27FC236}">
                  <a16:creationId xmlns:a16="http://schemas.microsoft.com/office/drawing/2014/main" id="{3423A5BC-6253-684C-9FEF-BE098090F645}"/>
                </a:ext>
              </a:extLst>
            </p:cNvPr>
            <p:cNvSpPr/>
            <p:nvPr/>
          </p:nvSpPr>
          <p:spPr>
            <a:xfrm rot="16200000">
              <a:off x="1331427" y="103590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19" name="꺾인 연결선[E] 318">
              <a:extLst>
                <a:ext uri="{FF2B5EF4-FFF2-40B4-BE49-F238E27FC236}">
                  <a16:creationId xmlns:a16="http://schemas.microsoft.com/office/drawing/2014/main" id="{88D9A65D-931B-7046-916E-4D057FE39C93}"/>
                </a:ext>
              </a:extLst>
            </p:cNvPr>
            <p:cNvCxnSpPr>
              <a:cxnSpLocks/>
              <a:stCxn id="317" idx="1"/>
              <a:endCxn id="318" idx="3"/>
            </p:cNvCxnSpPr>
            <p:nvPr/>
          </p:nvCxnSpPr>
          <p:spPr>
            <a:xfrm rot="10800000">
              <a:off x="1379346" y="1060217"/>
              <a:ext cx="130020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1" name="그룹 320">
            <a:extLst>
              <a:ext uri="{FF2B5EF4-FFF2-40B4-BE49-F238E27FC236}">
                <a16:creationId xmlns:a16="http://schemas.microsoft.com/office/drawing/2014/main" id="{64FD49E9-DDF4-344E-A774-5E7C904C21ED}"/>
              </a:ext>
            </a:extLst>
          </p:cNvPr>
          <p:cNvGrpSpPr/>
          <p:nvPr/>
        </p:nvGrpSpPr>
        <p:grpSpPr>
          <a:xfrm>
            <a:off x="4667031" y="132348"/>
            <a:ext cx="1728580" cy="1077233"/>
            <a:chOff x="4413504" y="832374"/>
            <a:chExt cx="1728580" cy="1077233"/>
          </a:xfrm>
        </p:grpSpPr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FB360B4C-9AAD-AC47-8AE9-D8E306BB0D4A}"/>
                </a:ext>
              </a:extLst>
            </p:cNvPr>
            <p:cNvSpPr txBox="1"/>
            <p:nvPr/>
          </p:nvSpPr>
          <p:spPr>
            <a:xfrm>
              <a:off x="5329745" y="832374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rtio_clk</a:t>
              </a:r>
              <a:endParaRPr kumimoji="1" lang="ko-Kore-KR" altLang="en-US" sz="1000" b="1" dirty="0"/>
            </a:p>
          </p:txBody>
        </p:sp>
        <p:grpSp>
          <p:nvGrpSpPr>
            <p:cNvPr id="324" name="그룹 323">
              <a:extLst>
                <a:ext uri="{FF2B5EF4-FFF2-40B4-BE49-F238E27FC236}">
                  <a16:creationId xmlns:a16="http://schemas.microsoft.com/office/drawing/2014/main" id="{5921E276-DAA6-BA4C-8C25-7EFB97BE66A5}"/>
                </a:ext>
              </a:extLst>
            </p:cNvPr>
            <p:cNvGrpSpPr/>
            <p:nvPr/>
          </p:nvGrpSpPr>
          <p:grpSpPr>
            <a:xfrm>
              <a:off x="4413504" y="864996"/>
              <a:ext cx="1497488" cy="1044611"/>
              <a:chOff x="4413504" y="864996"/>
              <a:chExt cx="1497488" cy="1044611"/>
            </a:xfrm>
          </p:grpSpPr>
          <p:grpSp>
            <p:nvGrpSpPr>
              <p:cNvPr id="326" name="그룹 325">
                <a:extLst>
                  <a:ext uri="{FF2B5EF4-FFF2-40B4-BE49-F238E27FC236}">
                    <a16:creationId xmlns:a16="http://schemas.microsoft.com/office/drawing/2014/main" id="{079E6663-E223-D144-A9DF-55249318C76F}"/>
                  </a:ext>
                </a:extLst>
              </p:cNvPr>
              <p:cNvGrpSpPr/>
              <p:nvPr/>
            </p:nvGrpSpPr>
            <p:grpSpPr>
              <a:xfrm>
                <a:off x="4413504" y="864996"/>
                <a:ext cx="1497488" cy="1044611"/>
                <a:chOff x="9433337" y="5970302"/>
                <a:chExt cx="1497488" cy="1044611"/>
              </a:xfrm>
            </p:grpSpPr>
            <p:grpSp>
              <p:nvGrpSpPr>
                <p:cNvPr id="329" name="그룹 328">
                  <a:extLst>
                    <a:ext uri="{FF2B5EF4-FFF2-40B4-BE49-F238E27FC236}">
                      <a16:creationId xmlns:a16="http://schemas.microsoft.com/office/drawing/2014/main" id="{369FF5C5-F521-1C4F-9FC2-BD63149970DB}"/>
                    </a:ext>
                  </a:extLst>
                </p:cNvPr>
                <p:cNvGrpSpPr/>
                <p:nvPr/>
              </p:nvGrpSpPr>
              <p:grpSpPr>
                <a:xfrm>
                  <a:off x="9433337" y="5970302"/>
                  <a:ext cx="1497488" cy="1044611"/>
                  <a:chOff x="7220702" y="1027839"/>
                  <a:chExt cx="1497488" cy="1044611"/>
                </a:xfrm>
              </p:grpSpPr>
              <p:sp>
                <p:nvSpPr>
                  <p:cNvPr id="331" name="직사각형 330">
                    <a:extLst>
                      <a:ext uri="{FF2B5EF4-FFF2-40B4-BE49-F238E27FC236}">
                        <a16:creationId xmlns:a16="http://schemas.microsoft.com/office/drawing/2014/main" id="{30D1516B-A5D5-EC49-9F1B-A17C1CE543E6}"/>
                      </a:ext>
                    </a:extLst>
                  </p:cNvPr>
                  <p:cNvSpPr/>
                  <p:nvPr/>
                </p:nvSpPr>
                <p:spPr>
                  <a:xfrm>
                    <a:off x="7220702" y="1027839"/>
                    <a:ext cx="1497488" cy="1044611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TSC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2" name="직사각형 331">
                    <a:extLst>
                      <a:ext uri="{FF2B5EF4-FFF2-40B4-BE49-F238E27FC236}">
                        <a16:creationId xmlns:a16="http://schemas.microsoft.com/office/drawing/2014/main" id="{583726E5-2C38-AD42-8C38-3160C4570D67}"/>
                      </a:ext>
                    </a:extLst>
                  </p:cNvPr>
                  <p:cNvSpPr/>
                  <p:nvPr/>
                </p:nvSpPr>
                <p:spPr>
                  <a:xfrm>
                    <a:off x="7270866" y="1348637"/>
                    <a:ext cx="1403151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 err="1"/>
                      <a:t>coarse_ts</a:t>
                    </a:r>
                    <a:r>
                      <a:rPr kumimoji="1" lang="en-US" altLang="ko-Kore-KR" sz="1100" dirty="0"/>
                      <a:t>[60:0]</a:t>
                    </a:r>
                    <a:endParaRPr kumimoji="1" lang="ko-Kore-KR" altLang="en-US" sz="1100" dirty="0"/>
                  </a:p>
                </p:txBody>
              </p:sp>
            </p:grpSp>
            <p:sp>
              <p:nvSpPr>
                <p:cNvPr id="330" name="직사각형 329">
                  <a:extLst>
                    <a:ext uri="{FF2B5EF4-FFF2-40B4-BE49-F238E27FC236}">
                      <a16:creationId xmlns:a16="http://schemas.microsoft.com/office/drawing/2014/main" id="{BCA12A32-55BE-8640-83F1-9958FF2CFF01}"/>
                    </a:ext>
                  </a:extLst>
                </p:cNvPr>
                <p:cNvSpPr/>
                <p:nvPr/>
              </p:nvSpPr>
              <p:spPr>
                <a:xfrm>
                  <a:off x="9483501" y="6633030"/>
                  <a:ext cx="1403151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coarse_ts_sys</a:t>
                  </a:r>
                  <a:r>
                    <a:rPr kumimoji="1" lang="en-US" altLang="ko-Kore-KR" sz="1100" dirty="0"/>
                    <a:t>[60:0]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327" name="삼각형 326">
                <a:extLst>
                  <a:ext uri="{FF2B5EF4-FFF2-40B4-BE49-F238E27FC236}">
                    <a16:creationId xmlns:a16="http://schemas.microsoft.com/office/drawing/2014/main" id="{FB62C8B8-EA96-DB4B-99E1-D110DFF2B04E}"/>
                  </a:ext>
                </a:extLst>
              </p:cNvPr>
              <p:cNvSpPr/>
              <p:nvPr/>
            </p:nvSpPr>
            <p:spPr>
              <a:xfrm rot="10800000">
                <a:off x="5712717" y="1185794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328" name="꺾인 연결선[E] 327">
                <a:extLst>
                  <a:ext uri="{FF2B5EF4-FFF2-40B4-BE49-F238E27FC236}">
                    <a16:creationId xmlns:a16="http://schemas.microsoft.com/office/drawing/2014/main" id="{86553C7F-9505-8244-AEFC-60D0473E1E86}"/>
                  </a:ext>
                </a:extLst>
              </p:cNvPr>
              <p:cNvCxnSpPr>
                <a:cxnSpLocks/>
                <a:stCxn id="323" idx="2"/>
                <a:endCxn id="327" idx="3"/>
              </p:cNvCxnSpPr>
              <p:nvPr/>
            </p:nvCxnSpPr>
            <p:spPr>
              <a:xfrm rot="16200000" flipH="1">
                <a:off x="5682522" y="1131987"/>
                <a:ext cx="107199" cy="413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D2BF63F-3897-074E-B2DD-506808003A2A}"/>
              </a:ext>
            </a:extLst>
          </p:cNvPr>
          <p:cNvSpPr/>
          <p:nvPr/>
        </p:nvSpPr>
        <p:spPr>
          <a:xfrm>
            <a:off x="9182430" y="858582"/>
            <a:ext cx="1602621" cy="29400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</a:rPr>
              <a:t>InputCollector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30468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75EAF8-50F7-B446-8B22-9BBE03C57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DAE361-DCDD-C443-9639-804BD60BB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61C33-0329-0843-A676-CD1BEA7DF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95</a:t>
            </a:fld>
            <a:endParaRPr kumimoji="1" lang="ko-Kore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699CE5C-984A-E74D-B0A4-8D98662D0980}"/>
              </a:ext>
            </a:extLst>
          </p:cNvPr>
          <p:cNvGrpSpPr/>
          <p:nvPr/>
        </p:nvGrpSpPr>
        <p:grpSpPr>
          <a:xfrm>
            <a:off x="6453426" y="5214864"/>
            <a:ext cx="1619825" cy="417646"/>
            <a:chOff x="4871001" y="1734830"/>
            <a:chExt cx="2869071" cy="417646"/>
          </a:xfrm>
        </p:grpSpPr>
        <p:cxnSp>
          <p:nvCxnSpPr>
            <p:cNvPr id="8" name="꺾인 연결선[E] 7">
              <a:extLst>
                <a:ext uri="{FF2B5EF4-FFF2-40B4-BE49-F238E27FC236}">
                  <a16:creationId xmlns:a16="http://schemas.microsoft.com/office/drawing/2014/main" id="{6C0EE048-2F9C-FB40-8EF5-1F18BAAA0136}"/>
                </a:ext>
              </a:extLst>
            </p:cNvPr>
            <p:cNvCxnSpPr>
              <a:cxnSpLocks/>
              <a:stCxn id="9" idx="2"/>
              <a:endCxn id="171" idx="3"/>
            </p:cNvCxnSpPr>
            <p:nvPr/>
          </p:nvCxnSpPr>
          <p:spPr>
            <a:xfrm rot="16200000" flipH="1">
              <a:off x="6283758" y="696162"/>
              <a:ext cx="156036" cy="275659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6AD04C-0D05-C540-A3EB-18AA2E5B014B}"/>
                </a:ext>
              </a:extLst>
            </p:cNvPr>
            <p:cNvSpPr txBox="1"/>
            <p:nvPr/>
          </p:nvSpPr>
          <p:spPr>
            <a:xfrm>
              <a:off x="4871001" y="1734830"/>
              <a:ext cx="2249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 err="1"/>
                <a:t>i</a:t>
              </a:r>
              <a:endParaRPr kumimoji="1" lang="ko-Kore-KR" altLang="en-US" sz="1100" dirty="0"/>
            </a:p>
          </p:txBody>
        </p:sp>
      </p:grp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4AE0AD55-83A1-B849-85BB-8127B4F6AF61}"/>
              </a:ext>
            </a:extLst>
          </p:cNvPr>
          <p:cNvCxnSpPr>
            <a:cxnSpLocks/>
            <a:stCxn id="212" idx="3"/>
            <a:endCxn id="192" idx="3"/>
          </p:cNvCxnSpPr>
          <p:nvPr/>
        </p:nvCxnSpPr>
        <p:spPr>
          <a:xfrm rot="16200000" flipH="1">
            <a:off x="3888440" y="4429440"/>
            <a:ext cx="3706896" cy="20849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EDC5F197-74CB-1D44-9A8D-5F74495F7C04}"/>
              </a:ext>
            </a:extLst>
          </p:cNvPr>
          <p:cNvCxnSpPr>
            <a:cxnSpLocks/>
            <a:stCxn id="52" idx="2"/>
            <a:endCxn id="80" idx="2"/>
          </p:cNvCxnSpPr>
          <p:nvPr/>
        </p:nvCxnSpPr>
        <p:spPr>
          <a:xfrm rot="16200000" flipH="1">
            <a:off x="2099701" y="2010492"/>
            <a:ext cx="873679" cy="14551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[E] 29">
            <a:extLst>
              <a:ext uri="{FF2B5EF4-FFF2-40B4-BE49-F238E27FC236}">
                <a16:creationId xmlns:a16="http://schemas.microsoft.com/office/drawing/2014/main" id="{88FD8464-CCF6-CD4B-8656-822556C5DD9C}"/>
              </a:ext>
            </a:extLst>
          </p:cNvPr>
          <p:cNvCxnSpPr>
            <a:cxnSpLocks/>
            <a:stCxn id="92" idx="1"/>
            <a:endCxn id="158" idx="3"/>
          </p:cNvCxnSpPr>
          <p:nvPr/>
        </p:nvCxnSpPr>
        <p:spPr>
          <a:xfrm>
            <a:off x="4453833" y="4657421"/>
            <a:ext cx="3750058" cy="1456643"/>
          </a:xfrm>
          <a:prstGeom prst="bentConnector3">
            <a:avLst>
              <a:gd name="adj1" fmla="val 187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2D2B5EF8-2E90-714C-BB1C-6E241F002DD9}"/>
              </a:ext>
            </a:extLst>
          </p:cNvPr>
          <p:cNvCxnSpPr>
            <a:cxnSpLocks/>
            <a:stCxn id="54" idx="3"/>
            <a:endCxn id="91" idx="2"/>
          </p:cNvCxnSpPr>
          <p:nvPr/>
        </p:nvCxnSpPr>
        <p:spPr>
          <a:xfrm>
            <a:off x="3015943" y="4430283"/>
            <a:ext cx="863561" cy="626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5A47D1E-DB8E-3E4C-B4CA-4CA94CA589CC}"/>
              </a:ext>
            </a:extLst>
          </p:cNvPr>
          <p:cNvSpPr/>
          <p:nvPr/>
        </p:nvSpPr>
        <p:spPr>
          <a:xfrm>
            <a:off x="7220946" y="6387135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blind</a:t>
            </a:r>
            <a:endParaRPr kumimoji="1" lang="ko-Kore-KR" altLang="en-US" sz="11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9E6CF81-0229-854D-B691-0D4C4B6A83FB}"/>
              </a:ext>
            </a:extLst>
          </p:cNvPr>
          <p:cNvSpPr/>
          <p:nvPr/>
        </p:nvSpPr>
        <p:spPr>
          <a:xfrm>
            <a:off x="4381661" y="875098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multiregimpl0_regs0</a:t>
            </a:r>
            <a:endParaRPr kumimoji="1" lang="ko-Kore-KR" altLang="en-US" sz="1100" dirty="0"/>
          </a:p>
        </p:txBody>
      </p:sp>
      <p:cxnSp>
        <p:nvCxnSpPr>
          <p:cNvPr id="67" name="꺾인 연결선[E] 66">
            <a:extLst>
              <a:ext uri="{FF2B5EF4-FFF2-40B4-BE49-F238E27FC236}">
                <a16:creationId xmlns:a16="http://schemas.microsoft.com/office/drawing/2014/main" id="{D11EEA9D-EA43-C848-BA59-7B0F57395C8F}"/>
              </a:ext>
            </a:extLst>
          </p:cNvPr>
          <p:cNvCxnSpPr>
            <a:cxnSpLocks/>
            <a:stCxn id="39" idx="3"/>
            <a:endCxn id="80" idx="0"/>
          </p:cNvCxnSpPr>
          <p:nvPr/>
        </p:nvCxnSpPr>
        <p:spPr>
          <a:xfrm flipV="1">
            <a:off x="3012054" y="3511207"/>
            <a:ext cx="240738" cy="9007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104AD0C4-6030-9D49-93BF-D35A19BDF194}"/>
              </a:ext>
            </a:extLst>
          </p:cNvPr>
          <p:cNvGrpSpPr/>
          <p:nvPr/>
        </p:nvGrpSpPr>
        <p:grpSpPr>
          <a:xfrm rot="10800000">
            <a:off x="3252792" y="3169444"/>
            <a:ext cx="585664" cy="341763"/>
            <a:chOff x="3936428" y="5792178"/>
            <a:chExt cx="585664" cy="341763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43CA625C-83DC-A44E-A49F-E6F0AB5CA1E1}"/>
                </a:ext>
              </a:extLst>
            </p:cNvPr>
            <p:cNvGrpSpPr/>
            <p:nvPr/>
          </p:nvGrpSpPr>
          <p:grpSpPr>
            <a:xfrm>
              <a:off x="3936428" y="5793492"/>
              <a:ext cx="536009" cy="340449"/>
              <a:chOff x="3570898" y="3755298"/>
              <a:chExt cx="536009" cy="340449"/>
            </a:xfrm>
          </p:grpSpPr>
          <p:sp>
            <p:nvSpPr>
              <p:cNvPr id="81" name="달 80">
                <a:extLst>
                  <a:ext uri="{FF2B5EF4-FFF2-40B4-BE49-F238E27FC236}">
                    <a16:creationId xmlns:a16="http://schemas.microsoft.com/office/drawing/2014/main" id="{58F23321-8ACB-E644-B899-6C771CF82753}"/>
                  </a:ext>
                </a:extLst>
              </p:cNvPr>
              <p:cNvSpPr/>
              <p:nvPr/>
            </p:nvSpPr>
            <p:spPr>
              <a:xfrm>
                <a:off x="3570898" y="3755771"/>
                <a:ext cx="536009" cy="339976"/>
              </a:xfrm>
              <a:prstGeom prst="moon">
                <a:avLst>
                  <a:gd name="adj" fmla="val 7728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165D872E-72B6-E744-A218-45F92B7BD562}"/>
                  </a:ext>
                </a:extLst>
              </p:cNvPr>
              <p:cNvSpPr/>
              <p:nvPr/>
            </p:nvSpPr>
            <p:spPr>
              <a:xfrm rot="10800000">
                <a:off x="3981985" y="402517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6A6FE92A-6390-C446-BB72-1B1A30A44C4C}"/>
                  </a:ext>
                </a:extLst>
              </p:cNvPr>
              <p:cNvSpPr/>
              <p:nvPr/>
            </p:nvSpPr>
            <p:spPr>
              <a:xfrm rot="10800000">
                <a:off x="3981789" y="3755298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381464AD-4F11-9540-9442-75EC42C399F0}"/>
                  </a:ext>
                </a:extLst>
              </p:cNvPr>
              <p:cNvSpPr/>
              <p:nvPr/>
            </p:nvSpPr>
            <p:spPr>
              <a:xfrm rot="10800000">
                <a:off x="3923228" y="39005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80" name="자유형 79">
              <a:extLst>
                <a:ext uri="{FF2B5EF4-FFF2-40B4-BE49-F238E27FC236}">
                  <a16:creationId xmlns:a16="http://schemas.microsoft.com/office/drawing/2014/main" id="{0E7B6CDA-9D9D-234E-B5DE-E5B29C64800F}"/>
                </a:ext>
              </a:extLst>
            </p:cNvPr>
            <p:cNvSpPr/>
            <p:nvPr/>
          </p:nvSpPr>
          <p:spPr>
            <a:xfrm>
              <a:off x="4386025" y="5792178"/>
              <a:ext cx="136067" cy="336288"/>
            </a:xfrm>
            <a:custGeom>
              <a:avLst/>
              <a:gdLst>
                <a:gd name="connsiteX0" fmla="*/ 136067 w 136067"/>
                <a:gd name="connsiteY0" fmla="*/ 0 h 336288"/>
                <a:gd name="connsiteX1" fmla="*/ 41 w 136067"/>
                <a:gd name="connsiteY1" fmla="*/ 170033 h 336288"/>
                <a:gd name="connsiteX2" fmla="*/ 124732 w 136067"/>
                <a:gd name="connsiteY2" fmla="*/ 336288 h 33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067" h="336288">
                  <a:moveTo>
                    <a:pt x="136067" y="0"/>
                  </a:moveTo>
                  <a:cubicBezTo>
                    <a:pt x="68998" y="56992"/>
                    <a:pt x="1930" y="113985"/>
                    <a:pt x="41" y="170033"/>
                  </a:cubicBezTo>
                  <a:cubicBezTo>
                    <a:pt x="-1848" y="226081"/>
                    <a:pt x="61442" y="281184"/>
                    <a:pt x="124732" y="3362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8757237F-02AD-154A-BD77-B97506D0481E}"/>
              </a:ext>
            </a:extLst>
          </p:cNvPr>
          <p:cNvGrpSpPr/>
          <p:nvPr/>
        </p:nvGrpSpPr>
        <p:grpSpPr>
          <a:xfrm rot="10800000">
            <a:off x="3868169" y="4487433"/>
            <a:ext cx="585664" cy="341763"/>
            <a:chOff x="3936428" y="5792178"/>
            <a:chExt cx="585664" cy="341763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F0B1AD90-A7AB-D74F-939B-20BF395FFE2D}"/>
                </a:ext>
              </a:extLst>
            </p:cNvPr>
            <p:cNvGrpSpPr/>
            <p:nvPr/>
          </p:nvGrpSpPr>
          <p:grpSpPr>
            <a:xfrm>
              <a:off x="3936428" y="5793492"/>
              <a:ext cx="536009" cy="340449"/>
              <a:chOff x="3570898" y="3755298"/>
              <a:chExt cx="536009" cy="340449"/>
            </a:xfrm>
          </p:grpSpPr>
          <p:sp>
            <p:nvSpPr>
              <p:cNvPr id="92" name="달 91">
                <a:extLst>
                  <a:ext uri="{FF2B5EF4-FFF2-40B4-BE49-F238E27FC236}">
                    <a16:creationId xmlns:a16="http://schemas.microsoft.com/office/drawing/2014/main" id="{DE01FCF7-EFDA-044B-ACA3-F50D1A6F69E4}"/>
                  </a:ext>
                </a:extLst>
              </p:cNvPr>
              <p:cNvSpPr/>
              <p:nvPr/>
            </p:nvSpPr>
            <p:spPr>
              <a:xfrm>
                <a:off x="3570898" y="3755771"/>
                <a:ext cx="536009" cy="339976"/>
              </a:xfrm>
              <a:prstGeom prst="moon">
                <a:avLst>
                  <a:gd name="adj" fmla="val 7728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62BFCE43-FFE2-3245-B9F0-4969C6776CFA}"/>
                  </a:ext>
                </a:extLst>
              </p:cNvPr>
              <p:cNvSpPr/>
              <p:nvPr/>
            </p:nvSpPr>
            <p:spPr>
              <a:xfrm rot="10800000">
                <a:off x="3981985" y="402517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908719A2-7366-BB49-BE3C-D99AA370BAEE}"/>
                  </a:ext>
                </a:extLst>
              </p:cNvPr>
              <p:cNvSpPr/>
              <p:nvPr/>
            </p:nvSpPr>
            <p:spPr>
              <a:xfrm rot="10800000">
                <a:off x="3981789" y="3755298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DEFB952A-919C-E643-9E16-31139A7DF379}"/>
                  </a:ext>
                </a:extLst>
              </p:cNvPr>
              <p:cNvSpPr/>
              <p:nvPr/>
            </p:nvSpPr>
            <p:spPr>
              <a:xfrm rot="10800000">
                <a:off x="3923228" y="39005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91" name="자유형 90">
              <a:extLst>
                <a:ext uri="{FF2B5EF4-FFF2-40B4-BE49-F238E27FC236}">
                  <a16:creationId xmlns:a16="http://schemas.microsoft.com/office/drawing/2014/main" id="{BA94395D-8A6C-CE48-9894-75D9C49275B8}"/>
                </a:ext>
              </a:extLst>
            </p:cNvPr>
            <p:cNvSpPr/>
            <p:nvPr/>
          </p:nvSpPr>
          <p:spPr>
            <a:xfrm>
              <a:off x="4386025" y="5792178"/>
              <a:ext cx="136067" cy="336288"/>
            </a:xfrm>
            <a:custGeom>
              <a:avLst/>
              <a:gdLst>
                <a:gd name="connsiteX0" fmla="*/ 136067 w 136067"/>
                <a:gd name="connsiteY0" fmla="*/ 0 h 336288"/>
                <a:gd name="connsiteX1" fmla="*/ 41 w 136067"/>
                <a:gd name="connsiteY1" fmla="*/ 170033 h 336288"/>
                <a:gd name="connsiteX2" fmla="*/ 124732 w 136067"/>
                <a:gd name="connsiteY2" fmla="*/ 336288 h 33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067" h="336288">
                  <a:moveTo>
                    <a:pt x="136067" y="0"/>
                  </a:moveTo>
                  <a:cubicBezTo>
                    <a:pt x="68998" y="56992"/>
                    <a:pt x="1930" y="113985"/>
                    <a:pt x="41" y="170033"/>
                  </a:cubicBezTo>
                  <a:cubicBezTo>
                    <a:pt x="-1848" y="226081"/>
                    <a:pt x="61442" y="281184"/>
                    <a:pt x="124732" y="3362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99" name="꺾인 연결선[E] 98">
            <a:extLst>
              <a:ext uri="{FF2B5EF4-FFF2-40B4-BE49-F238E27FC236}">
                <a16:creationId xmlns:a16="http://schemas.microsoft.com/office/drawing/2014/main" id="{4A7F3FCD-5C7E-FF45-AAE7-0F3B4474ACEE}"/>
              </a:ext>
            </a:extLst>
          </p:cNvPr>
          <p:cNvCxnSpPr>
            <a:stCxn id="38" idx="3"/>
            <a:endCxn id="91" idx="0"/>
          </p:cNvCxnSpPr>
          <p:nvPr/>
        </p:nvCxnSpPr>
        <p:spPr>
          <a:xfrm flipV="1">
            <a:off x="3012054" y="4829196"/>
            <a:ext cx="856115" cy="5904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D40DEE6-D3CE-0146-8E82-DC3914DDC285}"/>
              </a:ext>
            </a:extLst>
          </p:cNvPr>
          <p:cNvGrpSpPr/>
          <p:nvPr/>
        </p:nvGrpSpPr>
        <p:grpSpPr>
          <a:xfrm>
            <a:off x="7760689" y="4240488"/>
            <a:ext cx="3416449" cy="342195"/>
            <a:chOff x="7760689" y="4240488"/>
            <a:chExt cx="3416449" cy="34219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CFF89E8-ACEE-A04C-AA2E-C7A252C05939}"/>
                </a:ext>
              </a:extLst>
            </p:cNvPr>
            <p:cNvSpPr/>
            <p:nvPr/>
          </p:nvSpPr>
          <p:spPr>
            <a:xfrm>
              <a:off x="7760689" y="4240488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ps_ack_toggle_i</a:t>
              </a:r>
              <a:endParaRPr kumimoji="1" lang="ko-Kore-KR" altLang="en-US" sz="1100" dirty="0"/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20120520-13FB-DB4D-9100-26A66B36A0C5}"/>
                </a:ext>
              </a:extLst>
            </p:cNvPr>
            <p:cNvGrpSpPr/>
            <p:nvPr/>
          </p:nvGrpSpPr>
          <p:grpSpPr>
            <a:xfrm>
              <a:off x="10120314" y="4336462"/>
              <a:ext cx="1056824" cy="246221"/>
              <a:chOff x="10368927" y="4951053"/>
              <a:chExt cx="1056824" cy="246221"/>
            </a:xfrm>
          </p:grpSpPr>
          <p:sp>
            <p:nvSpPr>
              <p:cNvPr id="110" name="삼각형 109">
                <a:extLst>
                  <a:ext uri="{FF2B5EF4-FFF2-40B4-BE49-F238E27FC236}">
                    <a16:creationId xmlns:a16="http://schemas.microsoft.com/office/drawing/2014/main" id="{D12E9EA0-E945-7244-A067-4FDD45036133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18CE49E-38B9-394F-AB71-7E50E096E1DC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12" name="꺾인 연결선[E] 111">
                <a:extLst>
                  <a:ext uri="{FF2B5EF4-FFF2-40B4-BE49-F238E27FC236}">
                    <a16:creationId xmlns:a16="http://schemas.microsoft.com/office/drawing/2014/main" id="{7CD835CE-9D1D-C943-BF0E-3B29E1E6C9E3}"/>
                  </a:ext>
                </a:extLst>
              </p:cNvPr>
              <p:cNvCxnSpPr>
                <a:cxnSpLocks/>
                <a:stCxn id="111" idx="1"/>
                <a:endCxn id="110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2CD40235-808C-7C44-A730-D9DD8F98A6F6}"/>
              </a:ext>
            </a:extLst>
          </p:cNvPr>
          <p:cNvGrpSpPr/>
          <p:nvPr/>
        </p:nvGrpSpPr>
        <p:grpSpPr>
          <a:xfrm rot="5400000">
            <a:off x="8783134" y="3047722"/>
            <a:ext cx="363294" cy="529936"/>
            <a:chOff x="10923793" y="2009521"/>
            <a:chExt cx="363294" cy="529936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EABACC4A-44F3-1743-8429-69AD27FB3F49}"/>
                </a:ext>
              </a:extLst>
            </p:cNvPr>
            <p:cNvSpPr/>
            <p:nvPr/>
          </p:nvSpPr>
          <p:spPr>
            <a:xfrm rot="5400000">
              <a:off x="10959002" y="2353504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65AA2652-5A70-A746-83C5-4BD02CB68958}"/>
                </a:ext>
              </a:extLst>
            </p:cNvPr>
            <p:cNvSpPr/>
            <p:nvPr/>
          </p:nvSpPr>
          <p:spPr>
            <a:xfrm rot="5400000">
              <a:off x="10923793" y="2129491"/>
              <a:ext cx="45720" cy="45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6" name="사다리꼴[T] 115">
              <a:extLst>
                <a:ext uri="{FF2B5EF4-FFF2-40B4-BE49-F238E27FC236}">
                  <a16:creationId xmlns:a16="http://schemas.microsoft.com/office/drawing/2014/main" id="{37424804-300D-D444-AC23-755E375FE87D}"/>
                </a:ext>
              </a:extLst>
            </p:cNvPr>
            <p:cNvSpPr/>
            <p:nvPr/>
          </p:nvSpPr>
          <p:spPr>
            <a:xfrm rot="5400000">
              <a:off x="10866256" y="2118625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D85E0499-6A31-2D44-8E57-5CC03DD7210D}"/>
              </a:ext>
            </a:extLst>
          </p:cNvPr>
          <p:cNvCxnSpPr>
            <a:stCxn id="116" idx="0"/>
            <a:endCxn id="41" idx="0"/>
          </p:cNvCxnSpPr>
          <p:nvPr/>
        </p:nvCxnSpPr>
        <p:spPr>
          <a:xfrm flipH="1">
            <a:off x="8964778" y="3494338"/>
            <a:ext cx="4" cy="746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꺾인 연결선[E] 124">
            <a:extLst>
              <a:ext uri="{FF2B5EF4-FFF2-40B4-BE49-F238E27FC236}">
                <a16:creationId xmlns:a16="http://schemas.microsoft.com/office/drawing/2014/main" id="{DB62BB95-597D-3242-8C89-F3CD726AC134}"/>
              </a:ext>
            </a:extLst>
          </p:cNvPr>
          <p:cNvCxnSpPr>
            <a:cxnSpLocks/>
            <a:stCxn id="41" idx="2"/>
            <a:endCxn id="114" idx="4"/>
          </p:cNvCxnSpPr>
          <p:nvPr/>
        </p:nvCxnSpPr>
        <p:spPr>
          <a:xfrm rot="5400000" flipH="1">
            <a:off x="8213678" y="3794189"/>
            <a:ext cx="1372653" cy="129547"/>
          </a:xfrm>
          <a:prstGeom prst="bentConnector5">
            <a:avLst>
              <a:gd name="adj1" fmla="val -16654"/>
              <a:gd name="adj2" fmla="val -1754999"/>
              <a:gd name="adj3" fmla="val 1166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0075485-ED04-2140-90A0-99960E4B48CE}"/>
              </a:ext>
            </a:extLst>
          </p:cNvPr>
          <p:cNvGrpSpPr/>
          <p:nvPr/>
        </p:nvGrpSpPr>
        <p:grpSpPr>
          <a:xfrm>
            <a:off x="603877" y="3448878"/>
            <a:ext cx="3413265" cy="371666"/>
            <a:chOff x="603877" y="3448878"/>
            <a:chExt cx="3413265" cy="37166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F4A36E9-6FEA-5B4F-95AF-D3523EB81778}"/>
                </a:ext>
              </a:extLst>
            </p:cNvPr>
            <p:cNvSpPr/>
            <p:nvPr/>
          </p:nvSpPr>
          <p:spPr>
            <a:xfrm>
              <a:off x="603877" y="3448878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ps_toggle_o_r</a:t>
              </a:r>
              <a:endParaRPr kumimoji="1" lang="ko-Kore-KR" altLang="en-US" sz="1100" dirty="0"/>
            </a:p>
          </p:txBody>
        </p: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C8886D57-CB94-974F-9BEF-DFE445870B81}"/>
                </a:ext>
              </a:extLst>
            </p:cNvPr>
            <p:cNvGrpSpPr/>
            <p:nvPr/>
          </p:nvGrpSpPr>
          <p:grpSpPr>
            <a:xfrm>
              <a:off x="2960318" y="3574323"/>
              <a:ext cx="1056824" cy="246221"/>
              <a:chOff x="10368927" y="4951053"/>
              <a:chExt cx="1056824" cy="246221"/>
            </a:xfrm>
          </p:grpSpPr>
          <p:sp>
            <p:nvSpPr>
              <p:cNvPr id="132" name="삼각형 131">
                <a:extLst>
                  <a:ext uri="{FF2B5EF4-FFF2-40B4-BE49-F238E27FC236}">
                    <a16:creationId xmlns:a16="http://schemas.microsoft.com/office/drawing/2014/main" id="{77209278-CE3A-F34C-9A19-A7674E487315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135E165-A758-B54F-952B-033242DF826A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34" name="꺾인 연결선[E] 133">
                <a:extLst>
                  <a:ext uri="{FF2B5EF4-FFF2-40B4-BE49-F238E27FC236}">
                    <a16:creationId xmlns:a16="http://schemas.microsoft.com/office/drawing/2014/main" id="{558E2B62-2970-AA48-8005-FC230939E302}"/>
                  </a:ext>
                </a:extLst>
              </p:cNvPr>
              <p:cNvCxnSpPr>
                <a:cxnSpLocks/>
                <a:stCxn id="133" idx="1"/>
                <a:endCxn id="132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C5C1F36-F61A-9F4C-85CF-2A42D0EFC38A}"/>
              </a:ext>
            </a:extLst>
          </p:cNvPr>
          <p:cNvGrpSpPr/>
          <p:nvPr/>
        </p:nvGrpSpPr>
        <p:grpSpPr>
          <a:xfrm>
            <a:off x="604864" y="1996440"/>
            <a:ext cx="3199635" cy="355899"/>
            <a:chOff x="604864" y="1996440"/>
            <a:chExt cx="3199635" cy="355899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0D88D42-8B02-244A-B308-59C7DF580D42}"/>
                </a:ext>
              </a:extLst>
            </p:cNvPr>
            <p:cNvSpPr/>
            <p:nvPr/>
          </p:nvSpPr>
          <p:spPr>
            <a:xfrm>
              <a:off x="604864" y="1996440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multiregimpl0_regs1</a:t>
              </a:r>
              <a:endParaRPr kumimoji="1" lang="ko-Kore-KR" altLang="en-US" sz="1100" dirty="0"/>
            </a:p>
          </p:txBody>
        </p: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7CBE72E3-349F-2241-91EE-D0BC5938772F}"/>
                </a:ext>
              </a:extLst>
            </p:cNvPr>
            <p:cNvGrpSpPr/>
            <p:nvPr/>
          </p:nvGrpSpPr>
          <p:grpSpPr>
            <a:xfrm>
              <a:off x="2966755" y="2106118"/>
              <a:ext cx="837744" cy="246221"/>
              <a:chOff x="10588007" y="4951053"/>
              <a:chExt cx="837744" cy="246221"/>
            </a:xfrm>
          </p:grpSpPr>
          <p:sp>
            <p:nvSpPr>
              <p:cNvPr id="138" name="삼각형 137">
                <a:extLst>
                  <a:ext uri="{FF2B5EF4-FFF2-40B4-BE49-F238E27FC236}">
                    <a16:creationId xmlns:a16="http://schemas.microsoft.com/office/drawing/2014/main" id="{D2E25600-47DD-5441-9AEE-C4470A2A9091}"/>
                  </a:ext>
                </a:extLst>
              </p:cNvPr>
              <p:cNvSpPr/>
              <p:nvPr/>
            </p:nvSpPr>
            <p:spPr>
              <a:xfrm rot="16200000">
                <a:off x="1058870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375BB45-F9F3-1A49-9ED2-0947BA488E0F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40" name="꺾인 연결선[E] 139">
                <a:extLst>
                  <a:ext uri="{FF2B5EF4-FFF2-40B4-BE49-F238E27FC236}">
                    <a16:creationId xmlns:a16="http://schemas.microsoft.com/office/drawing/2014/main" id="{344D61EC-CAAA-994D-9D03-1FB8B7D1CB42}"/>
                  </a:ext>
                </a:extLst>
              </p:cNvPr>
              <p:cNvCxnSpPr>
                <a:cxnSpLocks/>
                <a:endCxn id="138" idx="3"/>
              </p:cNvCxnSpPr>
              <p:nvPr/>
            </p:nvCxnSpPr>
            <p:spPr>
              <a:xfrm rot="10800000">
                <a:off x="1063662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42" name="꺾인 연결선[E] 141">
            <a:extLst>
              <a:ext uri="{FF2B5EF4-FFF2-40B4-BE49-F238E27FC236}">
                <a16:creationId xmlns:a16="http://schemas.microsoft.com/office/drawing/2014/main" id="{0ED76155-6CD6-CF4F-8865-0E23176FC700}"/>
              </a:ext>
            </a:extLst>
          </p:cNvPr>
          <p:cNvCxnSpPr>
            <a:stCxn id="40" idx="0"/>
            <a:endCxn id="55" idx="3"/>
          </p:cNvCxnSpPr>
          <p:nvPr/>
        </p:nvCxnSpPr>
        <p:spPr>
          <a:xfrm rot="16200000" flipV="1">
            <a:off x="7371747" y="445590"/>
            <a:ext cx="1276091" cy="24399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D5DB35F-B7DC-AF49-97EE-A19C48716D7E}"/>
              </a:ext>
            </a:extLst>
          </p:cNvPr>
          <p:cNvGrpSpPr/>
          <p:nvPr/>
        </p:nvGrpSpPr>
        <p:grpSpPr>
          <a:xfrm>
            <a:off x="6740903" y="1004411"/>
            <a:ext cx="1056824" cy="246221"/>
            <a:chOff x="10368927" y="4951053"/>
            <a:chExt cx="1056824" cy="246221"/>
          </a:xfrm>
        </p:grpSpPr>
        <p:sp>
          <p:nvSpPr>
            <p:cNvPr id="148" name="삼각형 147">
              <a:extLst>
                <a:ext uri="{FF2B5EF4-FFF2-40B4-BE49-F238E27FC236}">
                  <a16:creationId xmlns:a16="http://schemas.microsoft.com/office/drawing/2014/main" id="{4851D8A6-44B1-0744-BEE8-069B2F20AE1F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000821D-8403-B744-A593-CD337B5AA9A1}"/>
                </a:ext>
              </a:extLst>
            </p:cNvPr>
            <p:cNvSpPr txBox="1"/>
            <p:nvPr/>
          </p:nvSpPr>
          <p:spPr>
            <a:xfrm>
              <a:off x="10613412" y="495105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50" name="꺾인 연결선[E] 149">
              <a:extLst>
                <a:ext uri="{FF2B5EF4-FFF2-40B4-BE49-F238E27FC236}">
                  <a16:creationId xmlns:a16="http://schemas.microsoft.com/office/drawing/2014/main" id="{32EBE615-CD66-964E-B1BE-638FCC5F722C}"/>
                </a:ext>
              </a:extLst>
            </p:cNvPr>
            <p:cNvCxnSpPr>
              <a:cxnSpLocks/>
              <a:stCxn id="149" idx="1"/>
              <a:endCxn id="148" idx="3"/>
            </p:cNvCxnSpPr>
            <p:nvPr/>
          </p:nvCxnSpPr>
          <p:spPr>
            <a:xfrm rot="10800000">
              <a:off x="10417542" y="5072734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2" name="꺾인 연결선[E] 151">
            <a:extLst>
              <a:ext uri="{FF2B5EF4-FFF2-40B4-BE49-F238E27FC236}">
                <a16:creationId xmlns:a16="http://schemas.microsoft.com/office/drawing/2014/main" id="{88CD0E1F-F3DD-C445-9F16-58D12C2C9A2C}"/>
              </a:ext>
            </a:extLst>
          </p:cNvPr>
          <p:cNvCxnSpPr>
            <a:stCxn id="55" idx="1"/>
            <a:endCxn id="52" idx="0"/>
          </p:cNvCxnSpPr>
          <p:nvPr/>
        </p:nvCxnSpPr>
        <p:spPr>
          <a:xfrm rot="10800000" flipV="1">
            <a:off x="1808953" y="1027498"/>
            <a:ext cx="2572708" cy="9689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A4B167F3-925A-0545-B16D-3C3A593978BA}"/>
              </a:ext>
            </a:extLst>
          </p:cNvPr>
          <p:cNvGrpSpPr/>
          <p:nvPr/>
        </p:nvGrpSpPr>
        <p:grpSpPr>
          <a:xfrm>
            <a:off x="8164924" y="5938792"/>
            <a:ext cx="529936" cy="331135"/>
            <a:chOff x="8173088" y="5938792"/>
            <a:chExt cx="529936" cy="331135"/>
          </a:xfrm>
        </p:grpSpPr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F93D9066-92D0-7F4C-8F53-9DD7DED1C585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7BFCA23A-0947-0347-B6D2-933AE3E1C3DE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01B3BEE7-207A-2B4B-9524-D080159F751F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58" name="사다리꼴[T] 157">
                <a:extLst>
                  <a:ext uri="{FF2B5EF4-FFF2-40B4-BE49-F238E27FC236}">
                    <a16:creationId xmlns:a16="http://schemas.microsoft.com/office/drawing/2014/main" id="{3EF3E12B-CB2F-6043-969E-F8BC8E4DEF13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262D9F26-1D32-AD47-A66C-85AF6CADFC8C}"/>
              </a:ext>
            </a:extLst>
          </p:cNvPr>
          <p:cNvCxnSpPr>
            <a:stCxn id="158" idx="0"/>
            <a:endCxn id="42" idx="0"/>
          </p:cNvCxnSpPr>
          <p:nvPr/>
        </p:nvCxnSpPr>
        <p:spPr>
          <a:xfrm flipH="1">
            <a:off x="8425035" y="6269928"/>
            <a:ext cx="4858" cy="117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AC44ECB0-1A61-4041-B105-ED526430020D}"/>
              </a:ext>
            </a:extLst>
          </p:cNvPr>
          <p:cNvGrpSpPr/>
          <p:nvPr/>
        </p:nvGrpSpPr>
        <p:grpSpPr>
          <a:xfrm>
            <a:off x="8034284" y="5457238"/>
            <a:ext cx="529936" cy="331135"/>
            <a:chOff x="8173088" y="5938792"/>
            <a:chExt cx="529936" cy="331135"/>
          </a:xfrm>
        </p:grpSpPr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B39BC087-B033-2948-B9A0-BF4DFD774E80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586326A0-42FF-AF4E-9504-3BD71FC81FC1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E907C1C2-3ABF-2244-9EFA-A54BAFF77023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1" name="사다리꼴[T] 170">
                <a:extLst>
                  <a:ext uri="{FF2B5EF4-FFF2-40B4-BE49-F238E27FC236}">
                    <a16:creationId xmlns:a16="http://schemas.microsoft.com/office/drawing/2014/main" id="{F29FF3F2-DE3E-3949-A1BA-3EEC72DBCDC3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0DF8230-4183-334B-B036-962C709F83FC}"/>
              </a:ext>
            </a:extLst>
          </p:cNvPr>
          <p:cNvCxnSpPr>
            <a:stCxn id="171" idx="0"/>
            <a:endCxn id="156" idx="4"/>
          </p:cNvCxnSpPr>
          <p:nvPr/>
        </p:nvCxnSpPr>
        <p:spPr>
          <a:xfrm>
            <a:off x="8299253" y="5788374"/>
            <a:ext cx="1089" cy="15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8A8AFD53-5ECD-6D42-9E39-8C0FD56F8B09}"/>
              </a:ext>
            </a:extLst>
          </p:cNvPr>
          <p:cNvSpPr/>
          <p:nvPr/>
        </p:nvSpPr>
        <p:spPr>
          <a:xfrm>
            <a:off x="8339844" y="5030347"/>
            <a:ext cx="26424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62F41FD1-A8C8-A84E-A851-68C5AA0818AC}"/>
              </a:ext>
            </a:extLst>
          </p:cNvPr>
          <p:cNvCxnSpPr>
            <a:cxnSpLocks/>
            <a:stCxn id="176" idx="2"/>
            <a:endCxn id="168" idx="4"/>
          </p:cNvCxnSpPr>
          <p:nvPr/>
        </p:nvCxnSpPr>
        <p:spPr>
          <a:xfrm flipH="1">
            <a:off x="8435116" y="5335147"/>
            <a:ext cx="36853" cy="122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꺾인 연결선[E] 181">
            <a:extLst>
              <a:ext uri="{FF2B5EF4-FFF2-40B4-BE49-F238E27FC236}">
                <a16:creationId xmlns:a16="http://schemas.microsoft.com/office/drawing/2014/main" id="{97F2D9D7-ADB0-D74E-BB5E-33EEE247F6EE}"/>
              </a:ext>
            </a:extLst>
          </p:cNvPr>
          <p:cNvCxnSpPr>
            <a:stCxn id="42" idx="3"/>
            <a:endCxn id="170" idx="4"/>
          </p:cNvCxnSpPr>
          <p:nvPr/>
        </p:nvCxnSpPr>
        <p:spPr>
          <a:xfrm flipH="1" flipV="1">
            <a:off x="8169702" y="5461534"/>
            <a:ext cx="1459421" cy="1078001"/>
          </a:xfrm>
          <a:prstGeom prst="bentConnector4">
            <a:avLst>
              <a:gd name="adj1" fmla="val -15664"/>
              <a:gd name="adj2" fmla="val 1507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B5A5E1E3-23F6-4242-B6A7-567F0C7A105B}"/>
              </a:ext>
            </a:extLst>
          </p:cNvPr>
          <p:cNvSpPr/>
          <p:nvPr/>
        </p:nvSpPr>
        <p:spPr>
          <a:xfrm>
            <a:off x="8647580" y="5470889"/>
            <a:ext cx="26424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E62F4FDE-4156-D948-9198-D1DDD41CE4EB}"/>
              </a:ext>
            </a:extLst>
          </p:cNvPr>
          <p:cNvCxnSpPr>
            <a:cxnSpLocks/>
            <a:stCxn id="185" idx="2"/>
            <a:endCxn id="163" idx="4"/>
          </p:cNvCxnSpPr>
          <p:nvPr/>
        </p:nvCxnSpPr>
        <p:spPr>
          <a:xfrm flipH="1">
            <a:off x="8565756" y="5775689"/>
            <a:ext cx="213949" cy="163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289951B6-5268-5F40-BA8D-E460CD324B9B}"/>
              </a:ext>
            </a:extLst>
          </p:cNvPr>
          <p:cNvGrpSpPr/>
          <p:nvPr/>
        </p:nvGrpSpPr>
        <p:grpSpPr>
          <a:xfrm>
            <a:off x="5846135" y="6241335"/>
            <a:ext cx="441446" cy="291600"/>
            <a:chOff x="4747737" y="4069123"/>
            <a:chExt cx="441446" cy="290333"/>
          </a:xfrm>
        </p:grpSpPr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BE0CB9B8-69DE-944E-9115-2B011AB81D20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1446" cy="290333"/>
              <a:chOff x="5842856" y="4971788"/>
              <a:chExt cx="441446" cy="290333"/>
            </a:xfrm>
          </p:grpSpPr>
          <p:sp>
            <p:nvSpPr>
              <p:cNvPr id="192" name="지연 191">
                <a:extLst>
                  <a:ext uri="{FF2B5EF4-FFF2-40B4-BE49-F238E27FC236}">
                    <a16:creationId xmlns:a16="http://schemas.microsoft.com/office/drawing/2014/main" id="{41352F8B-2B15-BC4E-8416-2C19C9B82183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EF9322E7-7E39-2641-813B-EF73F3178AC7}"/>
                  </a:ext>
                </a:extLst>
              </p:cNvPr>
              <p:cNvSpPr/>
              <p:nvPr/>
            </p:nvSpPr>
            <p:spPr>
              <a:xfrm>
                <a:off x="591306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F3CA0004-4B61-B142-883E-C9CF8A9899D5}"/>
                  </a:ext>
                </a:extLst>
              </p:cNvPr>
              <p:cNvSpPr/>
              <p:nvPr/>
            </p:nvSpPr>
            <p:spPr>
              <a:xfrm>
                <a:off x="5842856" y="4993694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239A41AA-70E4-204A-814A-E738A253E9A7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97" name="꺾인 연결선[E] 196">
            <a:extLst>
              <a:ext uri="{FF2B5EF4-FFF2-40B4-BE49-F238E27FC236}">
                <a16:creationId xmlns:a16="http://schemas.microsoft.com/office/drawing/2014/main" id="{FECE2A94-7296-9E4B-BA43-2A5D92031246}"/>
              </a:ext>
            </a:extLst>
          </p:cNvPr>
          <p:cNvCxnSpPr>
            <a:stCxn id="9" idx="2"/>
            <a:endCxn id="193" idx="2"/>
          </p:cNvCxnSpPr>
          <p:nvPr/>
        </p:nvCxnSpPr>
        <p:spPr>
          <a:xfrm rot="5400000">
            <a:off x="5956444" y="5737400"/>
            <a:ext cx="821412" cy="2995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17E8A003-A8AE-B94C-A365-D38A34FEBFC9}"/>
              </a:ext>
            </a:extLst>
          </p:cNvPr>
          <p:cNvCxnSpPr>
            <a:stCxn id="42" idx="1"/>
            <a:endCxn id="194" idx="2"/>
          </p:cNvCxnSpPr>
          <p:nvPr/>
        </p:nvCxnSpPr>
        <p:spPr>
          <a:xfrm rot="10800000">
            <a:off x="6287582" y="6478177"/>
            <a:ext cx="933365" cy="613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AAF0B206-94A6-4246-ABFF-F96428955560}"/>
              </a:ext>
            </a:extLst>
          </p:cNvPr>
          <p:cNvGrpSpPr/>
          <p:nvPr/>
        </p:nvGrpSpPr>
        <p:grpSpPr>
          <a:xfrm>
            <a:off x="9572206" y="6517353"/>
            <a:ext cx="1056824" cy="246221"/>
            <a:chOff x="10368927" y="4951053"/>
            <a:chExt cx="1056824" cy="246221"/>
          </a:xfrm>
        </p:grpSpPr>
        <p:sp>
          <p:nvSpPr>
            <p:cNvPr id="202" name="삼각형 201">
              <a:extLst>
                <a:ext uri="{FF2B5EF4-FFF2-40B4-BE49-F238E27FC236}">
                  <a16:creationId xmlns:a16="http://schemas.microsoft.com/office/drawing/2014/main" id="{D0AEA1A6-786D-7F4E-839D-FFDAB60218BA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C88C3354-50DB-6C4B-A8DA-C549306C9D70}"/>
                </a:ext>
              </a:extLst>
            </p:cNvPr>
            <p:cNvSpPr txBox="1"/>
            <p:nvPr/>
          </p:nvSpPr>
          <p:spPr>
            <a:xfrm>
              <a:off x="10613412" y="495105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04" name="꺾인 연결선[E] 203">
              <a:extLst>
                <a:ext uri="{FF2B5EF4-FFF2-40B4-BE49-F238E27FC236}">
                  <a16:creationId xmlns:a16="http://schemas.microsoft.com/office/drawing/2014/main" id="{63F7F6F0-1F81-FC4D-8AAB-F2F217C3340B}"/>
                </a:ext>
              </a:extLst>
            </p:cNvPr>
            <p:cNvCxnSpPr>
              <a:cxnSpLocks/>
              <a:stCxn id="203" idx="1"/>
              <a:endCxn id="202" idx="3"/>
            </p:cNvCxnSpPr>
            <p:nvPr/>
          </p:nvCxnSpPr>
          <p:spPr>
            <a:xfrm rot="10800000">
              <a:off x="10417542" y="5072734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9DCFDA2-9E7A-FE41-BFF1-869AADB15201}"/>
              </a:ext>
            </a:extLst>
          </p:cNvPr>
          <p:cNvGrpSpPr/>
          <p:nvPr/>
        </p:nvGrpSpPr>
        <p:grpSpPr>
          <a:xfrm>
            <a:off x="8025657" y="2303589"/>
            <a:ext cx="3421738" cy="362062"/>
            <a:chOff x="8025657" y="2303589"/>
            <a:chExt cx="3421738" cy="36206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488D210-2208-244D-806B-C9B8E2F29A43}"/>
                </a:ext>
              </a:extLst>
            </p:cNvPr>
            <p:cNvSpPr/>
            <p:nvPr/>
          </p:nvSpPr>
          <p:spPr>
            <a:xfrm>
              <a:off x="8025657" y="2303589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ps_toggle_i</a:t>
              </a:r>
              <a:endParaRPr kumimoji="1" lang="ko-Kore-KR" altLang="en-US" sz="1100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360BDC93-38CE-BF42-89D8-28F7299C3E6A}"/>
                </a:ext>
              </a:extLst>
            </p:cNvPr>
            <p:cNvGrpSpPr/>
            <p:nvPr/>
          </p:nvGrpSpPr>
          <p:grpSpPr>
            <a:xfrm>
              <a:off x="10390571" y="2419430"/>
              <a:ext cx="1056824" cy="246221"/>
              <a:chOff x="10368927" y="4951053"/>
              <a:chExt cx="1056824" cy="246221"/>
            </a:xfrm>
          </p:grpSpPr>
          <p:sp>
            <p:nvSpPr>
              <p:cNvPr id="206" name="삼각형 205">
                <a:extLst>
                  <a:ext uri="{FF2B5EF4-FFF2-40B4-BE49-F238E27FC236}">
                    <a16:creationId xmlns:a16="http://schemas.microsoft.com/office/drawing/2014/main" id="{68873D75-6A11-074D-9445-5C173483C5E3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0BF460FE-97EF-0C4F-9A2E-A6EE4DE500D6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08" name="꺾인 연결선[E] 207">
                <a:extLst>
                  <a:ext uri="{FF2B5EF4-FFF2-40B4-BE49-F238E27FC236}">
                    <a16:creationId xmlns:a16="http://schemas.microsoft.com/office/drawing/2014/main" id="{B390187F-169A-3B48-999D-4783220230B7}"/>
                  </a:ext>
                </a:extLst>
              </p:cNvPr>
              <p:cNvCxnSpPr>
                <a:cxnSpLocks/>
                <a:stCxn id="207" idx="1"/>
                <a:endCxn id="206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DDA6E829-0540-5345-9D71-96F515210FA3}"/>
              </a:ext>
            </a:extLst>
          </p:cNvPr>
          <p:cNvGrpSpPr/>
          <p:nvPr/>
        </p:nvGrpSpPr>
        <p:grpSpPr>
          <a:xfrm>
            <a:off x="5430210" y="2189269"/>
            <a:ext cx="363294" cy="529936"/>
            <a:chOff x="10923793" y="2009521"/>
            <a:chExt cx="363294" cy="529936"/>
          </a:xfrm>
        </p:grpSpPr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5057C42E-6C40-194C-B335-A97904C7CD52}"/>
                </a:ext>
              </a:extLst>
            </p:cNvPr>
            <p:cNvSpPr/>
            <p:nvPr/>
          </p:nvSpPr>
          <p:spPr>
            <a:xfrm rot="5400000">
              <a:off x="10959002" y="2353504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2B2557CC-9A1A-2147-BEBE-AB92396ADE22}"/>
                </a:ext>
              </a:extLst>
            </p:cNvPr>
            <p:cNvSpPr/>
            <p:nvPr/>
          </p:nvSpPr>
          <p:spPr>
            <a:xfrm rot="5400000">
              <a:off x="10923793" y="2129491"/>
              <a:ext cx="45720" cy="45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2" name="사다리꼴[T] 211">
              <a:extLst>
                <a:ext uri="{FF2B5EF4-FFF2-40B4-BE49-F238E27FC236}">
                  <a16:creationId xmlns:a16="http://schemas.microsoft.com/office/drawing/2014/main" id="{E3FC39A1-B4C6-7643-9588-F3C8CF2DC0EA}"/>
                </a:ext>
              </a:extLst>
            </p:cNvPr>
            <p:cNvSpPr/>
            <p:nvPr/>
          </p:nvSpPr>
          <p:spPr>
            <a:xfrm rot="5400000">
              <a:off x="10866256" y="2118625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217" name="꺾인 연결선[E] 216">
            <a:extLst>
              <a:ext uri="{FF2B5EF4-FFF2-40B4-BE49-F238E27FC236}">
                <a16:creationId xmlns:a16="http://schemas.microsoft.com/office/drawing/2014/main" id="{4BBE0706-AD9E-CD4D-9BD7-C80FA7DBD042}"/>
              </a:ext>
            </a:extLst>
          </p:cNvPr>
          <p:cNvCxnSpPr>
            <a:stCxn id="212" idx="0"/>
            <a:endCxn id="40" idx="1"/>
          </p:cNvCxnSpPr>
          <p:nvPr/>
        </p:nvCxnSpPr>
        <p:spPr>
          <a:xfrm>
            <a:off x="5793505" y="2454237"/>
            <a:ext cx="2232152" cy="17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[E] 218">
            <a:extLst>
              <a:ext uri="{FF2B5EF4-FFF2-40B4-BE49-F238E27FC236}">
                <a16:creationId xmlns:a16="http://schemas.microsoft.com/office/drawing/2014/main" id="{74571D3B-B12A-ED46-847B-2253FC60F412}"/>
              </a:ext>
            </a:extLst>
          </p:cNvPr>
          <p:cNvCxnSpPr>
            <a:stCxn id="40" idx="0"/>
            <a:endCxn id="211" idx="3"/>
          </p:cNvCxnSpPr>
          <p:nvPr/>
        </p:nvCxnSpPr>
        <p:spPr>
          <a:xfrm rot="16200000" flipH="1" flipV="1">
            <a:off x="7327153" y="413342"/>
            <a:ext cx="12346" cy="3792840"/>
          </a:xfrm>
          <a:prstGeom prst="bentConnector4">
            <a:avLst>
              <a:gd name="adj1" fmla="val -5931435"/>
              <a:gd name="adj2" fmla="val 1062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>
            <a:extLst>
              <a:ext uri="{FF2B5EF4-FFF2-40B4-BE49-F238E27FC236}">
                <a16:creationId xmlns:a16="http://schemas.microsoft.com/office/drawing/2014/main" id="{DA6084CA-560B-B44E-91AF-8C44884E1284}"/>
              </a:ext>
            </a:extLst>
          </p:cNvPr>
          <p:cNvCxnSpPr>
            <a:stCxn id="40" idx="0"/>
            <a:endCxn id="210" idx="4"/>
          </p:cNvCxnSpPr>
          <p:nvPr/>
        </p:nvCxnSpPr>
        <p:spPr>
          <a:xfrm rot="16200000" flipH="1" flipV="1">
            <a:off x="7210674" y="564716"/>
            <a:ext cx="280199" cy="3757944"/>
          </a:xfrm>
          <a:prstGeom prst="bentConnector4">
            <a:avLst>
              <a:gd name="adj1" fmla="val -261349"/>
              <a:gd name="adj2" fmla="val 1070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F9CC075-8CEC-4A4D-8482-66489F7D3EE4}"/>
              </a:ext>
            </a:extLst>
          </p:cNvPr>
          <p:cNvGrpSpPr/>
          <p:nvPr/>
        </p:nvGrpSpPr>
        <p:grpSpPr>
          <a:xfrm>
            <a:off x="603877" y="4735844"/>
            <a:ext cx="3415395" cy="359431"/>
            <a:chOff x="603877" y="4735844"/>
            <a:chExt cx="3415395" cy="35943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028E146-C4A8-064F-99BB-864A1BB8545F}"/>
                </a:ext>
              </a:extLst>
            </p:cNvPr>
            <p:cNvSpPr/>
            <p:nvPr/>
          </p:nvSpPr>
          <p:spPr>
            <a:xfrm>
              <a:off x="603877" y="4735844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ps_ack_toggle_o_r</a:t>
              </a:r>
              <a:endParaRPr kumimoji="1" lang="ko-Kore-KR" altLang="en-US" sz="1100" dirty="0"/>
            </a:p>
          </p:txBody>
        </p: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21287981-117D-E44E-91DC-B40D3825420A}"/>
                </a:ext>
              </a:extLst>
            </p:cNvPr>
            <p:cNvGrpSpPr/>
            <p:nvPr/>
          </p:nvGrpSpPr>
          <p:grpSpPr>
            <a:xfrm>
              <a:off x="2962448" y="4849054"/>
              <a:ext cx="1056824" cy="246221"/>
              <a:chOff x="10368927" y="4951053"/>
              <a:chExt cx="1056824" cy="246221"/>
            </a:xfrm>
          </p:grpSpPr>
          <p:sp>
            <p:nvSpPr>
              <p:cNvPr id="226" name="삼각형 225">
                <a:extLst>
                  <a:ext uri="{FF2B5EF4-FFF2-40B4-BE49-F238E27FC236}">
                    <a16:creationId xmlns:a16="http://schemas.microsoft.com/office/drawing/2014/main" id="{77CE7ED0-7943-484E-8BFC-48E8DEF11450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C5D458A9-0376-1246-82B6-4A802BCDCDC8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28" name="꺾인 연결선[E] 227">
                <a:extLst>
                  <a:ext uri="{FF2B5EF4-FFF2-40B4-BE49-F238E27FC236}">
                    <a16:creationId xmlns:a16="http://schemas.microsoft.com/office/drawing/2014/main" id="{089D7115-8CF0-6549-8B79-2C119075EFB7}"/>
                  </a:ext>
                </a:extLst>
              </p:cNvPr>
              <p:cNvCxnSpPr>
                <a:cxnSpLocks/>
                <a:stCxn id="227" idx="1"/>
                <a:endCxn id="226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30" name="꺾인 연결선[E] 229">
            <a:extLst>
              <a:ext uri="{FF2B5EF4-FFF2-40B4-BE49-F238E27FC236}">
                <a16:creationId xmlns:a16="http://schemas.microsoft.com/office/drawing/2014/main" id="{D12866A4-9053-6F45-B9AA-530C32E7CC3E}"/>
              </a:ext>
            </a:extLst>
          </p:cNvPr>
          <p:cNvCxnSpPr>
            <a:stCxn id="39" idx="1"/>
            <a:endCxn id="38" idx="1"/>
          </p:cNvCxnSpPr>
          <p:nvPr/>
        </p:nvCxnSpPr>
        <p:spPr>
          <a:xfrm rot="10800000" flipV="1">
            <a:off x="603877" y="3601278"/>
            <a:ext cx="12700" cy="1286966"/>
          </a:xfrm>
          <a:prstGeom prst="bentConnector3">
            <a:avLst>
              <a:gd name="adj1" fmla="val 44376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A621C70-8856-D143-B154-957B35C5AFE8}"/>
              </a:ext>
            </a:extLst>
          </p:cNvPr>
          <p:cNvGrpSpPr/>
          <p:nvPr/>
        </p:nvGrpSpPr>
        <p:grpSpPr>
          <a:xfrm>
            <a:off x="607766" y="4215300"/>
            <a:ext cx="3257657" cy="367383"/>
            <a:chOff x="440712" y="4215300"/>
            <a:chExt cx="3257657" cy="36738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A3B1DD9-CF89-5944-BFF2-ACD910C7DF10}"/>
                </a:ext>
              </a:extLst>
            </p:cNvPr>
            <p:cNvSpPr/>
            <p:nvPr/>
          </p:nvSpPr>
          <p:spPr>
            <a:xfrm>
              <a:off x="440712" y="4277883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multiregimpl1_regs1</a:t>
              </a:r>
              <a:endParaRPr kumimoji="1" lang="ko-Kore-KR" altLang="en-US" sz="1100" dirty="0"/>
            </a:p>
          </p:txBody>
        </p:sp>
        <p:grpSp>
          <p:nvGrpSpPr>
            <p:cNvPr id="232" name="그룹 231">
              <a:extLst>
                <a:ext uri="{FF2B5EF4-FFF2-40B4-BE49-F238E27FC236}">
                  <a16:creationId xmlns:a16="http://schemas.microsoft.com/office/drawing/2014/main" id="{2412C7EA-5C50-A042-ADAD-F92CCCA53D17}"/>
                </a:ext>
              </a:extLst>
            </p:cNvPr>
            <p:cNvGrpSpPr/>
            <p:nvPr/>
          </p:nvGrpSpPr>
          <p:grpSpPr>
            <a:xfrm>
              <a:off x="2797703" y="4215300"/>
              <a:ext cx="900666" cy="246221"/>
              <a:chOff x="10368927" y="4951053"/>
              <a:chExt cx="900666" cy="246221"/>
            </a:xfrm>
          </p:grpSpPr>
          <p:sp>
            <p:nvSpPr>
              <p:cNvPr id="233" name="삼각형 232">
                <a:extLst>
                  <a:ext uri="{FF2B5EF4-FFF2-40B4-BE49-F238E27FC236}">
                    <a16:creationId xmlns:a16="http://schemas.microsoft.com/office/drawing/2014/main" id="{27ED6D50-A8CA-9B4D-B884-6F2093974AE5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7F77045-7A31-CA47-BE92-49CCA58B812B}"/>
                  </a:ext>
                </a:extLst>
              </p:cNvPr>
              <p:cNvSpPr txBox="1"/>
              <p:nvPr/>
            </p:nvSpPr>
            <p:spPr>
              <a:xfrm>
                <a:off x="10613413" y="4951053"/>
                <a:ext cx="6561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35" name="꺾인 연결선[E] 234">
                <a:extLst>
                  <a:ext uri="{FF2B5EF4-FFF2-40B4-BE49-F238E27FC236}">
                    <a16:creationId xmlns:a16="http://schemas.microsoft.com/office/drawing/2014/main" id="{92D4DDC3-B487-0B40-8277-2A0915D1AE01}"/>
                  </a:ext>
                </a:extLst>
              </p:cNvPr>
              <p:cNvCxnSpPr>
                <a:cxnSpLocks/>
                <a:stCxn id="234" idx="1"/>
                <a:endCxn id="233" idx="3"/>
              </p:cNvCxnSpPr>
              <p:nvPr/>
            </p:nvCxnSpPr>
            <p:spPr>
              <a:xfrm rot="10800000">
                <a:off x="10417543" y="5072734"/>
                <a:ext cx="195871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1558441-13F3-6C4D-99E3-E38FC16BA307}"/>
              </a:ext>
            </a:extLst>
          </p:cNvPr>
          <p:cNvGrpSpPr/>
          <p:nvPr/>
        </p:nvGrpSpPr>
        <p:grpSpPr>
          <a:xfrm>
            <a:off x="602312" y="5179573"/>
            <a:ext cx="3259406" cy="375362"/>
            <a:chOff x="1371747" y="5748282"/>
            <a:chExt cx="3259406" cy="37536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92ACCD4D-E5B6-E249-BE2A-87AF8F9157C7}"/>
                </a:ext>
              </a:extLst>
            </p:cNvPr>
            <p:cNvSpPr/>
            <p:nvPr/>
          </p:nvSpPr>
          <p:spPr>
            <a:xfrm>
              <a:off x="1371747" y="5748282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multiregimpl1_regs0</a:t>
              </a:r>
              <a:endParaRPr kumimoji="1" lang="ko-Kore-KR" altLang="en-US" sz="1100" dirty="0"/>
            </a:p>
          </p:txBody>
        </p:sp>
        <p:grpSp>
          <p:nvGrpSpPr>
            <p:cNvPr id="237" name="그룹 236">
              <a:extLst>
                <a:ext uri="{FF2B5EF4-FFF2-40B4-BE49-F238E27FC236}">
                  <a16:creationId xmlns:a16="http://schemas.microsoft.com/office/drawing/2014/main" id="{0B14DB5D-CDEC-D249-A7A8-168B0F4B0EEE}"/>
                </a:ext>
              </a:extLst>
            </p:cNvPr>
            <p:cNvGrpSpPr/>
            <p:nvPr/>
          </p:nvGrpSpPr>
          <p:grpSpPr>
            <a:xfrm>
              <a:off x="3730487" y="5877423"/>
              <a:ext cx="900666" cy="246221"/>
              <a:chOff x="10368927" y="4951053"/>
              <a:chExt cx="900666" cy="246221"/>
            </a:xfrm>
          </p:grpSpPr>
          <p:sp>
            <p:nvSpPr>
              <p:cNvPr id="238" name="삼각형 237">
                <a:extLst>
                  <a:ext uri="{FF2B5EF4-FFF2-40B4-BE49-F238E27FC236}">
                    <a16:creationId xmlns:a16="http://schemas.microsoft.com/office/drawing/2014/main" id="{96F9144D-DCED-7F4E-85A8-AED43FAE68A0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B3398DC4-9C82-884C-A58D-35ECF755D497}"/>
                  </a:ext>
                </a:extLst>
              </p:cNvPr>
              <p:cNvSpPr txBox="1"/>
              <p:nvPr/>
            </p:nvSpPr>
            <p:spPr>
              <a:xfrm>
                <a:off x="10613413" y="4951053"/>
                <a:ext cx="6561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40" name="꺾인 연결선[E] 239">
                <a:extLst>
                  <a:ext uri="{FF2B5EF4-FFF2-40B4-BE49-F238E27FC236}">
                    <a16:creationId xmlns:a16="http://schemas.microsoft.com/office/drawing/2014/main" id="{EA8C16FF-FE59-5D45-A965-6150663C0E34}"/>
                  </a:ext>
                </a:extLst>
              </p:cNvPr>
              <p:cNvCxnSpPr>
                <a:cxnSpLocks/>
                <a:stCxn id="239" idx="1"/>
                <a:endCxn id="238" idx="3"/>
              </p:cNvCxnSpPr>
              <p:nvPr/>
            </p:nvCxnSpPr>
            <p:spPr>
              <a:xfrm rot="10800000">
                <a:off x="10417543" y="5072734"/>
                <a:ext cx="195871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42" name="꺾인 연결선[E] 241">
            <a:extLst>
              <a:ext uri="{FF2B5EF4-FFF2-40B4-BE49-F238E27FC236}">
                <a16:creationId xmlns:a16="http://schemas.microsoft.com/office/drawing/2014/main" id="{20A44964-7133-0D4B-92E9-4AA7761642DA}"/>
              </a:ext>
            </a:extLst>
          </p:cNvPr>
          <p:cNvCxnSpPr>
            <a:stCxn id="53" idx="1"/>
            <a:endCxn id="54" idx="1"/>
          </p:cNvCxnSpPr>
          <p:nvPr/>
        </p:nvCxnSpPr>
        <p:spPr>
          <a:xfrm rot="10800000" flipH="1">
            <a:off x="602312" y="4430283"/>
            <a:ext cx="5454" cy="901690"/>
          </a:xfrm>
          <a:prstGeom prst="bentConnector3">
            <a:avLst>
              <a:gd name="adj1" fmla="val -41914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꺾인 연결선[E] 244">
            <a:extLst>
              <a:ext uri="{FF2B5EF4-FFF2-40B4-BE49-F238E27FC236}">
                <a16:creationId xmlns:a16="http://schemas.microsoft.com/office/drawing/2014/main" id="{837E0307-9699-3F4A-997F-B459A9B04BA7}"/>
              </a:ext>
            </a:extLst>
          </p:cNvPr>
          <p:cNvCxnSpPr>
            <a:cxnSpLocks/>
            <a:stCxn id="41" idx="1"/>
            <a:endCxn id="53" idx="3"/>
          </p:cNvCxnSpPr>
          <p:nvPr/>
        </p:nvCxnSpPr>
        <p:spPr>
          <a:xfrm rot="10800000" flipV="1">
            <a:off x="3010489" y="4392887"/>
            <a:ext cx="4750200" cy="93908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꺾인 연결선[E] 246">
            <a:extLst>
              <a:ext uri="{FF2B5EF4-FFF2-40B4-BE49-F238E27FC236}">
                <a16:creationId xmlns:a16="http://schemas.microsoft.com/office/drawing/2014/main" id="{F0F7920B-725C-3447-8926-6B3598E1FD79}"/>
              </a:ext>
            </a:extLst>
          </p:cNvPr>
          <p:cNvCxnSpPr>
            <a:stCxn id="41" idx="2"/>
            <a:endCxn id="115" idx="3"/>
          </p:cNvCxnSpPr>
          <p:nvPr/>
        </p:nvCxnSpPr>
        <p:spPr>
          <a:xfrm rot="5400000" flipH="1" flipV="1">
            <a:off x="8330155" y="3772361"/>
            <a:ext cx="1407549" cy="138305"/>
          </a:xfrm>
          <a:prstGeom prst="bentConnector5">
            <a:avLst>
              <a:gd name="adj1" fmla="val -16241"/>
              <a:gd name="adj2" fmla="val 1643228"/>
              <a:gd name="adj3" fmla="val 1137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34CB22C6-2874-C447-A72B-2E816F68AD43}"/>
              </a:ext>
            </a:extLst>
          </p:cNvPr>
          <p:cNvCxnSpPr>
            <a:stCxn id="81" idx="1"/>
            <a:endCxn id="116" idx="3"/>
          </p:cNvCxnSpPr>
          <p:nvPr/>
        </p:nvCxnSpPr>
        <p:spPr>
          <a:xfrm flipV="1">
            <a:off x="3838456" y="3338474"/>
            <a:ext cx="4900324" cy="9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[E] 35">
            <a:extLst>
              <a:ext uri="{FF2B5EF4-FFF2-40B4-BE49-F238E27FC236}">
                <a16:creationId xmlns:a16="http://schemas.microsoft.com/office/drawing/2014/main" id="{81DA88AE-2A16-6740-8ABE-97936B7C7EA6}"/>
              </a:ext>
            </a:extLst>
          </p:cNvPr>
          <p:cNvCxnSpPr>
            <a:stCxn id="52" idx="2"/>
            <a:endCxn id="39" idx="0"/>
          </p:cNvCxnSpPr>
          <p:nvPr/>
        </p:nvCxnSpPr>
        <p:spPr>
          <a:xfrm rot="5400000">
            <a:off x="1234641" y="2874566"/>
            <a:ext cx="1147638" cy="9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F70AB6B6-FE72-6F45-8D66-CB92F0E8571D}"/>
              </a:ext>
            </a:extLst>
          </p:cNvPr>
          <p:cNvSpPr txBox="1"/>
          <p:nvPr/>
        </p:nvSpPr>
        <p:spPr>
          <a:xfrm>
            <a:off x="219638" y="34090"/>
            <a:ext cx="37553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dirty="0" err="1"/>
              <a:t>BlindTransfer</a:t>
            </a:r>
            <a:r>
              <a:rPr kumimoji="1" lang="en-US" altLang="ko-Kore-KR" sz="3200" dirty="0"/>
              <a:t> for Multiple input</a:t>
            </a:r>
            <a:endParaRPr kumimoji="1" lang="ko-Kore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1" name="꺾인 연결선[E] 70">
            <a:extLst>
              <a:ext uri="{FF2B5EF4-FFF2-40B4-BE49-F238E27FC236}">
                <a16:creationId xmlns:a16="http://schemas.microsoft.com/office/drawing/2014/main" id="{543D7AFB-F838-744F-91EC-AB521434D1DF}"/>
              </a:ext>
            </a:extLst>
          </p:cNvPr>
          <p:cNvCxnSpPr>
            <a:cxnSpLocks/>
            <a:stCxn id="81" idx="1"/>
            <a:endCxn id="72" idx="2"/>
          </p:cNvCxnSpPr>
          <p:nvPr/>
        </p:nvCxnSpPr>
        <p:spPr>
          <a:xfrm flipV="1">
            <a:off x="3838456" y="571500"/>
            <a:ext cx="439212" cy="27679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4A178-AF47-1849-952A-727B60209979}"/>
              </a:ext>
            </a:extLst>
          </p:cNvPr>
          <p:cNvSpPr/>
          <p:nvPr/>
        </p:nvSpPr>
        <p:spPr>
          <a:xfrm>
            <a:off x="4101503" y="242888"/>
            <a:ext cx="352330" cy="32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o</a:t>
            </a:r>
            <a:endParaRPr kumimoji="1" lang="ko-Kore-KR" altLang="en-US" dirty="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D099CBC0-B471-A94D-ABFC-F2D645256996}"/>
              </a:ext>
            </a:extLst>
          </p:cNvPr>
          <p:cNvSpPr/>
          <p:nvPr/>
        </p:nvSpPr>
        <p:spPr>
          <a:xfrm>
            <a:off x="6367150" y="5123850"/>
            <a:ext cx="352330" cy="32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i</a:t>
            </a:r>
            <a:endParaRPr kumimoji="1" lang="ko-Kore-KR" altLang="en-US" dirty="0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89D215C-DF00-C546-8635-B7C808EA4DBD}"/>
              </a:ext>
            </a:extLst>
          </p:cNvPr>
          <p:cNvSpPr/>
          <p:nvPr/>
        </p:nvSpPr>
        <p:spPr>
          <a:xfrm>
            <a:off x="6375484" y="4718437"/>
            <a:ext cx="954277" cy="32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data_i</a:t>
            </a:r>
            <a:r>
              <a:rPr kumimoji="1" lang="en-US" altLang="ko-Kore-KR" sz="1100" dirty="0"/>
              <a:t>[15:0]</a:t>
            </a:r>
            <a:endParaRPr kumimoji="1" lang="ko-Kore-KR" altLang="en-US" sz="1100" dirty="0"/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49852AF2-45E6-484D-A4D7-B8D2F27D4076}"/>
              </a:ext>
            </a:extLst>
          </p:cNvPr>
          <p:cNvSpPr/>
          <p:nvPr/>
        </p:nvSpPr>
        <p:spPr>
          <a:xfrm>
            <a:off x="2813799" y="5652904"/>
            <a:ext cx="954277" cy="32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data_o</a:t>
            </a:r>
            <a:r>
              <a:rPr kumimoji="1" lang="en-US" altLang="ko-Kore-KR" sz="1100" dirty="0"/>
              <a:t> [15:0]</a:t>
            </a:r>
            <a:endParaRPr kumimoji="1" lang="ko-Kore-KR" altLang="en-US" sz="1100" dirty="0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890529E-1A48-4340-91AE-A888250F615E}"/>
              </a:ext>
            </a:extLst>
          </p:cNvPr>
          <p:cNvSpPr/>
          <p:nvPr/>
        </p:nvSpPr>
        <p:spPr>
          <a:xfrm>
            <a:off x="681430" y="6356456"/>
            <a:ext cx="180576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multiregimpl2_regs0[15:0]</a:t>
            </a:r>
            <a:endParaRPr kumimoji="1" lang="ko-Kore-KR" altLang="en-US" sz="1100" dirty="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A9D3FCB2-DD39-9E4F-BFE4-B441B4EFCE69}"/>
              </a:ext>
            </a:extLst>
          </p:cNvPr>
          <p:cNvSpPr/>
          <p:nvPr/>
        </p:nvSpPr>
        <p:spPr>
          <a:xfrm>
            <a:off x="2787066" y="6363549"/>
            <a:ext cx="180576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bxfer_data</a:t>
            </a:r>
            <a:r>
              <a:rPr kumimoji="1" lang="en-US" altLang="ko-Kore-KR" sz="1100" dirty="0"/>
              <a:t>[15:0]</a:t>
            </a:r>
            <a:endParaRPr kumimoji="1" lang="ko-Kore-KR" altLang="en-US" sz="11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64EF39B-8D0C-DC42-9353-E5F9FD347555}"/>
              </a:ext>
            </a:extLst>
          </p:cNvPr>
          <p:cNvGrpSpPr/>
          <p:nvPr/>
        </p:nvGrpSpPr>
        <p:grpSpPr>
          <a:xfrm>
            <a:off x="4809620" y="6249239"/>
            <a:ext cx="321703" cy="529936"/>
            <a:chOff x="4809620" y="6249239"/>
            <a:chExt cx="321703" cy="529936"/>
          </a:xfrm>
        </p:grpSpPr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B9868616-2132-0A48-8742-9CFE85677A6F}"/>
                </a:ext>
              </a:extLst>
            </p:cNvPr>
            <p:cNvGrpSpPr/>
            <p:nvPr/>
          </p:nvGrpSpPr>
          <p:grpSpPr>
            <a:xfrm rot="10800000">
              <a:off x="4809620" y="6249239"/>
              <a:ext cx="321703" cy="529936"/>
              <a:chOff x="10965384" y="2009521"/>
              <a:chExt cx="321703" cy="529936"/>
            </a:xfrm>
          </p:grpSpPr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86FB77F9-21C8-E543-958A-41ABCD3DE349}"/>
                  </a:ext>
                </a:extLst>
              </p:cNvPr>
              <p:cNvSpPr/>
              <p:nvPr/>
            </p:nvSpPr>
            <p:spPr>
              <a:xfrm rot="5400000">
                <a:off x="10959002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1" name="사다리꼴[T] 150">
                <a:extLst>
                  <a:ext uri="{FF2B5EF4-FFF2-40B4-BE49-F238E27FC236}">
                    <a16:creationId xmlns:a16="http://schemas.microsoft.com/office/drawing/2014/main" id="{02F71C7F-DDBF-BE42-9544-706010870FD0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D6ED6623-7A7A-1D4E-B879-CCDCC62B8EDC}"/>
                </a:ext>
              </a:extLst>
            </p:cNvPr>
            <p:cNvSpPr/>
            <p:nvPr/>
          </p:nvSpPr>
          <p:spPr>
            <a:xfrm rot="16200000">
              <a:off x="5023869" y="6598966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0847D67-A583-BA46-AB5E-C3E0A517DA49}"/>
              </a:ext>
            </a:extLst>
          </p:cNvPr>
          <p:cNvCxnSpPr>
            <a:stCxn id="129" idx="2"/>
            <a:endCxn id="153" idx="4"/>
          </p:cNvCxnSpPr>
          <p:nvPr/>
        </p:nvCxnSpPr>
        <p:spPr>
          <a:xfrm rot="5400000">
            <a:off x="5190747" y="4987625"/>
            <a:ext cx="1602453" cy="17213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삼각형 153">
            <a:extLst>
              <a:ext uri="{FF2B5EF4-FFF2-40B4-BE49-F238E27FC236}">
                <a16:creationId xmlns:a16="http://schemas.microsoft.com/office/drawing/2014/main" id="{CCE9DA43-F33D-BF4B-8237-BFE3A4978AAE}"/>
              </a:ext>
            </a:extLst>
          </p:cNvPr>
          <p:cNvSpPr/>
          <p:nvPr/>
        </p:nvSpPr>
        <p:spPr>
          <a:xfrm rot="10800000">
            <a:off x="3964085" y="6363109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F00E91C5-493A-DB4A-A6B0-11B61D32855E}"/>
              </a:ext>
            </a:extLst>
          </p:cNvPr>
          <p:cNvSpPr txBox="1"/>
          <p:nvPr/>
        </p:nvSpPr>
        <p:spPr>
          <a:xfrm>
            <a:off x="4073196" y="6129662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rsys_clk</a:t>
            </a:r>
            <a:endParaRPr kumimoji="1" lang="ko-Kore-KR" altLang="en-US" sz="1000" b="1" dirty="0"/>
          </a:p>
        </p:txBody>
      </p:sp>
      <p:cxnSp>
        <p:nvCxnSpPr>
          <p:cNvPr id="159" name="꺾인 연결선[E] 158">
            <a:extLst>
              <a:ext uri="{FF2B5EF4-FFF2-40B4-BE49-F238E27FC236}">
                <a16:creationId xmlns:a16="http://schemas.microsoft.com/office/drawing/2014/main" id="{D4C46380-63A6-7C4B-A44D-88D3DAFD82FB}"/>
              </a:ext>
            </a:extLst>
          </p:cNvPr>
          <p:cNvCxnSpPr>
            <a:cxnSpLocks/>
            <a:stCxn id="157" idx="1"/>
            <a:endCxn id="154" idx="3"/>
          </p:cNvCxnSpPr>
          <p:nvPr/>
        </p:nvCxnSpPr>
        <p:spPr>
          <a:xfrm rot="10800000" flipV="1">
            <a:off x="3987696" y="6252773"/>
            <a:ext cx="85500" cy="1103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B8C184BB-2C68-8A4E-8462-E44CA2B548A6}"/>
              </a:ext>
            </a:extLst>
          </p:cNvPr>
          <p:cNvCxnSpPr>
            <a:cxnSpLocks/>
            <a:stCxn id="143" idx="0"/>
            <a:endCxn id="145" idx="4"/>
          </p:cNvCxnSpPr>
          <p:nvPr/>
        </p:nvCxnSpPr>
        <p:spPr>
          <a:xfrm rot="16200000" flipH="1">
            <a:off x="4400081" y="5653416"/>
            <a:ext cx="21108" cy="1441375"/>
          </a:xfrm>
          <a:prstGeom prst="bentConnector4">
            <a:avLst>
              <a:gd name="adj1" fmla="val -761564"/>
              <a:gd name="adj2" fmla="val 1163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9B819BD-DE5E-F948-AEEA-10F4CBCEE4D5}"/>
              </a:ext>
            </a:extLst>
          </p:cNvPr>
          <p:cNvCxnSpPr>
            <a:cxnSpLocks/>
            <a:stCxn id="151" idx="0"/>
            <a:endCxn id="143" idx="3"/>
          </p:cNvCxnSpPr>
          <p:nvPr/>
        </p:nvCxnSpPr>
        <p:spPr>
          <a:xfrm flipH="1">
            <a:off x="4592829" y="6514208"/>
            <a:ext cx="216791" cy="1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삼각형 159">
            <a:extLst>
              <a:ext uri="{FF2B5EF4-FFF2-40B4-BE49-F238E27FC236}">
                <a16:creationId xmlns:a16="http://schemas.microsoft.com/office/drawing/2014/main" id="{F715C5FA-9911-3B47-A659-11BD5547952B}"/>
              </a:ext>
            </a:extLst>
          </p:cNvPr>
          <p:cNvSpPr/>
          <p:nvPr/>
        </p:nvSpPr>
        <p:spPr>
          <a:xfrm rot="10800000">
            <a:off x="1972651" y="6358571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BDFA517-2BB8-2649-A642-5EA0915BDE68}"/>
              </a:ext>
            </a:extLst>
          </p:cNvPr>
          <p:cNvSpPr txBox="1"/>
          <p:nvPr/>
        </p:nvSpPr>
        <p:spPr>
          <a:xfrm>
            <a:off x="2095139" y="6128677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62" name="꺾인 연결선[E] 161">
            <a:extLst>
              <a:ext uri="{FF2B5EF4-FFF2-40B4-BE49-F238E27FC236}">
                <a16:creationId xmlns:a16="http://schemas.microsoft.com/office/drawing/2014/main" id="{391AF08D-32DE-A946-8750-2782D43EE7B9}"/>
              </a:ext>
            </a:extLst>
          </p:cNvPr>
          <p:cNvCxnSpPr>
            <a:cxnSpLocks/>
            <a:stCxn id="161" idx="1"/>
            <a:endCxn id="160" idx="3"/>
          </p:cNvCxnSpPr>
          <p:nvPr/>
        </p:nvCxnSpPr>
        <p:spPr>
          <a:xfrm rot="10800000" flipV="1">
            <a:off x="1996263" y="6251787"/>
            <a:ext cx="98877" cy="10678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6228C6A-993F-0647-9103-B480704FA209}"/>
              </a:ext>
            </a:extLst>
          </p:cNvPr>
          <p:cNvGrpSpPr/>
          <p:nvPr/>
        </p:nvGrpSpPr>
        <p:grpSpPr>
          <a:xfrm>
            <a:off x="687130" y="5439665"/>
            <a:ext cx="2220348" cy="528345"/>
            <a:chOff x="687130" y="5642186"/>
            <a:chExt cx="2220348" cy="528345"/>
          </a:xfrm>
        </p:grpSpPr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42267135-4E79-4240-8FA7-5AD0D26E82BB}"/>
                </a:ext>
              </a:extLst>
            </p:cNvPr>
            <p:cNvSpPr/>
            <p:nvPr/>
          </p:nvSpPr>
          <p:spPr>
            <a:xfrm>
              <a:off x="687130" y="5865731"/>
              <a:ext cx="180006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multiregimpl2_regs1[15:0]</a:t>
              </a:r>
              <a:endParaRPr kumimoji="1" lang="ko-Kore-KR" altLang="en-US" sz="1100" dirty="0"/>
            </a:p>
          </p:txBody>
        </p:sp>
        <p:sp>
          <p:nvSpPr>
            <p:cNvPr id="165" name="삼각형 164">
              <a:extLst>
                <a:ext uri="{FF2B5EF4-FFF2-40B4-BE49-F238E27FC236}">
                  <a16:creationId xmlns:a16="http://schemas.microsoft.com/office/drawing/2014/main" id="{24D5D726-60D0-8947-9C69-BA9AE966B4E6}"/>
                </a:ext>
              </a:extLst>
            </p:cNvPr>
            <p:cNvSpPr/>
            <p:nvPr/>
          </p:nvSpPr>
          <p:spPr>
            <a:xfrm rot="10800000">
              <a:off x="1972651" y="587208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90BA6CDB-D769-A64C-ADC8-3DD465BBFA3B}"/>
                </a:ext>
              </a:extLst>
            </p:cNvPr>
            <p:cNvSpPr txBox="1"/>
            <p:nvPr/>
          </p:nvSpPr>
          <p:spPr>
            <a:xfrm>
              <a:off x="2095139" y="564218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74" name="꺾인 연결선[E] 173">
              <a:extLst>
                <a:ext uri="{FF2B5EF4-FFF2-40B4-BE49-F238E27FC236}">
                  <a16:creationId xmlns:a16="http://schemas.microsoft.com/office/drawing/2014/main" id="{C7919AEF-E84A-DB48-805B-384C7AC7749E}"/>
                </a:ext>
              </a:extLst>
            </p:cNvPr>
            <p:cNvCxnSpPr>
              <a:cxnSpLocks/>
              <a:stCxn id="173" idx="1"/>
              <a:endCxn id="165" idx="3"/>
            </p:cNvCxnSpPr>
            <p:nvPr/>
          </p:nvCxnSpPr>
          <p:spPr>
            <a:xfrm rot="10800000" flipV="1">
              <a:off x="1996263" y="5765296"/>
              <a:ext cx="98877" cy="10678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E4987CB-C200-5946-9DD5-BBB688EAA084}"/>
              </a:ext>
            </a:extLst>
          </p:cNvPr>
          <p:cNvCxnSpPr>
            <a:stCxn id="143" idx="1"/>
            <a:endCxn id="136" idx="3"/>
          </p:cNvCxnSpPr>
          <p:nvPr/>
        </p:nvCxnSpPr>
        <p:spPr>
          <a:xfrm flipH="1" flipV="1">
            <a:off x="2487193" y="6508856"/>
            <a:ext cx="299873" cy="7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E15B9B9-09DE-5246-9BE4-8F525FBAA5C4}"/>
              </a:ext>
            </a:extLst>
          </p:cNvPr>
          <p:cNvCxnSpPr>
            <a:stCxn id="136" idx="0"/>
            <a:endCxn id="141" idx="2"/>
          </p:cNvCxnSpPr>
          <p:nvPr/>
        </p:nvCxnSpPr>
        <p:spPr>
          <a:xfrm flipV="1">
            <a:off x="1584312" y="5968010"/>
            <a:ext cx="2850" cy="388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8DF6C1A-83E1-604A-8C77-DF4EC88D3C9E}"/>
              </a:ext>
            </a:extLst>
          </p:cNvPr>
          <p:cNvCxnSpPr>
            <a:stCxn id="141" idx="3"/>
            <a:endCxn id="130" idx="1"/>
          </p:cNvCxnSpPr>
          <p:nvPr/>
        </p:nvCxnSpPr>
        <p:spPr>
          <a:xfrm>
            <a:off x="2487193" y="5815610"/>
            <a:ext cx="326606" cy="1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0899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0BF7CC-0281-6A48-8276-88FF01816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B9A224-EF92-914D-AB28-B668E21AA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56F843-28B7-E746-AB58-92040AD50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96</a:t>
            </a:fld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183D7E-3C7B-D747-96D7-3C2150EAEF32}"/>
              </a:ext>
            </a:extLst>
          </p:cNvPr>
          <p:cNvSpPr txBox="1"/>
          <p:nvPr/>
        </p:nvSpPr>
        <p:spPr>
          <a:xfrm>
            <a:off x="219638" y="34090"/>
            <a:ext cx="3755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Tahoma" panose="020B0604030504040204" pitchFamily="34" charset="0"/>
                <a:cs typeface="Tahoma" panose="020B0604030504040204" pitchFamily="34" charset="0"/>
              </a:rPr>
              <a:t>FDPE</a:t>
            </a:r>
            <a:endParaRPr kumimoji="1" lang="ko-Kore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9FD063-0D17-1C45-8BF4-AAEAC7D83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618865"/>
            <a:ext cx="7505700" cy="5664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188DE29-8355-FE47-BF85-4E615D88E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973" y="2072377"/>
            <a:ext cx="74422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0761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1EB7D4-712F-A341-A3BF-5AC762FFB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CSR</a:t>
            </a:r>
            <a:r>
              <a:rPr kumimoji="1" lang="ko-KR" altLang="en-US" dirty="0"/>
              <a:t> </a:t>
            </a:r>
            <a:r>
              <a:rPr kumimoji="1" lang="en-US" altLang="ko-KR" dirty="0"/>
              <a:t>in RTIO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BCE928-0034-7542-BD47-EFE638234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B7DE25-7FAF-1640-9D59-7D4E0A371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FDE9B9-5793-2543-8942-6ACFBE87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97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8567800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1E2E74-0BE0-AA47-AF95-2F264677C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51AD71-2C1F-D746-BEE5-1CA2EB86B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3CB831-66A6-8549-9977-B05997C41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98</a:t>
            </a:fld>
            <a:endParaRPr kumimoji="1"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D70ABC9-3CC9-4244-AE6D-F94E4A68E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708" y="158768"/>
            <a:ext cx="3633245" cy="641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2622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6ACED6-3DB0-FB40-8182-54E96CAEF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03C954-0341-3E45-9411-BDBDCE834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 dirty="0" err="1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8DA4AD-BCA8-034A-8283-BF972958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99</a:t>
            </a:fld>
            <a:endParaRPr kumimoji="1" lang="ko-Kore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3BB93BF-8E0B-DA42-AC80-52A8AE4D314D}"/>
              </a:ext>
            </a:extLst>
          </p:cNvPr>
          <p:cNvGrpSpPr/>
          <p:nvPr/>
        </p:nvGrpSpPr>
        <p:grpSpPr>
          <a:xfrm>
            <a:off x="64987" y="2161407"/>
            <a:ext cx="2068862" cy="713556"/>
            <a:chOff x="61025" y="2391627"/>
            <a:chExt cx="2068862" cy="71355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AB843F9-3BE4-9D42-A632-6DE9C62A5BB9}"/>
                </a:ext>
              </a:extLst>
            </p:cNvPr>
            <p:cNvGrpSpPr/>
            <p:nvPr/>
          </p:nvGrpSpPr>
          <p:grpSpPr>
            <a:xfrm>
              <a:off x="61025" y="2391627"/>
              <a:ext cx="1789834" cy="713337"/>
              <a:chOff x="3017345" y="6023089"/>
              <a:chExt cx="1789834" cy="713337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4A6B757F-FCBC-2743-A475-E5635F114ACE}"/>
                  </a:ext>
                </a:extLst>
              </p:cNvPr>
              <p:cNvSpPr/>
              <p:nvPr/>
            </p:nvSpPr>
            <p:spPr>
              <a:xfrm>
                <a:off x="3017345" y="6023089"/>
                <a:ext cx="1789834" cy="713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CSRStatus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collision_channel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5246D12-70B6-A14D-B824-53D73B715FE5}"/>
                  </a:ext>
                </a:extLst>
              </p:cNvPr>
              <p:cNvSpPr/>
              <p:nvPr/>
            </p:nvSpPr>
            <p:spPr>
              <a:xfrm>
                <a:off x="3470023" y="6407629"/>
                <a:ext cx="88447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status[15:0]</a:t>
                </a:r>
                <a:endParaRPr kumimoji="1" lang="ko-Kore-KR" altLang="en-US" sz="1100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2A2EB7-591F-2541-B0BC-D260DA5212BF}"/>
                </a:ext>
              </a:extLst>
            </p:cNvPr>
            <p:cNvSpPr txBox="1"/>
            <p:nvPr/>
          </p:nvSpPr>
          <p:spPr>
            <a:xfrm>
              <a:off x="1528405" y="2858962"/>
              <a:ext cx="6014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11" name="삼각형 10">
              <a:extLst>
                <a:ext uri="{FF2B5EF4-FFF2-40B4-BE49-F238E27FC236}">
                  <a16:creationId xmlns:a16="http://schemas.microsoft.com/office/drawing/2014/main" id="{0DC84098-A232-8649-A4DB-8C7606D9D278}"/>
                </a:ext>
              </a:extLst>
            </p:cNvPr>
            <p:cNvSpPr/>
            <p:nvPr/>
          </p:nvSpPr>
          <p:spPr>
            <a:xfrm rot="16200000">
              <a:off x="1350466" y="295710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" name="꺾인 연결선[E] 11">
              <a:extLst>
                <a:ext uri="{FF2B5EF4-FFF2-40B4-BE49-F238E27FC236}">
                  <a16:creationId xmlns:a16="http://schemas.microsoft.com/office/drawing/2014/main" id="{94E66226-1EA9-6A4F-91C8-F88A772839D6}"/>
                </a:ext>
              </a:extLst>
            </p:cNvPr>
            <p:cNvCxnSpPr>
              <a:cxnSpLocks/>
              <a:stCxn id="10" idx="1"/>
              <a:endCxn id="11" idx="3"/>
            </p:cNvCxnSpPr>
            <p:nvPr/>
          </p:nvCxnSpPr>
          <p:spPr>
            <a:xfrm rot="10800000">
              <a:off x="1398385" y="2981417"/>
              <a:ext cx="130020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C8C2939-274F-4642-A432-7E46013BC257}"/>
              </a:ext>
            </a:extLst>
          </p:cNvPr>
          <p:cNvGrpSpPr/>
          <p:nvPr/>
        </p:nvGrpSpPr>
        <p:grpSpPr>
          <a:xfrm>
            <a:off x="61024" y="1216476"/>
            <a:ext cx="2072825" cy="718094"/>
            <a:chOff x="52433" y="1425241"/>
            <a:chExt cx="2072825" cy="71809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65DB972-E7D3-304A-B4CB-8468875F8204}"/>
                </a:ext>
              </a:extLst>
            </p:cNvPr>
            <p:cNvGrpSpPr/>
            <p:nvPr/>
          </p:nvGrpSpPr>
          <p:grpSpPr>
            <a:xfrm>
              <a:off x="52433" y="1425241"/>
              <a:ext cx="1798426" cy="713337"/>
              <a:chOff x="3013049" y="6023089"/>
              <a:chExt cx="1798426" cy="713337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971F94F8-F218-AC47-AFEC-82C26E9DF231}"/>
                  </a:ext>
                </a:extLst>
              </p:cNvPr>
              <p:cNvSpPr/>
              <p:nvPr/>
            </p:nvSpPr>
            <p:spPr>
              <a:xfrm>
                <a:off x="3013049" y="6023089"/>
                <a:ext cx="1798426" cy="713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CSRStatus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busy_channel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1D25507-FF7D-0A4B-9ECD-89734E6AC7F5}"/>
                  </a:ext>
                </a:extLst>
              </p:cNvPr>
              <p:cNvSpPr/>
              <p:nvPr/>
            </p:nvSpPr>
            <p:spPr>
              <a:xfrm>
                <a:off x="3470023" y="6407629"/>
                <a:ext cx="88447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status[15:0]</a:t>
                </a:r>
                <a:endParaRPr kumimoji="1" lang="ko-Kore-KR" altLang="en-US" sz="1100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A0CAB6-FABC-9A43-AE44-AD8D933DB495}"/>
                </a:ext>
              </a:extLst>
            </p:cNvPr>
            <p:cNvSpPr txBox="1"/>
            <p:nvPr/>
          </p:nvSpPr>
          <p:spPr>
            <a:xfrm>
              <a:off x="1523776" y="1897114"/>
              <a:ext cx="6014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18" name="삼각형 17">
              <a:extLst>
                <a:ext uri="{FF2B5EF4-FFF2-40B4-BE49-F238E27FC236}">
                  <a16:creationId xmlns:a16="http://schemas.microsoft.com/office/drawing/2014/main" id="{A69266C0-3623-AC4D-A4DE-0ED3300A9DB8}"/>
                </a:ext>
              </a:extLst>
            </p:cNvPr>
            <p:cNvSpPr/>
            <p:nvPr/>
          </p:nvSpPr>
          <p:spPr>
            <a:xfrm rot="16200000">
              <a:off x="1345837" y="199526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9" name="꺾인 연결선[E] 18">
              <a:extLst>
                <a:ext uri="{FF2B5EF4-FFF2-40B4-BE49-F238E27FC236}">
                  <a16:creationId xmlns:a16="http://schemas.microsoft.com/office/drawing/2014/main" id="{DDB91A81-C233-1A4E-A580-BA67224345A6}"/>
                </a:ext>
              </a:extLst>
            </p:cNvPr>
            <p:cNvCxnSpPr>
              <a:cxnSpLocks/>
              <a:stCxn id="17" idx="1"/>
              <a:endCxn id="18" idx="3"/>
            </p:cNvCxnSpPr>
            <p:nvPr/>
          </p:nvCxnSpPr>
          <p:spPr>
            <a:xfrm rot="10800000">
              <a:off x="1393756" y="2019569"/>
              <a:ext cx="130020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C6CB594-23E6-EB40-877C-3674093724D5}"/>
              </a:ext>
            </a:extLst>
          </p:cNvPr>
          <p:cNvGrpSpPr/>
          <p:nvPr/>
        </p:nvGrpSpPr>
        <p:grpSpPr>
          <a:xfrm>
            <a:off x="63338" y="244536"/>
            <a:ext cx="2047510" cy="725130"/>
            <a:chOff x="63338" y="458853"/>
            <a:chExt cx="2047510" cy="72513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4400398-C792-984D-8B56-25E163F71668}"/>
                </a:ext>
              </a:extLst>
            </p:cNvPr>
            <p:cNvGrpSpPr/>
            <p:nvPr/>
          </p:nvGrpSpPr>
          <p:grpSpPr>
            <a:xfrm>
              <a:off x="63338" y="458853"/>
              <a:ext cx="1776612" cy="713337"/>
              <a:chOff x="3035107" y="6023089"/>
              <a:chExt cx="1776612" cy="713337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238A94A1-2A96-1147-928B-8DDA75CBF638}"/>
                  </a:ext>
                </a:extLst>
              </p:cNvPr>
              <p:cNvSpPr/>
              <p:nvPr/>
            </p:nvSpPr>
            <p:spPr>
              <a:xfrm>
                <a:off x="3035107" y="6023089"/>
                <a:ext cx="1776612" cy="713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CSRStatus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sequence_error_channel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618FBEDC-328A-1F40-A77C-ADF9A123FFF7}"/>
                  </a:ext>
                </a:extLst>
              </p:cNvPr>
              <p:cNvSpPr/>
              <p:nvPr/>
            </p:nvSpPr>
            <p:spPr>
              <a:xfrm>
                <a:off x="3470023" y="6407629"/>
                <a:ext cx="88447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status[15:0]</a:t>
                </a:r>
                <a:endParaRPr kumimoji="1" lang="ko-Kore-KR" altLang="en-US" sz="1100" dirty="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CAABD0-A6FF-D24F-B7A0-26B45CDB82DC}"/>
                </a:ext>
              </a:extLst>
            </p:cNvPr>
            <p:cNvSpPr txBox="1"/>
            <p:nvPr/>
          </p:nvSpPr>
          <p:spPr>
            <a:xfrm>
              <a:off x="1509366" y="937762"/>
              <a:ext cx="6014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25" name="삼각형 24">
              <a:extLst>
                <a:ext uri="{FF2B5EF4-FFF2-40B4-BE49-F238E27FC236}">
                  <a16:creationId xmlns:a16="http://schemas.microsoft.com/office/drawing/2014/main" id="{EA625276-817B-3343-8E30-931678F80080}"/>
                </a:ext>
              </a:extLst>
            </p:cNvPr>
            <p:cNvSpPr/>
            <p:nvPr/>
          </p:nvSpPr>
          <p:spPr>
            <a:xfrm rot="16200000">
              <a:off x="1331427" y="103590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6" name="꺾인 연결선[E] 25">
              <a:extLst>
                <a:ext uri="{FF2B5EF4-FFF2-40B4-BE49-F238E27FC236}">
                  <a16:creationId xmlns:a16="http://schemas.microsoft.com/office/drawing/2014/main" id="{28415C53-8A0A-644C-B2A6-B49B90E76C13}"/>
                </a:ext>
              </a:extLst>
            </p:cNvPr>
            <p:cNvCxnSpPr>
              <a:cxnSpLocks/>
              <a:stCxn id="24" idx="1"/>
              <a:endCxn id="25" idx="3"/>
            </p:cNvCxnSpPr>
            <p:nvPr/>
          </p:nvCxnSpPr>
          <p:spPr>
            <a:xfrm rot="10800000">
              <a:off x="1379346" y="1060217"/>
              <a:ext cx="130020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1A52C19-4229-B04E-B682-3BB9383E43BB}"/>
              </a:ext>
            </a:extLst>
          </p:cNvPr>
          <p:cNvGrpSpPr/>
          <p:nvPr/>
        </p:nvGrpSpPr>
        <p:grpSpPr>
          <a:xfrm>
            <a:off x="77534" y="3087045"/>
            <a:ext cx="967983" cy="789191"/>
            <a:chOff x="3067996" y="6023089"/>
            <a:chExt cx="967983" cy="78919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806A1F9-3966-8C46-AB6D-C8E85190FCEF}"/>
                </a:ext>
              </a:extLst>
            </p:cNvPr>
            <p:cNvGrpSpPr/>
            <p:nvPr/>
          </p:nvGrpSpPr>
          <p:grpSpPr>
            <a:xfrm>
              <a:off x="3067996" y="6023089"/>
              <a:ext cx="967983" cy="789191"/>
              <a:chOff x="3067996" y="6023089"/>
              <a:chExt cx="967983" cy="789191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3AEC9520-6A26-7749-80D8-8F2ED80245E7}"/>
                  </a:ext>
                </a:extLst>
              </p:cNvPr>
              <p:cNvSpPr/>
              <p:nvPr/>
            </p:nvSpPr>
            <p:spPr>
              <a:xfrm>
                <a:off x="3067996" y="6023089"/>
                <a:ext cx="967983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(reset)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ED38771A-03EC-C646-99C1-BD172A3A80BA}"/>
                  </a:ext>
                </a:extLst>
              </p:cNvPr>
              <p:cNvSpPr/>
              <p:nvPr/>
            </p:nvSpPr>
            <p:spPr>
              <a:xfrm>
                <a:off x="3090752" y="6401385"/>
                <a:ext cx="259477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</a:t>
                </a:r>
                <a:endParaRPr kumimoji="1" lang="ko-Kore-KR" altLang="en-US" sz="1100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7CE144D-BE89-B949-9D5C-A6EFD09E0E9D}"/>
                  </a:ext>
                </a:extLst>
              </p:cNvPr>
              <p:cNvSpPr/>
              <p:nvPr/>
            </p:nvSpPr>
            <p:spPr>
              <a:xfrm>
                <a:off x="3375619" y="6401385"/>
                <a:ext cx="262307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</a:t>
                </a:r>
                <a:endParaRPr kumimoji="1" lang="ko-Kore-KR" altLang="en-US" sz="1100" dirty="0"/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3BFB680-415E-944B-8C60-3BCD1DC876E8}"/>
                </a:ext>
              </a:extLst>
            </p:cNvPr>
            <p:cNvSpPr/>
            <p:nvPr/>
          </p:nvSpPr>
          <p:spPr>
            <a:xfrm>
              <a:off x="3661861" y="6404739"/>
              <a:ext cx="351916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8DA38CD-079D-6E46-A4EE-65C9596BD3BA}"/>
              </a:ext>
            </a:extLst>
          </p:cNvPr>
          <p:cNvGrpSpPr/>
          <p:nvPr/>
        </p:nvGrpSpPr>
        <p:grpSpPr>
          <a:xfrm>
            <a:off x="55837" y="4097762"/>
            <a:ext cx="967982" cy="789191"/>
            <a:chOff x="3067997" y="6023089"/>
            <a:chExt cx="967982" cy="789191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21CC6FA-D595-004C-A5A9-2165C43D4383}"/>
                </a:ext>
              </a:extLst>
            </p:cNvPr>
            <p:cNvGrpSpPr/>
            <p:nvPr/>
          </p:nvGrpSpPr>
          <p:grpSpPr>
            <a:xfrm>
              <a:off x="3067997" y="6023089"/>
              <a:ext cx="967982" cy="789191"/>
              <a:chOff x="3067997" y="6023089"/>
              <a:chExt cx="967982" cy="789191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9CFB8FDA-1410-2448-94FB-B329CA3FF550}"/>
                  </a:ext>
                </a:extLst>
              </p:cNvPr>
              <p:cNvSpPr/>
              <p:nvPr/>
            </p:nvSpPr>
            <p:spPr>
              <a:xfrm>
                <a:off x="3067997" y="6023089"/>
                <a:ext cx="967982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reset_phy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E6B93AE2-E139-434A-91CB-60FC95D5B373}"/>
                  </a:ext>
                </a:extLst>
              </p:cNvPr>
              <p:cNvSpPr/>
              <p:nvPr/>
            </p:nvSpPr>
            <p:spPr>
              <a:xfrm>
                <a:off x="3090753" y="6401385"/>
                <a:ext cx="262324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</a:t>
                </a:r>
                <a:endParaRPr kumimoji="1" lang="ko-Kore-KR" altLang="en-US" sz="1100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5D887EA7-3A79-2D4E-B807-7BB413490F5E}"/>
                  </a:ext>
                </a:extLst>
              </p:cNvPr>
              <p:cNvSpPr/>
              <p:nvPr/>
            </p:nvSpPr>
            <p:spPr>
              <a:xfrm>
                <a:off x="3375619" y="6401385"/>
                <a:ext cx="26518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</a:t>
                </a:r>
                <a:endParaRPr kumimoji="1" lang="ko-Kore-KR" altLang="en-US" sz="1100" dirty="0"/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FE0C181-AFDE-6648-82F9-413F9DE497C9}"/>
                </a:ext>
              </a:extLst>
            </p:cNvPr>
            <p:cNvSpPr/>
            <p:nvPr/>
          </p:nvSpPr>
          <p:spPr>
            <a:xfrm>
              <a:off x="3669418" y="6397182"/>
              <a:ext cx="344359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BF39929-C8D3-724E-A208-682D5EDA4D98}"/>
              </a:ext>
            </a:extLst>
          </p:cNvPr>
          <p:cNvGrpSpPr/>
          <p:nvPr/>
        </p:nvGrpSpPr>
        <p:grpSpPr>
          <a:xfrm>
            <a:off x="58789" y="5094046"/>
            <a:ext cx="1688531" cy="789191"/>
            <a:chOff x="3067996" y="6023089"/>
            <a:chExt cx="1688531" cy="789191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22748419-7C7E-5C4A-9029-C556F95A9ABD}"/>
                </a:ext>
              </a:extLst>
            </p:cNvPr>
            <p:cNvGrpSpPr/>
            <p:nvPr/>
          </p:nvGrpSpPr>
          <p:grpSpPr>
            <a:xfrm>
              <a:off x="3067996" y="6023089"/>
              <a:ext cx="1688531" cy="789191"/>
              <a:chOff x="3067996" y="6023089"/>
              <a:chExt cx="1688531" cy="789191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08C59481-5ED5-264C-A953-C15EC47CC5E3}"/>
                  </a:ext>
                </a:extLst>
              </p:cNvPr>
              <p:cNvSpPr/>
              <p:nvPr/>
            </p:nvSpPr>
            <p:spPr>
              <a:xfrm>
                <a:off x="3067996" y="6023089"/>
                <a:ext cx="1688531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async_error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999873F-4D82-364B-A95E-9B111731FD32}"/>
                  </a:ext>
                </a:extLst>
              </p:cNvPr>
              <p:cNvSpPr/>
              <p:nvPr/>
            </p:nvSpPr>
            <p:spPr>
              <a:xfrm>
                <a:off x="3116508" y="6401385"/>
                <a:ext cx="554483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w[2:0]</a:t>
                </a:r>
                <a:endParaRPr kumimoji="1" lang="ko-Kore-KR" altLang="en-US" sz="1100" dirty="0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988AA66B-F884-744B-85C2-51A09C9F1D02}"/>
                  </a:ext>
                </a:extLst>
              </p:cNvPr>
              <p:cNvSpPr/>
              <p:nvPr/>
            </p:nvSpPr>
            <p:spPr>
              <a:xfrm>
                <a:off x="3736968" y="6401385"/>
                <a:ext cx="560530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r[2:0]</a:t>
                </a:r>
                <a:endParaRPr kumimoji="1" lang="ko-Kore-KR" altLang="en-US" sz="1100" dirty="0"/>
              </a:p>
            </p:txBody>
          </p:sp>
        </p:grp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FAFADF0-C134-BC4C-8597-DC6600EB10EF}"/>
                </a:ext>
              </a:extLst>
            </p:cNvPr>
            <p:cNvSpPr/>
            <p:nvPr/>
          </p:nvSpPr>
          <p:spPr>
            <a:xfrm>
              <a:off x="4358803" y="6397182"/>
              <a:ext cx="351916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DD2E0FDB-5F5B-6146-8568-91CB612C413B}"/>
              </a:ext>
            </a:extLst>
          </p:cNvPr>
          <p:cNvGrpSpPr/>
          <p:nvPr/>
        </p:nvGrpSpPr>
        <p:grpSpPr>
          <a:xfrm>
            <a:off x="6086906" y="3900876"/>
            <a:ext cx="2853290" cy="351608"/>
            <a:chOff x="6411762" y="1777121"/>
            <a:chExt cx="2853290" cy="351608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21731A6-A5A2-9F46-83DF-ECD304F45BAB}"/>
                </a:ext>
              </a:extLst>
            </p:cNvPr>
            <p:cNvSpPr/>
            <p:nvPr/>
          </p:nvSpPr>
          <p:spPr>
            <a:xfrm>
              <a:off x="6411762" y="1823929"/>
              <a:ext cx="202802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ore-KR" sz="900" dirty="0" err="1"/>
                <a:t>main_nist_clock_nist_clock_interface_adr</a:t>
              </a:r>
              <a:r>
                <a:rPr lang="en-US" altLang="ko-Kore-KR" sz="900" dirty="0"/>
                <a:t>[13:0]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6BFC5C6-7D8F-4E43-A764-8A7E02D802F9}"/>
                </a:ext>
              </a:extLst>
            </p:cNvPr>
            <p:cNvSpPr txBox="1"/>
            <p:nvPr/>
          </p:nvSpPr>
          <p:spPr>
            <a:xfrm>
              <a:off x="8638956" y="1777121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72" name="삼각형 71">
              <a:extLst>
                <a:ext uri="{FF2B5EF4-FFF2-40B4-BE49-F238E27FC236}">
                  <a16:creationId xmlns:a16="http://schemas.microsoft.com/office/drawing/2014/main" id="{E006508A-88B6-254C-82A4-799C064CB3BD}"/>
                </a:ext>
              </a:extLst>
            </p:cNvPr>
            <p:cNvSpPr/>
            <p:nvPr/>
          </p:nvSpPr>
          <p:spPr>
            <a:xfrm rot="16200000">
              <a:off x="8389895" y="1875268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4394BFFF-BD8D-8D41-984A-58F3061CDA13}"/>
                </a:ext>
              </a:extLst>
            </p:cNvPr>
            <p:cNvCxnSpPr>
              <a:cxnSpLocks/>
              <a:stCxn id="71" idx="1"/>
              <a:endCxn id="72" idx="3"/>
            </p:cNvCxnSpPr>
            <p:nvPr/>
          </p:nvCxnSpPr>
          <p:spPr>
            <a:xfrm rot="10800000">
              <a:off x="8437814" y="1899576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09C975A-22FE-8A47-B11A-84DDF9370355}"/>
              </a:ext>
            </a:extLst>
          </p:cNvPr>
          <p:cNvSpPr/>
          <p:nvPr/>
        </p:nvSpPr>
        <p:spPr>
          <a:xfrm>
            <a:off x="6091070" y="4617608"/>
            <a:ext cx="214068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ore-KR" sz="900" dirty="0"/>
              <a:t>builder_comb_rhs_array_muxed62[29:0]</a:t>
            </a: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7F71F562-507B-434E-8D90-CAEA20AAC908}"/>
              </a:ext>
            </a:extLst>
          </p:cNvPr>
          <p:cNvGrpSpPr/>
          <p:nvPr/>
        </p:nvGrpSpPr>
        <p:grpSpPr>
          <a:xfrm rot="16200000">
            <a:off x="3640139" y="3588200"/>
            <a:ext cx="758287" cy="544317"/>
            <a:chOff x="2883371" y="5392849"/>
            <a:chExt cx="962915" cy="724984"/>
          </a:xfrm>
        </p:grpSpPr>
        <p:sp>
          <p:nvSpPr>
            <p:cNvPr id="102" name="사다리꼴[T] 101">
              <a:extLst>
                <a:ext uri="{FF2B5EF4-FFF2-40B4-BE49-F238E27FC236}">
                  <a16:creationId xmlns:a16="http://schemas.microsoft.com/office/drawing/2014/main" id="{1A7C4680-8538-4E4E-A4F7-6887CBCBE1FD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100" dirty="0"/>
                <a:t>EQUAL?</a:t>
              </a:r>
              <a:endParaRPr kumimoji="1" lang="ko-Kore-KR" altLang="en-US" sz="1100" dirty="0"/>
            </a:p>
          </p:txBody>
        </p:sp>
        <p:sp>
          <p:nvSpPr>
            <p:cNvPr id="103" name="삼각형 102">
              <a:extLst>
                <a:ext uri="{FF2B5EF4-FFF2-40B4-BE49-F238E27FC236}">
                  <a16:creationId xmlns:a16="http://schemas.microsoft.com/office/drawing/2014/main" id="{7B276595-ADBD-AD4C-A9FB-B68AF17119FB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2CD1D242-9B5C-7042-AD8A-10FB0347845A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8FE98B5C-E7E1-1F49-972F-F55BDE5B4C53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D34D5CFF-7913-F54F-9FFB-C53510D14594}"/>
              </a:ext>
            </a:extLst>
          </p:cNvPr>
          <p:cNvSpPr/>
          <p:nvPr/>
        </p:nvSpPr>
        <p:spPr>
          <a:xfrm>
            <a:off x="4387961" y="3322598"/>
            <a:ext cx="397248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16</a:t>
            </a:r>
            <a:endParaRPr kumimoji="1" lang="ko-Kore-KR" altLang="en-US" sz="110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E6E54B8-8937-794F-88C8-579D516456A9}"/>
              </a:ext>
            </a:extLst>
          </p:cNvPr>
          <p:cNvSpPr txBox="1"/>
          <p:nvPr/>
        </p:nvSpPr>
        <p:spPr>
          <a:xfrm>
            <a:off x="4225487" y="3863418"/>
            <a:ext cx="6223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[13:9]</a:t>
            </a:r>
          </a:p>
        </p:txBody>
      </p:sp>
      <p:cxnSp>
        <p:nvCxnSpPr>
          <p:cNvPr id="116" name="꺾인 연결선[E] 115">
            <a:extLst>
              <a:ext uri="{FF2B5EF4-FFF2-40B4-BE49-F238E27FC236}">
                <a16:creationId xmlns:a16="http://schemas.microsoft.com/office/drawing/2014/main" id="{3D6C1BEB-CD1C-8A41-B1AF-BBD7E840198D}"/>
              </a:ext>
            </a:extLst>
          </p:cNvPr>
          <p:cNvCxnSpPr>
            <a:cxnSpLocks/>
            <a:stCxn id="106" idx="2"/>
            <a:endCxn id="104" idx="3"/>
          </p:cNvCxnSpPr>
          <p:nvPr/>
        </p:nvCxnSpPr>
        <p:spPr>
          <a:xfrm rot="5400000">
            <a:off x="4404580" y="3473731"/>
            <a:ext cx="28339" cy="33567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4E7DA456-A881-A040-BDF7-51628BC34185}"/>
              </a:ext>
            </a:extLst>
          </p:cNvPr>
          <p:cNvGrpSpPr/>
          <p:nvPr/>
        </p:nvGrpSpPr>
        <p:grpSpPr>
          <a:xfrm rot="5400000">
            <a:off x="8853357" y="4449917"/>
            <a:ext cx="529936" cy="331135"/>
            <a:chOff x="8173088" y="5938792"/>
            <a:chExt cx="529936" cy="331135"/>
          </a:xfrm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7701A2A0-CCC1-FB41-8BE3-7F48F3463D5D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C12E3ADB-89FF-7D49-BFC7-340FFE3AC4DF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27" name="타원 126">
                <a:extLst>
                  <a:ext uri="{FF2B5EF4-FFF2-40B4-BE49-F238E27FC236}">
                    <a16:creationId xmlns:a16="http://schemas.microsoft.com/office/drawing/2014/main" id="{C5EE0DC3-6903-0347-9205-234FD1AAB6EB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28" name="사다리꼴[T] 127">
                <a:extLst>
                  <a:ext uri="{FF2B5EF4-FFF2-40B4-BE49-F238E27FC236}">
                    <a16:creationId xmlns:a16="http://schemas.microsoft.com/office/drawing/2014/main" id="{BE6414BE-14EF-E841-972C-C96F12D1D790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32" name="꺾인 연결선[E] 131">
            <a:extLst>
              <a:ext uri="{FF2B5EF4-FFF2-40B4-BE49-F238E27FC236}">
                <a16:creationId xmlns:a16="http://schemas.microsoft.com/office/drawing/2014/main" id="{0048C5E1-5FD4-9E4F-BB67-15CEEB42EA0A}"/>
              </a:ext>
            </a:extLst>
          </p:cNvPr>
          <p:cNvCxnSpPr>
            <a:cxnSpLocks/>
            <a:stCxn id="128" idx="0"/>
            <a:endCxn id="85" idx="3"/>
          </p:cNvCxnSpPr>
          <p:nvPr/>
        </p:nvCxnSpPr>
        <p:spPr>
          <a:xfrm rot="10800000" flipV="1">
            <a:off x="8231752" y="4615486"/>
            <a:ext cx="721006" cy="15452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4F232C6B-24B6-D548-9B04-B4620A4A312C}"/>
              </a:ext>
            </a:extLst>
          </p:cNvPr>
          <p:cNvGrpSpPr/>
          <p:nvPr/>
        </p:nvGrpSpPr>
        <p:grpSpPr>
          <a:xfrm>
            <a:off x="6094843" y="5197729"/>
            <a:ext cx="2853290" cy="351608"/>
            <a:chOff x="6411762" y="1777121"/>
            <a:chExt cx="2853290" cy="351608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94F33CE8-EF69-E54E-BC4C-03132FAB7EF1}"/>
                </a:ext>
              </a:extLst>
            </p:cNvPr>
            <p:cNvSpPr/>
            <p:nvPr/>
          </p:nvSpPr>
          <p:spPr>
            <a:xfrm>
              <a:off x="6411762" y="1823929"/>
              <a:ext cx="202802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builder_comb_rhs_array_muxed67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88A0F83A-41ED-924C-B71E-946E940A31E6}"/>
                </a:ext>
              </a:extLst>
            </p:cNvPr>
            <p:cNvSpPr txBox="1"/>
            <p:nvPr/>
          </p:nvSpPr>
          <p:spPr>
            <a:xfrm>
              <a:off x="8638956" y="1777121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49" name="삼각형 148">
              <a:extLst>
                <a:ext uri="{FF2B5EF4-FFF2-40B4-BE49-F238E27FC236}">
                  <a16:creationId xmlns:a16="http://schemas.microsoft.com/office/drawing/2014/main" id="{352DD08B-EC43-C743-9A46-DBD093D9E417}"/>
                </a:ext>
              </a:extLst>
            </p:cNvPr>
            <p:cNvSpPr/>
            <p:nvPr/>
          </p:nvSpPr>
          <p:spPr>
            <a:xfrm rot="16200000">
              <a:off x="8389895" y="1875268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0" name="꺾인 연결선[E] 149">
              <a:extLst>
                <a:ext uri="{FF2B5EF4-FFF2-40B4-BE49-F238E27FC236}">
                  <a16:creationId xmlns:a16="http://schemas.microsoft.com/office/drawing/2014/main" id="{6EB8ED99-651F-4C4E-9D2B-FD030C46439F}"/>
                </a:ext>
              </a:extLst>
            </p:cNvPr>
            <p:cNvCxnSpPr>
              <a:cxnSpLocks/>
              <a:stCxn id="148" idx="1"/>
              <a:endCxn id="149" idx="3"/>
            </p:cNvCxnSpPr>
            <p:nvPr/>
          </p:nvCxnSpPr>
          <p:spPr>
            <a:xfrm rot="10800000">
              <a:off x="8437814" y="1899576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EBBC26E6-91B7-C142-AAC1-FC9BE77CC806}"/>
              </a:ext>
            </a:extLst>
          </p:cNvPr>
          <p:cNvGrpSpPr/>
          <p:nvPr/>
        </p:nvGrpSpPr>
        <p:grpSpPr>
          <a:xfrm rot="5400000">
            <a:off x="8850217" y="5231300"/>
            <a:ext cx="529936" cy="331135"/>
            <a:chOff x="8173088" y="5938792"/>
            <a:chExt cx="529936" cy="331135"/>
          </a:xfrm>
        </p:grpSpPr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FDF7693E-5698-744B-BDBD-474EC2DA7584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B9916C7E-CE2E-2340-9C8A-02F5733B74B0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410E52DC-0C41-EE49-BEF9-C2771DE5E577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1" name="사다리꼴[T] 170">
                <a:extLst>
                  <a:ext uri="{FF2B5EF4-FFF2-40B4-BE49-F238E27FC236}">
                    <a16:creationId xmlns:a16="http://schemas.microsoft.com/office/drawing/2014/main" id="{7963A180-ACD1-C94E-8774-8A708415D67F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79" name="꺾인 연결선[E] 178">
            <a:extLst>
              <a:ext uri="{FF2B5EF4-FFF2-40B4-BE49-F238E27FC236}">
                <a16:creationId xmlns:a16="http://schemas.microsoft.com/office/drawing/2014/main" id="{C3770DF9-E0F5-5944-AE21-494B89D7D608}"/>
              </a:ext>
            </a:extLst>
          </p:cNvPr>
          <p:cNvCxnSpPr>
            <a:cxnSpLocks/>
            <a:stCxn id="171" idx="0"/>
            <a:endCxn id="147" idx="3"/>
          </p:cNvCxnSpPr>
          <p:nvPr/>
        </p:nvCxnSpPr>
        <p:spPr>
          <a:xfrm rot="10800000" flipV="1">
            <a:off x="8122864" y="5396869"/>
            <a:ext cx="826754" cy="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0E213A00-DAB0-1940-9F4F-7B735D487820}"/>
              </a:ext>
            </a:extLst>
          </p:cNvPr>
          <p:cNvGrpSpPr/>
          <p:nvPr/>
        </p:nvGrpSpPr>
        <p:grpSpPr>
          <a:xfrm>
            <a:off x="3741601" y="4333531"/>
            <a:ext cx="1106909" cy="947130"/>
            <a:chOff x="4449155" y="3823068"/>
            <a:chExt cx="1106909" cy="947130"/>
          </a:xfrm>
        </p:grpSpPr>
        <p:grpSp>
          <p:nvGrpSpPr>
            <p:cNvPr id="180" name="그룹 179">
              <a:extLst>
                <a:ext uri="{FF2B5EF4-FFF2-40B4-BE49-F238E27FC236}">
                  <a16:creationId xmlns:a16="http://schemas.microsoft.com/office/drawing/2014/main" id="{BE658329-CA51-7249-B698-B50B39075221}"/>
                </a:ext>
              </a:extLst>
            </p:cNvPr>
            <p:cNvGrpSpPr/>
            <p:nvPr/>
          </p:nvGrpSpPr>
          <p:grpSpPr>
            <a:xfrm rot="16200000">
              <a:off x="4342170" y="4118896"/>
              <a:ext cx="758287" cy="544317"/>
              <a:chOff x="2883371" y="5392849"/>
              <a:chExt cx="962915" cy="724984"/>
            </a:xfrm>
          </p:grpSpPr>
          <p:sp>
            <p:nvSpPr>
              <p:cNvPr id="181" name="사다리꼴[T] 180">
                <a:extLst>
                  <a:ext uri="{FF2B5EF4-FFF2-40B4-BE49-F238E27FC236}">
                    <a16:creationId xmlns:a16="http://schemas.microsoft.com/office/drawing/2014/main" id="{C01848D2-82DF-4149-B9EA-0BA0D4EA4601}"/>
                  </a:ext>
                </a:extLst>
              </p:cNvPr>
              <p:cNvSpPr/>
              <p:nvPr/>
            </p:nvSpPr>
            <p:spPr>
              <a:xfrm>
                <a:off x="2883371" y="5392849"/>
                <a:ext cx="962915" cy="688698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00" dirty="0"/>
                  <a:t>EQUAL?</a:t>
                </a:r>
                <a:endParaRPr kumimoji="1" lang="ko-Kore-KR" altLang="en-US" sz="1100" dirty="0"/>
              </a:p>
            </p:txBody>
          </p:sp>
          <p:sp>
            <p:nvSpPr>
              <p:cNvPr id="182" name="삼각형 181">
                <a:extLst>
                  <a:ext uri="{FF2B5EF4-FFF2-40B4-BE49-F238E27FC236}">
                    <a16:creationId xmlns:a16="http://schemas.microsoft.com/office/drawing/2014/main" id="{56AED18A-0A6A-E14F-8EE6-99C62442A443}"/>
                  </a:ext>
                </a:extLst>
              </p:cNvPr>
              <p:cNvSpPr/>
              <p:nvPr/>
            </p:nvSpPr>
            <p:spPr>
              <a:xfrm>
                <a:off x="3281990" y="5942143"/>
                <a:ext cx="182385" cy="17569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300"/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6BE0112E-E421-7046-A281-768342CADE54}"/>
                  </a:ext>
                </a:extLst>
              </p:cNvPr>
              <p:cNvSpPr/>
              <p:nvPr/>
            </p:nvSpPr>
            <p:spPr>
              <a:xfrm>
                <a:off x="3611707" y="5988871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300" dirty="0"/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EF55B096-B6E6-FF49-9FE9-2D62924296F0}"/>
                  </a:ext>
                </a:extLst>
              </p:cNvPr>
              <p:cNvSpPr/>
              <p:nvPr/>
            </p:nvSpPr>
            <p:spPr>
              <a:xfrm>
                <a:off x="3055967" y="5986270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300"/>
              </a:p>
            </p:txBody>
          </p:sp>
        </p:grp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72B869FD-C9CC-004E-A7E3-7898A8221CBC}"/>
                </a:ext>
              </a:extLst>
            </p:cNvPr>
            <p:cNvSpPr txBox="1"/>
            <p:nvPr/>
          </p:nvSpPr>
          <p:spPr>
            <a:xfrm>
              <a:off x="4933693" y="4295109"/>
              <a:ext cx="62237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[3:0]</a:t>
              </a: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64F8A60-9A5B-7D4F-A764-8DC732696F44}"/>
                </a:ext>
              </a:extLst>
            </p:cNvPr>
            <p:cNvSpPr/>
            <p:nvPr/>
          </p:nvSpPr>
          <p:spPr>
            <a:xfrm>
              <a:off x="5095515" y="3823068"/>
              <a:ext cx="39724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2</a:t>
              </a:r>
              <a:endParaRPr kumimoji="1" lang="ko-Kore-KR" altLang="en-US" sz="1100" dirty="0"/>
            </a:p>
          </p:txBody>
        </p:sp>
      </p:grpSp>
      <p:cxnSp>
        <p:nvCxnSpPr>
          <p:cNvPr id="191" name="꺾인 연결선[E] 190">
            <a:extLst>
              <a:ext uri="{FF2B5EF4-FFF2-40B4-BE49-F238E27FC236}">
                <a16:creationId xmlns:a16="http://schemas.microsoft.com/office/drawing/2014/main" id="{AA02FED5-BD47-0E41-B15C-602FDE9001C0}"/>
              </a:ext>
            </a:extLst>
          </p:cNvPr>
          <p:cNvCxnSpPr>
            <a:cxnSpLocks/>
            <a:stCxn id="190" idx="2"/>
            <a:endCxn id="183" idx="4"/>
          </p:cNvCxnSpPr>
          <p:nvPr/>
        </p:nvCxnSpPr>
        <p:spPr>
          <a:xfrm rot="5400000">
            <a:off x="4403857" y="4489523"/>
            <a:ext cx="33920" cy="3315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A28FAEA9-7948-414B-A39E-5C5C9A3C8757}"/>
              </a:ext>
            </a:extLst>
          </p:cNvPr>
          <p:cNvGrpSpPr/>
          <p:nvPr/>
        </p:nvGrpSpPr>
        <p:grpSpPr>
          <a:xfrm>
            <a:off x="2827888" y="3799908"/>
            <a:ext cx="374904" cy="291600"/>
            <a:chOff x="4747737" y="4069123"/>
            <a:chExt cx="374904" cy="290333"/>
          </a:xfrm>
        </p:grpSpPr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4A303AB7-99DF-0441-9606-4ADDF4DD177F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199" name="지연 198">
                <a:extLst>
                  <a:ext uri="{FF2B5EF4-FFF2-40B4-BE49-F238E27FC236}">
                    <a16:creationId xmlns:a16="http://schemas.microsoft.com/office/drawing/2014/main" id="{5AF31F6A-BE19-194A-898E-9B1248ADC258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53B4FCC3-B40C-4941-850D-A8E97863EF14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6D847400-1DE7-0040-95CB-2175CF8CB02A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BC67D975-E55C-8F4D-B8AF-0CC8645F4260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03" name="꺾인 연결선[E] 202">
            <a:extLst>
              <a:ext uri="{FF2B5EF4-FFF2-40B4-BE49-F238E27FC236}">
                <a16:creationId xmlns:a16="http://schemas.microsoft.com/office/drawing/2014/main" id="{48D00174-31FA-3C44-88CC-655B874035A4}"/>
              </a:ext>
            </a:extLst>
          </p:cNvPr>
          <p:cNvCxnSpPr>
            <a:stCxn id="102" idx="0"/>
            <a:endCxn id="200" idx="2"/>
          </p:cNvCxnSpPr>
          <p:nvPr/>
        </p:nvCxnSpPr>
        <p:spPr>
          <a:xfrm rot="10800000">
            <a:off x="3201244" y="3856459"/>
            <a:ext cx="545880" cy="39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꺾인 연결선[E] 204">
            <a:extLst>
              <a:ext uri="{FF2B5EF4-FFF2-40B4-BE49-F238E27FC236}">
                <a16:creationId xmlns:a16="http://schemas.microsoft.com/office/drawing/2014/main" id="{64EA4628-17C5-1841-BCC4-64A3DEF25FF7}"/>
              </a:ext>
            </a:extLst>
          </p:cNvPr>
          <p:cNvCxnSpPr>
            <a:cxnSpLocks/>
            <a:stCxn id="147" idx="1"/>
            <a:endCxn id="201" idx="2"/>
          </p:cNvCxnSpPr>
          <p:nvPr/>
        </p:nvCxnSpPr>
        <p:spPr>
          <a:xfrm rot="10800000">
            <a:off x="3199681" y="4036733"/>
            <a:ext cx="2895163" cy="1360204"/>
          </a:xfrm>
          <a:prstGeom prst="bentConnector3">
            <a:avLst>
              <a:gd name="adj1" fmla="val 939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꺾인 연결선[E] 207">
            <a:extLst>
              <a:ext uri="{FF2B5EF4-FFF2-40B4-BE49-F238E27FC236}">
                <a16:creationId xmlns:a16="http://schemas.microsoft.com/office/drawing/2014/main" id="{450EF8BC-9886-E842-9CD9-C3307A34A4EA}"/>
              </a:ext>
            </a:extLst>
          </p:cNvPr>
          <p:cNvCxnSpPr>
            <a:cxnSpLocks/>
            <a:stCxn id="181" idx="0"/>
            <a:endCxn id="198" idx="2"/>
          </p:cNvCxnSpPr>
          <p:nvPr/>
        </p:nvCxnSpPr>
        <p:spPr>
          <a:xfrm rot="10800000">
            <a:off x="3195691" y="3944030"/>
            <a:ext cx="545910" cy="95748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꺾인 연결선[E] 209">
            <a:extLst>
              <a:ext uri="{FF2B5EF4-FFF2-40B4-BE49-F238E27FC236}">
                <a16:creationId xmlns:a16="http://schemas.microsoft.com/office/drawing/2014/main" id="{988151B4-C947-3D45-B0BE-DCC336EBE48E}"/>
              </a:ext>
            </a:extLst>
          </p:cNvPr>
          <p:cNvCxnSpPr>
            <a:stCxn id="70" idx="1"/>
            <a:endCxn id="105" idx="3"/>
          </p:cNvCxnSpPr>
          <p:nvPr/>
        </p:nvCxnSpPr>
        <p:spPr>
          <a:xfrm rot="10800000">
            <a:off x="4248960" y="4093378"/>
            <a:ext cx="1837947" cy="67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꺾인 연결선[E] 211">
            <a:extLst>
              <a:ext uri="{FF2B5EF4-FFF2-40B4-BE49-F238E27FC236}">
                <a16:creationId xmlns:a16="http://schemas.microsoft.com/office/drawing/2014/main" id="{B21DD850-046A-D847-9A9F-B75BC0A70477}"/>
              </a:ext>
            </a:extLst>
          </p:cNvPr>
          <p:cNvCxnSpPr>
            <a:stCxn id="70" idx="1"/>
            <a:endCxn id="184" idx="4"/>
          </p:cNvCxnSpPr>
          <p:nvPr/>
        </p:nvCxnSpPr>
        <p:spPr>
          <a:xfrm rot="10800000" flipV="1">
            <a:off x="4253096" y="4100083"/>
            <a:ext cx="1833811" cy="100980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꺾인 연결선[E] 214">
            <a:extLst>
              <a:ext uri="{FF2B5EF4-FFF2-40B4-BE49-F238E27FC236}">
                <a16:creationId xmlns:a16="http://schemas.microsoft.com/office/drawing/2014/main" id="{A72C2494-3E07-334D-A539-066766249EB5}"/>
              </a:ext>
            </a:extLst>
          </p:cNvPr>
          <p:cNvCxnSpPr>
            <a:cxnSpLocks/>
            <a:stCxn id="142" idx="1"/>
            <a:endCxn id="170" idx="4"/>
          </p:cNvCxnSpPr>
          <p:nvPr/>
        </p:nvCxnSpPr>
        <p:spPr>
          <a:xfrm rot="10800000" flipV="1">
            <a:off x="9276459" y="5116640"/>
            <a:ext cx="1156861" cy="150677"/>
          </a:xfrm>
          <a:prstGeom prst="bentConnector3">
            <a:avLst>
              <a:gd name="adj1" fmla="val 363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꺾인 연결선[E] 216">
            <a:extLst>
              <a:ext uri="{FF2B5EF4-FFF2-40B4-BE49-F238E27FC236}">
                <a16:creationId xmlns:a16="http://schemas.microsoft.com/office/drawing/2014/main" id="{AB790565-7DC3-ED4D-A427-6F5C0B67175A}"/>
              </a:ext>
            </a:extLst>
          </p:cNvPr>
          <p:cNvCxnSpPr>
            <a:cxnSpLocks/>
            <a:stCxn id="157" idx="1"/>
            <a:endCxn id="168" idx="4"/>
          </p:cNvCxnSpPr>
          <p:nvPr/>
        </p:nvCxnSpPr>
        <p:spPr>
          <a:xfrm rot="10800000" flipV="1">
            <a:off x="9280754" y="5342438"/>
            <a:ext cx="1156493" cy="190294"/>
          </a:xfrm>
          <a:prstGeom prst="bentConnector3">
            <a:avLst>
              <a:gd name="adj1" fmla="val 295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꺾인 연결선[E] 219">
            <a:extLst>
              <a:ext uri="{FF2B5EF4-FFF2-40B4-BE49-F238E27FC236}">
                <a16:creationId xmlns:a16="http://schemas.microsoft.com/office/drawing/2014/main" id="{B2DA5F5A-EC31-1247-A1E3-CCB85CD84F5B}"/>
              </a:ext>
            </a:extLst>
          </p:cNvPr>
          <p:cNvCxnSpPr>
            <a:stCxn id="85" idx="1"/>
            <a:endCxn id="70" idx="3"/>
          </p:cNvCxnSpPr>
          <p:nvPr/>
        </p:nvCxnSpPr>
        <p:spPr>
          <a:xfrm rot="10800000" flipH="1">
            <a:off x="6091069" y="4100084"/>
            <a:ext cx="2023857" cy="669924"/>
          </a:xfrm>
          <a:prstGeom prst="bentConnector5">
            <a:avLst>
              <a:gd name="adj1" fmla="val -11295"/>
              <a:gd name="adj2" fmla="val 50000"/>
              <a:gd name="adj3" fmla="val 1112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>
            <a:extLst>
              <a:ext uri="{FF2B5EF4-FFF2-40B4-BE49-F238E27FC236}">
                <a16:creationId xmlns:a16="http://schemas.microsoft.com/office/drawing/2014/main" id="{F3D1F3FC-AD5C-A648-8D42-560B790071FE}"/>
              </a:ext>
            </a:extLst>
          </p:cNvPr>
          <p:cNvCxnSpPr>
            <a:cxnSpLocks/>
            <a:stCxn id="140" idx="1"/>
            <a:endCxn id="127" idx="4"/>
          </p:cNvCxnSpPr>
          <p:nvPr/>
        </p:nvCxnSpPr>
        <p:spPr>
          <a:xfrm rot="10800000">
            <a:off x="9279599" y="4485936"/>
            <a:ext cx="1153721" cy="1987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6F84DD38-0FC6-884D-9BBA-4CD57CC0AAEA}"/>
              </a:ext>
            </a:extLst>
          </p:cNvPr>
          <p:cNvSpPr txBox="1"/>
          <p:nvPr/>
        </p:nvSpPr>
        <p:spPr>
          <a:xfrm>
            <a:off x="9303601" y="4293906"/>
            <a:ext cx="503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[31:2]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5B97850D-EC36-D547-8F1C-F08B5922DFAE}"/>
              </a:ext>
            </a:extLst>
          </p:cNvPr>
          <p:cNvSpPr txBox="1"/>
          <p:nvPr/>
        </p:nvSpPr>
        <p:spPr>
          <a:xfrm>
            <a:off x="9303601" y="4520518"/>
            <a:ext cx="503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[31:2]</a:t>
            </a:r>
          </a:p>
        </p:txBody>
      </p:sp>
      <p:cxnSp>
        <p:nvCxnSpPr>
          <p:cNvPr id="227" name="꺾인 연결선[E] 226">
            <a:extLst>
              <a:ext uri="{FF2B5EF4-FFF2-40B4-BE49-F238E27FC236}">
                <a16:creationId xmlns:a16="http://schemas.microsoft.com/office/drawing/2014/main" id="{12D72BB6-0C83-8248-B3EA-C84FD92A9B39}"/>
              </a:ext>
            </a:extLst>
          </p:cNvPr>
          <p:cNvCxnSpPr>
            <a:cxnSpLocks/>
            <a:stCxn id="141" idx="1"/>
            <a:endCxn id="125" idx="4"/>
          </p:cNvCxnSpPr>
          <p:nvPr/>
        </p:nvCxnSpPr>
        <p:spPr>
          <a:xfrm rot="10800000">
            <a:off x="9283893" y="4751349"/>
            <a:ext cx="1149426" cy="1366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꺾인 연결선[E] 229">
            <a:extLst>
              <a:ext uri="{FF2B5EF4-FFF2-40B4-BE49-F238E27FC236}">
                <a16:creationId xmlns:a16="http://schemas.microsoft.com/office/drawing/2014/main" id="{FCDCFA52-8704-9745-9AE6-FBFB1BF82318}"/>
              </a:ext>
            </a:extLst>
          </p:cNvPr>
          <p:cNvCxnSpPr>
            <a:cxnSpLocks/>
            <a:stCxn id="199" idx="3"/>
            <a:endCxn id="43" idx="3"/>
          </p:cNvCxnSpPr>
          <p:nvPr/>
        </p:nvCxnSpPr>
        <p:spPr>
          <a:xfrm rot="10800000" flipV="1">
            <a:off x="1701512" y="3945707"/>
            <a:ext cx="1126376" cy="1650995"/>
          </a:xfrm>
          <a:prstGeom prst="bentConnector3">
            <a:avLst>
              <a:gd name="adj1" fmla="val 250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D9530BE7-F6B7-F14A-98F2-AEEF812DAF45}"/>
              </a:ext>
            </a:extLst>
          </p:cNvPr>
          <p:cNvGrpSpPr/>
          <p:nvPr/>
        </p:nvGrpSpPr>
        <p:grpSpPr>
          <a:xfrm>
            <a:off x="6009290" y="5884203"/>
            <a:ext cx="2879658" cy="351608"/>
            <a:chOff x="6411762" y="1777121"/>
            <a:chExt cx="2879658" cy="351608"/>
          </a:xfrm>
        </p:grpSpPr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5F53C2C4-EBBB-9741-9B2A-CCE4A113C49E}"/>
                </a:ext>
              </a:extLst>
            </p:cNvPr>
            <p:cNvSpPr/>
            <p:nvPr/>
          </p:nvSpPr>
          <p:spPr>
            <a:xfrm>
              <a:off x="6411762" y="1823929"/>
              <a:ext cx="211343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builder_comb_rhs_array_muxed63[31:0]</a:t>
              </a: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CCFADD63-9ED1-1546-89A6-54E581946FEA}"/>
                </a:ext>
              </a:extLst>
            </p:cNvPr>
            <p:cNvSpPr txBox="1"/>
            <p:nvPr/>
          </p:nvSpPr>
          <p:spPr>
            <a:xfrm>
              <a:off x="8638956" y="1777121"/>
              <a:ext cx="6524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258" name="삼각형 257">
              <a:extLst>
                <a:ext uri="{FF2B5EF4-FFF2-40B4-BE49-F238E27FC236}">
                  <a16:creationId xmlns:a16="http://schemas.microsoft.com/office/drawing/2014/main" id="{BB9191A4-091C-314A-97F1-0531BFA7F70D}"/>
                </a:ext>
              </a:extLst>
            </p:cNvPr>
            <p:cNvSpPr/>
            <p:nvPr/>
          </p:nvSpPr>
          <p:spPr>
            <a:xfrm rot="16200000">
              <a:off x="8478327" y="1874244"/>
              <a:ext cx="47223" cy="50662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59" name="꺾인 연결선[E] 258">
              <a:extLst>
                <a:ext uri="{FF2B5EF4-FFF2-40B4-BE49-F238E27FC236}">
                  <a16:creationId xmlns:a16="http://schemas.microsoft.com/office/drawing/2014/main" id="{A170335B-875F-CC49-80F3-E3545D734819}"/>
                </a:ext>
              </a:extLst>
            </p:cNvPr>
            <p:cNvCxnSpPr>
              <a:cxnSpLocks/>
              <a:stCxn id="257" idx="1"/>
              <a:endCxn id="258" idx="3"/>
            </p:cNvCxnSpPr>
            <p:nvPr/>
          </p:nvCxnSpPr>
          <p:spPr>
            <a:xfrm rot="10800000">
              <a:off x="8527270" y="1899576"/>
              <a:ext cx="111686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0" name="TextBox 259">
            <a:extLst>
              <a:ext uri="{FF2B5EF4-FFF2-40B4-BE49-F238E27FC236}">
                <a16:creationId xmlns:a16="http://schemas.microsoft.com/office/drawing/2014/main" id="{F87C4E9C-5582-2347-B596-97AC8D21FEB8}"/>
              </a:ext>
            </a:extLst>
          </p:cNvPr>
          <p:cNvSpPr txBox="1"/>
          <p:nvPr/>
        </p:nvSpPr>
        <p:spPr>
          <a:xfrm>
            <a:off x="925162" y="6107373"/>
            <a:ext cx="6223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[2:0]</a:t>
            </a:r>
          </a:p>
        </p:txBody>
      </p: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41B23517-DB3F-CC48-B555-FCB42A5A842C}"/>
              </a:ext>
            </a:extLst>
          </p:cNvPr>
          <p:cNvGrpSpPr/>
          <p:nvPr/>
        </p:nvGrpSpPr>
        <p:grpSpPr>
          <a:xfrm>
            <a:off x="2271486" y="5884203"/>
            <a:ext cx="3360262" cy="435963"/>
            <a:chOff x="5354326" y="4211432"/>
            <a:chExt cx="3360262" cy="435963"/>
          </a:xfrm>
        </p:grpSpPr>
        <p:grpSp>
          <p:nvGrpSpPr>
            <p:cNvPr id="262" name="그룹 261">
              <a:extLst>
                <a:ext uri="{FF2B5EF4-FFF2-40B4-BE49-F238E27FC236}">
                  <a16:creationId xmlns:a16="http://schemas.microsoft.com/office/drawing/2014/main" id="{80DEE7A8-0404-1247-AEDC-293127CB629E}"/>
                </a:ext>
              </a:extLst>
            </p:cNvPr>
            <p:cNvGrpSpPr/>
            <p:nvPr/>
          </p:nvGrpSpPr>
          <p:grpSpPr>
            <a:xfrm>
              <a:off x="5354326" y="4211432"/>
              <a:ext cx="3360262" cy="351608"/>
              <a:chOff x="5904790" y="1777121"/>
              <a:chExt cx="3360262" cy="351608"/>
            </a:xfrm>
          </p:grpSpPr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ED3D16FE-1FEB-F844-BB00-61A489988AE8}"/>
                  </a:ext>
                </a:extLst>
              </p:cNvPr>
              <p:cNvSpPr/>
              <p:nvPr/>
            </p:nvSpPr>
            <p:spPr>
              <a:xfrm>
                <a:off x="5904790" y="1823929"/>
                <a:ext cx="253499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ore-KR" sz="900" dirty="0" err="1"/>
                  <a:t>main_nist_clock_nist_clock_interface_dat_w</a:t>
                </a:r>
                <a:r>
                  <a:rPr lang="en-US" altLang="ko-Kore-KR" sz="900" dirty="0"/>
                  <a:t>[7:0]</a:t>
                </a:r>
              </a:p>
            </p:txBody>
          </p: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696CAC0B-4C11-D14D-AC99-8C6062A82F2B}"/>
                  </a:ext>
                </a:extLst>
              </p:cNvPr>
              <p:cNvSpPr txBox="1"/>
              <p:nvPr/>
            </p:nvSpPr>
            <p:spPr>
              <a:xfrm>
                <a:off x="8638956" y="1777121"/>
                <a:ext cx="62609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sys_clk</a:t>
                </a:r>
                <a:endParaRPr kumimoji="1" lang="ko-Kore-KR" altLang="en-US" sz="1000" b="1" dirty="0"/>
              </a:p>
            </p:txBody>
          </p:sp>
          <p:sp>
            <p:nvSpPr>
              <p:cNvPr id="266" name="삼각형 265">
                <a:extLst>
                  <a:ext uri="{FF2B5EF4-FFF2-40B4-BE49-F238E27FC236}">
                    <a16:creationId xmlns:a16="http://schemas.microsoft.com/office/drawing/2014/main" id="{1E28DE3F-B484-3946-A70F-C8D39913769A}"/>
                  </a:ext>
                </a:extLst>
              </p:cNvPr>
              <p:cNvSpPr/>
              <p:nvPr/>
            </p:nvSpPr>
            <p:spPr>
              <a:xfrm rot="16200000">
                <a:off x="8389895" y="1875268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267" name="꺾인 연결선[E] 266">
                <a:extLst>
                  <a:ext uri="{FF2B5EF4-FFF2-40B4-BE49-F238E27FC236}">
                    <a16:creationId xmlns:a16="http://schemas.microsoft.com/office/drawing/2014/main" id="{56621A2F-03F2-8148-A955-0D9DD894D5B7}"/>
                  </a:ext>
                </a:extLst>
              </p:cNvPr>
              <p:cNvCxnSpPr>
                <a:cxnSpLocks/>
                <a:stCxn id="265" idx="1"/>
                <a:endCxn id="266" idx="3"/>
              </p:cNvCxnSpPr>
              <p:nvPr/>
            </p:nvCxnSpPr>
            <p:spPr>
              <a:xfrm rot="10800000">
                <a:off x="8437814" y="1899576"/>
                <a:ext cx="201142" cy="657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8BC23EC0-72FA-D24E-A3F4-CF21288A2CA4}"/>
                </a:ext>
              </a:extLst>
            </p:cNvPr>
            <p:cNvSpPr txBox="1"/>
            <p:nvPr/>
          </p:nvSpPr>
          <p:spPr>
            <a:xfrm>
              <a:off x="7893669" y="4416563"/>
              <a:ext cx="59762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[7:0]</a:t>
              </a:r>
            </a:p>
          </p:txBody>
        </p:sp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A1D839C4-9430-F24D-9CF5-D20B4235DB2F}"/>
              </a:ext>
            </a:extLst>
          </p:cNvPr>
          <p:cNvGrpSpPr/>
          <p:nvPr/>
        </p:nvGrpSpPr>
        <p:grpSpPr>
          <a:xfrm rot="5400000">
            <a:off x="8845169" y="5920368"/>
            <a:ext cx="529936" cy="331135"/>
            <a:chOff x="8173088" y="5938792"/>
            <a:chExt cx="529936" cy="331135"/>
          </a:xfrm>
        </p:grpSpPr>
        <p:sp>
          <p:nvSpPr>
            <p:cNvPr id="269" name="타원 268">
              <a:extLst>
                <a:ext uri="{FF2B5EF4-FFF2-40B4-BE49-F238E27FC236}">
                  <a16:creationId xmlns:a16="http://schemas.microsoft.com/office/drawing/2014/main" id="{8C83E298-095D-3841-81CF-A486B59D5A54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270" name="그룹 269">
              <a:extLst>
                <a:ext uri="{FF2B5EF4-FFF2-40B4-BE49-F238E27FC236}">
                  <a16:creationId xmlns:a16="http://schemas.microsoft.com/office/drawing/2014/main" id="{AB2AB511-50B9-A244-A56D-1892ED21BFCF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271" name="타원 270">
                <a:extLst>
                  <a:ext uri="{FF2B5EF4-FFF2-40B4-BE49-F238E27FC236}">
                    <a16:creationId xmlns:a16="http://schemas.microsoft.com/office/drawing/2014/main" id="{6BE97707-293E-F842-A08D-73FA34044DEC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72" name="사다리꼴[T] 271">
                <a:extLst>
                  <a:ext uri="{FF2B5EF4-FFF2-40B4-BE49-F238E27FC236}">
                    <a16:creationId xmlns:a16="http://schemas.microsoft.com/office/drawing/2014/main" id="{D3D820B3-E6E6-D248-9852-4839E306713B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73" name="꺾인 연결선[E] 272">
            <a:extLst>
              <a:ext uri="{FF2B5EF4-FFF2-40B4-BE49-F238E27FC236}">
                <a16:creationId xmlns:a16="http://schemas.microsoft.com/office/drawing/2014/main" id="{5A39463C-F7A8-3D4E-AEC1-3F075744E5A1}"/>
              </a:ext>
            </a:extLst>
          </p:cNvPr>
          <p:cNvCxnSpPr>
            <a:cxnSpLocks/>
            <a:stCxn id="272" idx="0"/>
            <a:endCxn id="256" idx="3"/>
          </p:cNvCxnSpPr>
          <p:nvPr/>
        </p:nvCxnSpPr>
        <p:spPr>
          <a:xfrm rot="10800000">
            <a:off x="8122722" y="6083411"/>
            <a:ext cx="821849" cy="25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꺾인 연결선[E] 273">
            <a:extLst>
              <a:ext uri="{FF2B5EF4-FFF2-40B4-BE49-F238E27FC236}">
                <a16:creationId xmlns:a16="http://schemas.microsoft.com/office/drawing/2014/main" id="{E45EBCFA-E45D-CB4F-A33D-8CE480B9C026}"/>
              </a:ext>
            </a:extLst>
          </p:cNvPr>
          <p:cNvCxnSpPr>
            <a:cxnSpLocks/>
            <a:stCxn id="271" idx="4"/>
            <a:endCxn id="252" idx="1"/>
          </p:cNvCxnSpPr>
          <p:nvPr/>
        </p:nvCxnSpPr>
        <p:spPr>
          <a:xfrm flipV="1">
            <a:off x="9271410" y="5541336"/>
            <a:ext cx="1166965" cy="415050"/>
          </a:xfrm>
          <a:prstGeom prst="bentConnector3">
            <a:avLst>
              <a:gd name="adj1" fmla="val 7702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꺾인 연결선[E] 274">
            <a:extLst>
              <a:ext uri="{FF2B5EF4-FFF2-40B4-BE49-F238E27FC236}">
                <a16:creationId xmlns:a16="http://schemas.microsoft.com/office/drawing/2014/main" id="{18CD2862-D1A0-F143-A9B3-C4B04D3E29B3}"/>
              </a:ext>
            </a:extLst>
          </p:cNvPr>
          <p:cNvCxnSpPr>
            <a:cxnSpLocks/>
            <a:stCxn id="269" idx="4"/>
            <a:endCxn id="253" idx="1"/>
          </p:cNvCxnSpPr>
          <p:nvPr/>
        </p:nvCxnSpPr>
        <p:spPr>
          <a:xfrm flipV="1">
            <a:off x="9275705" y="5767133"/>
            <a:ext cx="1166597" cy="454667"/>
          </a:xfrm>
          <a:prstGeom prst="bentConnector3">
            <a:avLst>
              <a:gd name="adj1" fmla="val 8468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꺾인 연결선[E] 275">
            <a:extLst>
              <a:ext uri="{FF2B5EF4-FFF2-40B4-BE49-F238E27FC236}">
                <a16:creationId xmlns:a16="http://schemas.microsoft.com/office/drawing/2014/main" id="{3F752172-E847-B645-BF36-E96CB041CB60}"/>
              </a:ext>
            </a:extLst>
          </p:cNvPr>
          <p:cNvCxnSpPr>
            <a:cxnSpLocks/>
            <a:stCxn id="264" idx="1"/>
            <a:endCxn id="46" idx="2"/>
          </p:cNvCxnSpPr>
          <p:nvPr/>
        </p:nvCxnSpPr>
        <p:spPr>
          <a:xfrm rot="10800000">
            <a:off x="1008026" y="5729471"/>
            <a:ext cx="1263460" cy="3539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꺾인 연결선[E] 276">
            <a:extLst>
              <a:ext uri="{FF2B5EF4-FFF2-40B4-BE49-F238E27FC236}">
                <a16:creationId xmlns:a16="http://schemas.microsoft.com/office/drawing/2014/main" id="{9FC6888D-2CE4-8D48-B0BA-5C96C3308675}"/>
              </a:ext>
            </a:extLst>
          </p:cNvPr>
          <p:cNvCxnSpPr>
            <a:cxnSpLocks/>
            <a:stCxn id="256" idx="1"/>
            <a:endCxn id="264" idx="3"/>
          </p:cNvCxnSpPr>
          <p:nvPr/>
        </p:nvCxnSpPr>
        <p:spPr>
          <a:xfrm rot="10800000">
            <a:off x="4806480" y="6083411"/>
            <a:ext cx="1202811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36AEB138-8A95-214A-BCAD-D7F5A79B57E9}"/>
              </a:ext>
            </a:extLst>
          </p:cNvPr>
          <p:cNvGrpSpPr/>
          <p:nvPr/>
        </p:nvGrpSpPr>
        <p:grpSpPr>
          <a:xfrm>
            <a:off x="10427667" y="3602275"/>
            <a:ext cx="1680552" cy="2945250"/>
            <a:chOff x="10427667" y="3602275"/>
            <a:chExt cx="1680552" cy="2945250"/>
          </a:xfrm>
        </p:grpSpPr>
        <p:grpSp>
          <p:nvGrpSpPr>
            <p:cNvPr id="254" name="그룹 253">
              <a:extLst>
                <a:ext uri="{FF2B5EF4-FFF2-40B4-BE49-F238E27FC236}">
                  <a16:creationId xmlns:a16="http://schemas.microsoft.com/office/drawing/2014/main" id="{58F4A874-F5CB-554C-A045-87095C1C7A76}"/>
                </a:ext>
              </a:extLst>
            </p:cNvPr>
            <p:cNvGrpSpPr/>
            <p:nvPr/>
          </p:nvGrpSpPr>
          <p:grpSpPr>
            <a:xfrm>
              <a:off x="10433319" y="3602275"/>
              <a:ext cx="1674900" cy="2945250"/>
              <a:chOff x="10433319" y="3602275"/>
              <a:chExt cx="1674900" cy="2945250"/>
            </a:xfrm>
          </p:grpSpPr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C6C6C49D-8AFD-7F40-9647-CE26C7CFC1AE}"/>
                  </a:ext>
                </a:extLst>
              </p:cNvPr>
              <p:cNvGrpSpPr/>
              <p:nvPr/>
            </p:nvGrpSpPr>
            <p:grpSpPr>
              <a:xfrm>
                <a:off x="10433319" y="3602275"/>
                <a:ext cx="1674900" cy="2945250"/>
                <a:chOff x="6365699" y="166250"/>
                <a:chExt cx="1674900" cy="2945250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FDEC463F-FA66-FF41-9BBB-17E76A776C38}"/>
                    </a:ext>
                  </a:extLst>
                </p:cNvPr>
                <p:cNvSpPr/>
                <p:nvPr/>
              </p:nvSpPr>
              <p:spPr>
                <a:xfrm>
                  <a:off x="6375401" y="166250"/>
                  <a:ext cx="1665198" cy="29452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mor1kx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10BFA574-2128-5A4B-B90C-70B2C0F646AC}"/>
                    </a:ext>
                  </a:extLst>
                </p:cNvPr>
                <p:cNvSpPr txBox="1"/>
                <p:nvPr/>
              </p:nvSpPr>
              <p:spPr>
                <a:xfrm>
                  <a:off x="6365699" y="1133263"/>
                  <a:ext cx="91481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ore-KR" sz="900" dirty="0" err="1"/>
                    <a:t>iwbm_adr_o</a:t>
                  </a:r>
                  <a:endParaRPr lang="en-US" altLang="ko-Kore-KR" sz="900" dirty="0"/>
                </a:p>
              </p:txBody>
            </p:sp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37D1A2C5-EB82-514F-97F9-0C2D39B04049}"/>
                    </a:ext>
                  </a:extLst>
                </p:cNvPr>
                <p:cNvSpPr txBox="1"/>
                <p:nvPr/>
              </p:nvSpPr>
              <p:spPr>
                <a:xfrm>
                  <a:off x="6365699" y="1336532"/>
                  <a:ext cx="91481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ore-KR" sz="900" dirty="0" err="1"/>
                    <a:t>dwbm_adr_o</a:t>
                  </a:r>
                  <a:endParaRPr lang="en-US" altLang="ko-Kore-KR" sz="900" dirty="0"/>
                </a:p>
              </p:txBody>
            </p:sp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427B3CED-48DD-E247-9018-F4D772DC550A}"/>
                    </a:ext>
                  </a:extLst>
                </p:cNvPr>
                <p:cNvSpPr txBox="1"/>
                <p:nvPr/>
              </p:nvSpPr>
              <p:spPr>
                <a:xfrm>
                  <a:off x="6365699" y="1565200"/>
                  <a:ext cx="119228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ore-KR" sz="900" dirty="0" err="1"/>
                    <a:t>iwbm_we_o</a:t>
                  </a:r>
                  <a:endParaRPr lang="en-US" altLang="ko-Kore-KR" sz="900" dirty="0"/>
                </a:p>
              </p:txBody>
            </p:sp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5BD04B9E-70BD-9648-81A0-464910A20021}"/>
                    </a:ext>
                  </a:extLst>
                </p:cNvPr>
                <p:cNvSpPr txBox="1"/>
                <p:nvPr/>
              </p:nvSpPr>
              <p:spPr>
                <a:xfrm>
                  <a:off x="6369626" y="1790997"/>
                  <a:ext cx="119228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ore-KR" sz="900" dirty="0" err="1"/>
                    <a:t>dwbm_we_o</a:t>
                  </a:r>
                  <a:endParaRPr lang="en-US" altLang="ko-Kore-KR" sz="900" dirty="0"/>
                </a:p>
              </p:txBody>
            </p:sp>
          </p:grpSp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E558EA6B-7DC4-EF43-9112-1CA9442F9B4D}"/>
                  </a:ext>
                </a:extLst>
              </p:cNvPr>
              <p:cNvSpPr txBox="1"/>
              <p:nvPr/>
            </p:nvSpPr>
            <p:spPr>
              <a:xfrm>
                <a:off x="10438375" y="5425920"/>
                <a:ext cx="11922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ore-KR" sz="900" dirty="0" err="1"/>
                  <a:t>iwbm_dat_o</a:t>
                </a:r>
                <a:endParaRPr lang="en-US" altLang="ko-Kore-KR" sz="900" dirty="0"/>
              </a:p>
            </p:txBody>
          </p: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EFF00440-210A-E045-928D-AD8097C3DC77}"/>
                  </a:ext>
                </a:extLst>
              </p:cNvPr>
              <p:cNvSpPr txBox="1"/>
              <p:nvPr/>
            </p:nvSpPr>
            <p:spPr>
              <a:xfrm>
                <a:off x="10442302" y="5651717"/>
                <a:ext cx="11922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ore-KR" sz="900" dirty="0" err="1"/>
                  <a:t>dwbm_dat_o</a:t>
                </a:r>
                <a:endParaRPr lang="en-US" altLang="ko-Kore-KR" sz="900" dirty="0"/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ADBBCA6-E990-8246-927C-47C4EAC65EB0}"/>
                </a:ext>
              </a:extLst>
            </p:cNvPr>
            <p:cNvSpPr txBox="1"/>
            <p:nvPr/>
          </p:nvSpPr>
          <p:spPr>
            <a:xfrm>
              <a:off x="10427667" y="4144852"/>
              <a:ext cx="9148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iwbm_dat_i</a:t>
              </a:r>
              <a:endParaRPr lang="en-US" altLang="ko-Kore-KR" sz="9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66EA86A7-4C90-FB41-BD08-BC7FC4D3383E}"/>
                </a:ext>
              </a:extLst>
            </p:cNvPr>
            <p:cNvSpPr txBox="1"/>
            <p:nvPr/>
          </p:nvSpPr>
          <p:spPr>
            <a:xfrm>
              <a:off x="10427667" y="4348121"/>
              <a:ext cx="9148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dwbm_dat_i</a:t>
              </a:r>
              <a:endParaRPr lang="en-US" altLang="ko-Kore-KR" sz="900" dirty="0"/>
            </a:p>
          </p:txBody>
        </p:sp>
      </p:grpSp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7274D50F-222B-2842-9A7B-7609202BA6FD}"/>
              </a:ext>
            </a:extLst>
          </p:cNvPr>
          <p:cNvCxnSpPr>
            <a:stCxn id="264" idx="1"/>
            <a:endCxn id="40" idx="0"/>
          </p:cNvCxnSpPr>
          <p:nvPr/>
        </p:nvCxnSpPr>
        <p:spPr>
          <a:xfrm rot="10800000">
            <a:off x="496052" y="4476059"/>
            <a:ext cx="1775434" cy="1607353"/>
          </a:xfrm>
          <a:prstGeom prst="bentConnector4">
            <a:avLst>
              <a:gd name="adj1" fmla="val 12523"/>
              <a:gd name="adj2" fmla="val 1142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F4D7CE65-59A3-684B-88A2-47DA5C499F22}"/>
              </a:ext>
            </a:extLst>
          </p:cNvPr>
          <p:cNvCxnSpPr>
            <a:stCxn id="264" idx="1"/>
            <a:endCxn id="34" idx="0"/>
          </p:cNvCxnSpPr>
          <p:nvPr/>
        </p:nvCxnSpPr>
        <p:spPr>
          <a:xfrm rot="10800000">
            <a:off x="516312" y="3465341"/>
            <a:ext cx="1755175" cy="2618070"/>
          </a:xfrm>
          <a:prstGeom prst="bentConnector4">
            <a:avLst>
              <a:gd name="adj1" fmla="val 12730"/>
              <a:gd name="adj2" fmla="val 108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A99DA9BA-C45E-E541-A1A0-28997D471147}"/>
              </a:ext>
            </a:extLst>
          </p:cNvPr>
          <p:cNvGrpSpPr/>
          <p:nvPr/>
        </p:nvGrpSpPr>
        <p:grpSpPr>
          <a:xfrm>
            <a:off x="3741655" y="1929282"/>
            <a:ext cx="1106909" cy="947130"/>
            <a:chOff x="4449155" y="3823068"/>
            <a:chExt cx="1106909" cy="947130"/>
          </a:xfrm>
        </p:grpSpPr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F60FA920-7046-F247-B4F1-FCB0F0CBC416}"/>
                </a:ext>
              </a:extLst>
            </p:cNvPr>
            <p:cNvGrpSpPr/>
            <p:nvPr/>
          </p:nvGrpSpPr>
          <p:grpSpPr>
            <a:xfrm rot="16200000">
              <a:off x="4342170" y="4118896"/>
              <a:ext cx="758287" cy="544317"/>
              <a:chOff x="2883371" y="5392849"/>
              <a:chExt cx="962915" cy="724984"/>
            </a:xfrm>
          </p:grpSpPr>
          <p:sp>
            <p:nvSpPr>
              <p:cNvPr id="163" name="사다리꼴[T] 162">
                <a:extLst>
                  <a:ext uri="{FF2B5EF4-FFF2-40B4-BE49-F238E27FC236}">
                    <a16:creationId xmlns:a16="http://schemas.microsoft.com/office/drawing/2014/main" id="{2B2D972E-5A9A-5245-8207-5C5D72E1C2E1}"/>
                  </a:ext>
                </a:extLst>
              </p:cNvPr>
              <p:cNvSpPr/>
              <p:nvPr/>
            </p:nvSpPr>
            <p:spPr>
              <a:xfrm>
                <a:off x="2883371" y="5392849"/>
                <a:ext cx="962915" cy="688698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00" dirty="0"/>
                  <a:t>EQUAL?</a:t>
                </a:r>
                <a:endParaRPr kumimoji="1" lang="ko-Kore-KR" altLang="en-US" sz="1100" dirty="0"/>
              </a:p>
            </p:txBody>
          </p:sp>
          <p:sp>
            <p:nvSpPr>
              <p:cNvPr id="164" name="삼각형 163">
                <a:extLst>
                  <a:ext uri="{FF2B5EF4-FFF2-40B4-BE49-F238E27FC236}">
                    <a16:creationId xmlns:a16="http://schemas.microsoft.com/office/drawing/2014/main" id="{557AD4AF-9466-A34B-8947-26624DE5BF74}"/>
                  </a:ext>
                </a:extLst>
              </p:cNvPr>
              <p:cNvSpPr/>
              <p:nvPr/>
            </p:nvSpPr>
            <p:spPr>
              <a:xfrm>
                <a:off x="3281990" y="5942143"/>
                <a:ext cx="182385" cy="17569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300"/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D9ACEF6B-40CB-D946-9361-4D4B5A6F6763}"/>
                  </a:ext>
                </a:extLst>
              </p:cNvPr>
              <p:cNvSpPr/>
              <p:nvPr/>
            </p:nvSpPr>
            <p:spPr>
              <a:xfrm>
                <a:off x="3611707" y="5988871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300" dirty="0"/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C6A3AD4E-A34B-F343-B56F-8E71A9553344}"/>
                  </a:ext>
                </a:extLst>
              </p:cNvPr>
              <p:cNvSpPr/>
              <p:nvPr/>
            </p:nvSpPr>
            <p:spPr>
              <a:xfrm>
                <a:off x="3055967" y="5986270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300"/>
              </a:p>
            </p:txBody>
          </p:sp>
        </p:grp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8F532B8C-8802-D04B-A4B2-AE08233F0076}"/>
                </a:ext>
              </a:extLst>
            </p:cNvPr>
            <p:cNvSpPr txBox="1"/>
            <p:nvPr/>
          </p:nvSpPr>
          <p:spPr>
            <a:xfrm>
              <a:off x="4933693" y="4295109"/>
              <a:ext cx="62237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[3:0]</a:t>
              </a: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548828CA-A33E-5546-A6C8-EAC894AB87E4}"/>
                </a:ext>
              </a:extLst>
            </p:cNvPr>
            <p:cNvSpPr/>
            <p:nvPr/>
          </p:nvSpPr>
          <p:spPr>
            <a:xfrm>
              <a:off x="5095515" y="3823068"/>
              <a:ext cx="39724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1</a:t>
              </a:r>
              <a:endParaRPr kumimoji="1" lang="ko-Kore-KR" altLang="en-US" sz="1100" dirty="0"/>
            </a:p>
          </p:txBody>
        </p:sp>
      </p:grpSp>
      <p:cxnSp>
        <p:nvCxnSpPr>
          <p:cNvPr id="172" name="꺾인 연결선[E] 171">
            <a:extLst>
              <a:ext uri="{FF2B5EF4-FFF2-40B4-BE49-F238E27FC236}">
                <a16:creationId xmlns:a16="http://schemas.microsoft.com/office/drawing/2014/main" id="{CB520135-1DA7-DF42-9B5D-5969622AA210}"/>
              </a:ext>
            </a:extLst>
          </p:cNvPr>
          <p:cNvCxnSpPr>
            <a:cxnSpLocks/>
            <a:stCxn id="162" idx="2"/>
            <a:endCxn id="165" idx="4"/>
          </p:cNvCxnSpPr>
          <p:nvPr/>
        </p:nvCxnSpPr>
        <p:spPr>
          <a:xfrm rot="5400000">
            <a:off x="4403911" y="2085274"/>
            <a:ext cx="33920" cy="3315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881659A9-5948-9546-BFBC-8FF024B71F6F}"/>
              </a:ext>
            </a:extLst>
          </p:cNvPr>
          <p:cNvGrpSpPr/>
          <p:nvPr/>
        </p:nvGrpSpPr>
        <p:grpSpPr>
          <a:xfrm>
            <a:off x="3743618" y="836139"/>
            <a:ext cx="1106909" cy="947130"/>
            <a:chOff x="4449155" y="3823068"/>
            <a:chExt cx="1106909" cy="947130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1E711F83-3294-A74E-B747-5BF218AFE140}"/>
                </a:ext>
              </a:extLst>
            </p:cNvPr>
            <p:cNvGrpSpPr/>
            <p:nvPr/>
          </p:nvGrpSpPr>
          <p:grpSpPr>
            <a:xfrm rot="16200000">
              <a:off x="4342170" y="4118896"/>
              <a:ext cx="758287" cy="544317"/>
              <a:chOff x="2883371" y="5392849"/>
              <a:chExt cx="962915" cy="724984"/>
            </a:xfrm>
          </p:grpSpPr>
          <p:sp>
            <p:nvSpPr>
              <p:cNvPr id="177" name="사다리꼴[T] 176">
                <a:extLst>
                  <a:ext uri="{FF2B5EF4-FFF2-40B4-BE49-F238E27FC236}">
                    <a16:creationId xmlns:a16="http://schemas.microsoft.com/office/drawing/2014/main" id="{EC10C363-53B5-5648-AD63-B33914BADD35}"/>
                  </a:ext>
                </a:extLst>
              </p:cNvPr>
              <p:cNvSpPr/>
              <p:nvPr/>
            </p:nvSpPr>
            <p:spPr>
              <a:xfrm>
                <a:off x="2883371" y="5392849"/>
                <a:ext cx="962915" cy="688698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00" dirty="0"/>
                  <a:t>EQUAL?</a:t>
                </a:r>
                <a:endParaRPr kumimoji="1" lang="ko-Kore-KR" altLang="en-US" sz="1100" dirty="0"/>
              </a:p>
            </p:txBody>
          </p:sp>
          <p:sp>
            <p:nvSpPr>
              <p:cNvPr id="178" name="삼각형 177">
                <a:extLst>
                  <a:ext uri="{FF2B5EF4-FFF2-40B4-BE49-F238E27FC236}">
                    <a16:creationId xmlns:a16="http://schemas.microsoft.com/office/drawing/2014/main" id="{DFE18604-0462-C84D-A79A-49B3A889316B}"/>
                  </a:ext>
                </a:extLst>
              </p:cNvPr>
              <p:cNvSpPr/>
              <p:nvPr/>
            </p:nvSpPr>
            <p:spPr>
              <a:xfrm>
                <a:off x="3281990" y="5942143"/>
                <a:ext cx="182385" cy="17569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300"/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41FA54B4-4E64-CD4D-8A32-306F0AE9BD95}"/>
                  </a:ext>
                </a:extLst>
              </p:cNvPr>
              <p:cNvSpPr/>
              <p:nvPr/>
            </p:nvSpPr>
            <p:spPr>
              <a:xfrm>
                <a:off x="3611707" y="5988871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300" dirty="0"/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FD3B5AE7-938D-BA4C-B0C4-169C119A2B3A}"/>
                  </a:ext>
                </a:extLst>
              </p:cNvPr>
              <p:cNvSpPr/>
              <p:nvPr/>
            </p:nvSpPr>
            <p:spPr>
              <a:xfrm>
                <a:off x="3055967" y="5986270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300"/>
              </a:p>
            </p:txBody>
          </p:sp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156E3F64-E9DD-1846-A80B-36D192AEA2C7}"/>
                </a:ext>
              </a:extLst>
            </p:cNvPr>
            <p:cNvSpPr txBox="1"/>
            <p:nvPr/>
          </p:nvSpPr>
          <p:spPr>
            <a:xfrm>
              <a:off x="4933693" y="4295109"/>
              <a:ext cx="62237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[3:0]</a:t>
              </a: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3C534101-EF17-0C4B-9C02-3EAB0021673E}"/>
                </a:ext>
              </a:extLst>
            </p:cNvPr>
            <p:cNvSpPr/>
            <p:nvPr/>
          </p:nvSpPr>
          <p:spPr>
            <a:xfrm>
              <a:off x="5095515" y="3823068"/>
              <a:ext cx="39724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0</a:t>
              </a:r>
              <a:endParaRPr kumimoji="1" lang="ko-Kore-KR" altLang="en-US" sz="1100" dirty="0"/>
            </a:p>
          </p:txBody>
        </p:sp>
      </p:grpSp>
      <p:cxnSp>
        <p:nvCxnSpPr>
          <p:cNvPr id="187" name="꺾인 연결선[E] 186">
            <a:extLst>
              <a:ext uri="{FF2B5EF4-FFF2-40B4-BE49-F238E27FC236}">
                <a16:creationId xmlns:a16="http://schemas.microsoft.com/office/drawing/2014/main" id="{CC2B9201-9622-A344-9BEA-200C93B34145}"/>
              </a:ext>
            </a:extLst>
          </p:cNvPr>
          <p:cNvCxnSpPr>
            <a:cxnSpLocks/>
            <a:stCxn id="176" idx="2"/>
            <a:endCxn id="185" idx="4"/>
          </p:cNvCxnSpPr>
          <p:nvPr/>
        </p:nvCxnSpPr>
        <p:spPr>
          <a:xfrm rot="5400000">
            <a:off x="4405874" y="992131"/>
            <a:ext cx="33920" cy="3315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8FE3C203-C1DD-CD4D-867D-D3E16BB7F82E}"/>
              </a:ext>
            </a:extLst>
          </p:cNvPr>
          <p:cNvGrpSpPr/>
          <p:nvPr/>
        </p:nvGrpSpPr>
        <p:grpSpPr>
          <a:xfrm>
            <a:off x="2829090" y="3285363"/>
            <a:ext cx="374904" cy="291600"/>
            <a:chOff x="4747737" y="4069123"/>
            <a:chExt cx="374904" cy="290333"/>
          </a:xfrm>
        </p:grpSpPr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F61677C9-DF2F-9046-9526-E6D677A932C2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194" name="지연 193">
                <a:extLst>
                  <a:ext uri="{FF2B5EF4-FFF2-40B4-BE49-F238E27FC236}">
                    <a16:creationId xmlns:a16="http://schemas.microsoft.com/office/drawing/2014/main" id="{5BB2853C-45AF-D041-83D8-B67A3CA485AE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CC8CCEEF-F530-234B-A3C0-CBA2EBFF7F50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6F165530-7BDB-ED46-8705-5FC0037461E8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16B9CC05-6056-0248-812B-B4F1E62ACE23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9617E13F-B4B3-8C41-8766-EAA354A5D64F}"/>
              </a:ext>
            </a:extLst>
          </p:cNvPr>
          <p:cNvGrpSpPr/>
          <p:nvPr/>
        </p:nvGrpSpPr>
        <p:grpSpPr>
          <a:xfrm>
            <a:off x="2829089" y="2718178"/>
            <a:ext cx="374904" cy="291600"/>
            <a:chOff x="4747737" y="4069123"/>
            <a:chExt cx="374904" cy="290333"/>
          </a:xfrm>
        </p:grpSpPr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A4CE8FD0-9F0B-8947-9553-BDBC4EBAAC94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209" name="지연 208">
                <a:extLst>
                  <a:ext uri="{FF2B5EF4-FFF2-40B4-BE49-F238E27FC236}">
                    <a16:creationId xmlns:a16="http://schemas.microsoft.com/office/drawing/2014/main" id="{9A4A26BE-572C-7547-9035-C177CF0464D8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11" name="타원 210">
                <a:extLst>
                  <a:ext uri="{FF2B5EF4-FFF2-40B4-BE49-F238E27FC236}">
                    <a16:creationId xmlns:a16="http://schemas.microsoft.com/office/drawing/2014/main" id="{DA4E5346-9062-EC44-968E-B282842948D8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13" name="타원 212">
                <a:extLst>
                  <a:ext uri="{FF2B5EF4-FFF2-40B4-BE49-F238E27FC236}">
                    <a16:creationId xmlns:a16="http://schemas.microsoft.com/office/drawing/2014/main" id="{B6B8FA06-77CF-A34D-A30D-34E0919163BB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6E17A3A4-BF08-0749-B696-5ABA1FAA5DD4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8" name="꺾인 연결선[E] 57">
            <a:extLst>
              <a:ext uri="{FF2B5EF4-FFF2-40B4-BE49-F238E27FC236}">
                <a16:creationId xmlns:a16="http://schemas.microsoft.com/office/drawing/2014/main" id="{9DE3B191-CAB3-B949-B217-BAC95BB5FB99}"/>
              </a:ext>
            </a:extLst>
          </p:cNvPr>
          <p:cNvCxnSpPr>
            <a:stCxn id="147" idx="1"/>
            <a:endCxn id="202" idx="2"/>
          </p:cNvCxnSpPr>
          <p:nvPr/>
        </p:nvCxnSpPr>
        <p:spPr>
          <a:xfrm rot="10800000">
            <a:off x="3200883" y="3522189"/>
            <a:ext cx="2893961" cy="1874749"/>
          </a:xfrm>
          <a:prstGeom prst="bentConnector3">
            <a:avLst>
              <a:gd name="adj1" fmla="val 938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[E] 60">
            <a:extLst>
              <a:ext uri="{FF2B5EF4-FFF2-40B4-BE49-F238E27FC236}">
                <a16:creationId xmlns:a16="http://schemas.microsoft.com/office/drawing/2014/main" id="{B07971E9-34D4-D44C-BB18-DE995D22EB21}"/>
              </a:ext>
            </a:extLst>
          </p:cNvPr>
          <p:cNvCxnSpPr>
            <a:stCxn id="147" idx="1"/>
            <a:endCxn id="213" idx="2"/>
          </p:cNvCxnSpPr>
          <p:nvPr/>
        </p:nvCxnSpPr>
        <p:spPr>
          <a:xfrm rot="10800000">
            <a:off x="3200881" y="2955003"/>
            <a:ext cx="2893962" cy="2441934"/>
          </a:xfrm>
          <a:prstGeom prst="bentConnector3">
            <a:avLst>
              <a:gd name="adj1" fmla="val 938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2691E31B-A330-174B-B752-BE34DB04AB4B}"/>
              </a:ext>
            </a:extLst>
          </p:cNvPr>
          <p:cNvCxnSpPr>
            <a:stCxn id="102" idx="0"/>
            <a:endCxn id="195" idx="2"/>
          </p:cNvCxnSpPr>
          <p:nvPr/>
        </p:nvCxnSpPr>
        <p:spPr>
          <a:xfrm rot="10800000">
            <a:off x="3202446" y="3341915"/>
            <a:ext cx="544678" cy="518445"/>
          </a:xfrm>
          <a:prstGeom prst="bentConnector3">
            <a:avLst>
              <a:gd name="adj1" fmla="val 246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01D7A3A1-E96C-DB41-8EE6-455453F49593}"/>
              </a:ext>
            </a:extLst>
          </p:cNvPr>
          <p:cNvCxnSpPr>
            <a:stCxn id="102" idx="0"/>
            <a:endCxn id="211" idx="2"/>
          </p:cNvCxnSpPr>
          <p:nvPr/>
        </p:nvCxnSpPr>
        <p:spPr>
          <a:xfrm rot="10800000">
            <a:off x="3202446" y="2774729"/>
            <a:ext cx="544679" cy="1085630"/>
          </a:xfrm>
          <a:prstGeom prst="bentConnector3">
            <a:avLst>
              <a:gd name="adj1" fmla="val 246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A407F4A9-9DA7-7843-BA42-75B17DD2C51E}"/>
              </a:ext>
            </a:extLst>
          </p:cNvPr>
          <p:cNvCxnSpPr>
            <a:stCxn id="163" idx="0"/>
            <a:endCxn id="193" idx="2"/>
          </p:cNvCxnSpPr>
          <p:nvPr/>
        </p:nvCxnSpPr>
        <p:spPr>
          <a:xfrm rot="10800000" flipV="1">
            <a:off x="3196893" y="2497268"/>
            <a:ext cx="544762" cy="932215"/>
          </a:xfrm>
          <a:prstGeom prst="bentConnector3">
            <a:avLst>
              <a:gd name="adj1" fmla="val 510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0BCA930-634A-2E49-9A0A-6739A87E959F}"/>
              </a:ext>
            </a:extLst>
          </p:cNvPr>
          <p:cNvCxnSpPr>
            <a:stCxn id="177" idx="0"/>
            <a:endCxn id="207" idx="2"/>
          </p:cNvCxnSpPr>
          <p:nvPr/>
        </p:nvCxnSpPr>
        <p:spPr>
          <a:xfrm rot="10800000" flipV="1">
            <a:off x="3196892" y="1404125"/>
            <a:ext cx="546726" cy="1458173"/>
          </a:xfrm>
          <a:prstGeom prst="bentConnector3">
            <a:avLst>
              <a:gd name="adj1" fmla="val 694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04445BA-C2D7-7441-9AFA-8CFD76E107E1}"/>
              </a:ext>
            </a:extLst>
          </p:cNvPr>
          <p:cNvCxnSpPr>
            <a:stCxn id="70" idx="1"/>
            <a:endCxn id="166" idx="5"/>
          </p:cNvCxnSpPr>
          <p:nvPr/>
        </p:nvCxnSpPr>
        <p:spPr>
          <a:xfrm rot="10800000">
            <a:off x="4243490" y="2680998"/>
            <a:ext cx="1843416" cy="14190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[E] 85">
            <a:extLst>
              <a:ext uri="{FF2B5EF4-FFF2-40B4-BE49-F238E27FC236}">
                <a16:creationId xmlns:a16="http://schemas.microsoft.com/office/drawing/2014/main" id="{8D1D7A57-C7C0-A54A-BAA8-E3B29E2D2239}"/>
              </a:ext>
            </a:extLst>
          </p:cNvPr>
          <p:cNvCxnSpPr>
            <a:stCxn id="70" idx="1"/>
            <a:endCxn id="186" idx="4"/>
          </p:cNvCxnSpPr>
          <p:nvPr/>
        </p:nvCxnSpPr>
        <p:spPr>
          <a:xfrm rot="10800000">
            <a:off x="4255112" y="1612500"/>
            <a:ext cx="1831794" cy="24875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D13DDF5-6ABB-B84B-93C8-CF1BB8FD8760}"/>
              </a:ext>
            </a:extLst>
          </p:cNvPr>
          <p:cNvCxnSpPr>
            <a:stCxn id="194" idx="3"/>
            <a:endCxn id="37" idx="3"/>
          </p:cNvCxnSpPr>
          <p:nvPr/>
        </p:nvCxnSpPr>
        <p:spPr>
          <a:xfrm rot="10800000" flipV="1">
            <a:off x="1001618" y="3431163"/>
            <a:ext cx="1827473" cy="1169256"/>
          </a:xfrm>
          <a:prstGeom prst="bentConnector3">
            <a:avLst>
              <a:gd name="adj1" fmla="val 240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[E] 89">
            <a:extLst>
              <a:ext uri="{FF2B5EF4-FFF2-40B4-BE49-F238E27FC236}">
                <a16:creationId xmlns:a16="http://schemas.microsoft.com/office/drawing/2014/main" id="{D3B6A0CC-C7F7-2B46-A47E-68CD0DFB150F}"/>
              </a:ext>
            </a:extLst>
          </p:cNvPr>
          <p:cNvCxnSpPr>
            <a:stCxn id="209" idx="3"/>
            <a:endCxn id="31" idx="3"/>
          </p:cNvCxnSpPr>
          <p:nvPr/>
        </p:nvCxnSpPr>
        <p:spPr>
          <a:xfrm rot="10800000" flipV="1">
            <a:off x="1023315" y="2863977"/>
            <a:ext cx="1805774" cy="733281"/>
          </a:xfrm>
          <a:prstGeom prst="bentConnector3">
            <a:avLst>
              <a:gd name="adj1" fmla="val 331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3B118E57-5032-0742-86FD-1A162B75680E}"/>
              </a:ext>
            </a:extLst>
          </p:cNvPr>
          <p:cNvSpPr txBox="1"/>
          <p:nvPr/>
        </p:nvSpPr>
        <p:spPr>
          <a:xfrm>
            <a:off x="979553" y="4044267"/>
            <a:ext cx="6223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[0:0]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4B02636C-D8CF-0541-842C-5FA052ED2C2E}"/>
              </a:ext>
            </a:extLst>
          </p:cNvPr>
          <p:cNvSpPr txBox="1"/>
          <p:nvPr/>
        </p:nvSpPr>
        <p:spPr>
          <a:xfrm>
            <a:off x="979552" y="3033413"/>
            <a:ext cx="6223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[0:0]</a:t>
            </a:r>
          </a:p>
        </p:txBody>
      </p:sp>
    </p:spTree>
    <p:extLst>
      <p:ext uri="{BB962C8B-B14F-4D97-AF65-F5344CB8AC3E}">
        <p14:creationId xmlns:p14="http://schemas.microsoft.com/office/powerpoint/2010/main" val="104684770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6ACED6-3DB0-FB40-8182-54E96CAEF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03C954-0341-3E45-9411-BDBDCE834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 dirty="0" err="1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8DA4AD-BCA8-034A-8283-BF972958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100</a:t>
            </a:fld>
            <a:endParaRPr kumimoji="1" lang="ko-Kore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3BB93BF-8E0B-DA42-AC80-52A8AE4D314D}"/>
              </a:ext>
            </a:extLst>
          </p:cNvPr>
          <p:cNvGrpSpPr/>
          <p:nvPr/>
        </p:nvGrpSpPr>
        <p:grpSpPr>
          <a:xfrm>
            <a:off x="64987" y="2161407"/>
            <a:ext cx="2068862" cy="713556"/>
            <a:chOff x="61025" y="2391627"/>
            <a:chExt cx="2068862" cy="71355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AB843F9-3BE4-9D42-A632-6DE9C62A5BB9}"/>
                </a:ext>
              </a:extLst>
            </p:cNvPr>
            <p:cNvGrpSpPr/>
            <p:nvPr/>
          </p:nvGrpSpPr>
          <p:grpSpPr>
            <a:xfrm>
              <a:off x="61025" y="2391627"/>
              <a:ext cx="1789834" cy="713337"/>
              <a:chOff x="3017345" y="6023089"/>
              <a:chExt cx="1789834" cy="713337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4A6B757F-FCBC-2743-A475-E5635F114ACE}"/>
                  </a:ext>
                </a:extLst>
              </p:cNvPr>
              <p:cNvSpPr/>
              <p:nvPr/>
            </p:nvSpPr>
            <p:spPr>
              <a:xfrm>
                <a:off x="3017345" y="6023089"/>
                <a:ext cx="1789834" cy="713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CSRStatus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collision_channel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5246D12-70B6-A14D-B824-53D73B715FE5}"/>
                  </a:ext>
                </a:extLst>
              </p:cNvPr>
              <p:cNvSpPr/>
              <p:nvPr/>
            </p:nvSpPr>
            <p:spPr>
              <a:xfrm>
                <a:off x="3470023" y="6407629"/>
                <a:ext cx="88447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status[15:0]</a:t>
                </a:r>
                <a:endParaRPr kumimoji="1" lang="ko-Kore-KR" altLang="en-US" sz="1100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2A2EB7-591F-2541-B0BC-D260DA5212BF}"/>
                </a:ext>
              </a:extLst>
            </p:cNvPr>
            <p:cNvSpPr txBox="1"/>
            <p:nvPr/>
          </p:nvSpPr>
          <p:spPr>
            <a:xfrm>
              <a:off x="1528405" y="2858962"/>
              <a:ext cx="6014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11" name="삼각형 10">
              <a:extLst>
                <a:ext uri="{FF2B5EF4-FFF2-40B4-BE49-F238E27FC236}">
                  <a16:creationId xmlns:a16="http://schemas.microsoft.com/office/drawing/2014/main" id="{0DC84098-A232-8649-A4DB-8C7606D9D278}"/>
                </a:ext>
              </a:extLst>
            </p:cNvPr>
            <p:cNvSpPr/>
            <p:nvPr/>
          </p:nvSpPr>
          <p:spPr>
            <a:xfrm rot="16200000">
              <a:off x="1350466" y="295710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" name="꺾인 연결선[E] 11">
              <a:extLst>
                <a:ext uri="{FF2B5EF4-FFF2-40B4-BE49-F238E27FC236}">
                  <a16:creationId xmlns:a16="http://schemas.microsoft.com/office/drawing/2014/main" id="{94E66226-1EA9-6A4F-91C8-F88A772839D6}"/>
                </a:ext>
              </a:extLst>
            </p:cNvPr>
            <p:cNvCxnSpPr>
              <a:cxnSpLocks/>
              <a:stCxn id="10" idx="1"/>
              <a:endCxn id="11" idx="3"/>
            </p:cNvCxnSpPr>
            <p:nvPr/>
          </p:nvCxnSpPr>
          <p:spPr>
            <a:xfrm rot="10800000">
              <a:off x="1398385" y="2981417"/>
              <a:ext cx="130020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C8C2939-274F-4642-A432-7E46013BC257}"/>
              </a:ext>
            </a:extLst>
          </p:cNvPr>
          <p:cNvGrpSpPr/>
          <p:nvPr/>
        </p:nvGrpSpPr>
        <p:grpSpPr>
          <a:xfrm>
            <a:off x="61024" y="1216476"/>
            <a:ext cx="2072825" cy="718094"/>
            <a:chOff x="52433" y="1425241"/>
            <a:chExt cx="2072825" cy="71809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65DB972-E7D3-304A-B4CB-8468875F8204}"/>
                </a:ext>
              </a:extLst>
            </p:cNvPr>
            <p:cNvGrpSpPr/>
            <p:nvPr/>
          </p:nvGrpSpPr>
          <p:grpSpPr>
            <a:xfrm>
              <a:off x="52433" y="1425241"/>
              <a:ext cx="1798426" cy="713337"/>
              <a:chOff x="3013049" y="6023089"/>
              <a:chExt cx="1798426" cy="713337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971F94F8-F218-AC47-AFEC-82C26E9DF231}"/>
                  </a:ext>
                </a:extLst>
              </p:cNvPr>
              <p:cNvSpPr/>
              <p:nvPr/>
            </p:nvSpPr>
            <p:spPr>
              <a:xfrm>
                <a:off x="3013049" y="6023089"/>
                <a:ext cx="1798426" cy="713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CSRStatus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busy_channel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1D25507-FF7D-0A4B-9ECD-89734E6AC7F5}"/>
                  </a:ext>
                </a:extLst>
              </p:cNvPr>
              <p:cNvSpPr/>
              <p:nvPr/>
            </p:nvSpPr>
            <p:spPr>
              <a:xfrm>
                <a:off x="3470023" y="6407629"/>
                <a:ext cx="88447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status[15:0]</a:t>
                </a:r>
                <a:endParaRPr kumimoji="1" lang="ko-Kore-KR" altLang="en-US" sz="1100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A0CAB6-FABC-9A43-AE44-AD8D933DB495}"/>
                </a:ext>
              </a:extLst>
            </p:cNvPr>
            <p:cNvSpPr txBox="1"/>
            <p:nvPr/>
          </p:nvSpPr>
          <p:spPr>
            <a:xfrm>
              <a:off x="1523776" y="1897114"/>
              <a:ext cx="6014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18" name="삼각형 17">
              <a:extLst>
                <a:ext uri="{FF2B5EF4-FFF2-40B4-BE49-F238E27FC236}">
                  <a16:creationId xmlns:a16="http://schemas.microsoft.com/office/drawing/2014/main" id="{A69266C0-3623-AC4D-A4DE-0ED3300A9DB8}"/>
                </a:ext>
              </a:extLst>
            </p:cNvPr>
            <p:cNvSpPr/>
            <p:nvPr/>
          </p:nvSpPr>
          <p:spPr>
            <a:xfrm rot="16200000">
              <a:off x="1345837" y="199526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9" name="꺾인 연결선[E] 18">
              <a:extLst>
                <a:ext uri="{FF2B5EF4-FFF2-40B4-BE49-F238E27FC236}">
                  <a16:creationId xmlns:a16="http://schemas.microsoft.com/office/drawing/2014/main" id="{DDB91A81-C233-1A4E-A580-BA67224345A6}"/>
                </a:ext>
              </a:extLst>
            </p:cNvPr>
            <p:cNvCxnSpPr>
              <a:cxnSpLocks/>
              <a:stCxn id="17" idx="1"/>
              <a:endCxn id="18" idx="3"/>
            </p:cNvCxnSpPr>
            <p:nvPr/>
          </p:nvCxnSpPr>
          <p:spPr>
            <a:xfrm rot="10800000">
              <a:off x="1393756" y="2019569"/>
              <a:ext cx="130020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C6CB594-23E6-EB40-877C-3674093724D5}"/>
              </a:ext>
            </a:extLst>
          </p:cNvPr>
          <p:cNvGrpSpPr/>
          <p:nvPr/>
        </p:nvGrpSpPr>
        <p:grpSpPr>
          <a:xfrm>
            <a:off x="63338" y="244536"/>
            <a:ext cx="2047510" cy="725130"/>
            <a:chOff x="63338" y="458853"/>
            <a:chExt cx="2047510" cy="72513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4400398-C792-984D-8B56-25E163F71668}"/>
                </a:ext>
              </a:extLst>
            </p:cNvPr>
            <p:cNvGrpSpPr/>
            <p:nvPr/>
          </p:nvGrpSpPr>
          <p:grpSpPr>
            <a:xfrm>
              <a:off x="63338" y="458853"/>
              <a:ext cx="1776612" cy="713337"/>
              <a:chOff x="3035107" y="6023089"/>
              <a:chExt cx="1776612" cy="713337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238A94A1-2A96-1147-928B-8DDA75CBF638}"/>
                  </a:ext>
                </a:extLst>
              </p:cNvPr>
              <p:cNvSpPr/>
              <p:nvPr/>
            </p:nvSpPr>
            <p:spPr>
              <a:xfrm>
                <a:off x="3035107" y="6023089"/>
                <a:ext cx="1776612" cy="713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CSRStatus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sequence_error_channel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618FBEDC-328A-1F40-A77C-ADF9A123FFF7}"/>
                  </a:ext>
                </a:extLst>
              </p:cNvPr>
              <p:cNvSpPr/>
              <p:nvPr/>
            </p:nvSpPr>
            <p:spPr>
              <a:xfrm>
                <a:off x="3470023" y="6407629"/>
                <a:ext cx="88447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status[15:0]</a:t>
                </a:r>
                <a:endParaRPr kumimoji="1" lang="ko-Kore-KR" altLang="en-US" sz="1100" dirty="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CAABD0-A6FF-D24F-B7A0-26B45CDB82DC}"/>
                </a:ext>
              </a:extLst>
            </p:cNvPr>
            <p:cNvSpPr txBox="1"/>
            <p:nvPr/>
          </p:nvSpPr>
          <p:spPr>
            <a:xfrm>
              <a:off x="1509366" y="937762"/>
              <a:ext cx="6014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25" name="삼각형 24">
              <a:extLst>
                <a:ext uri="{FF2B5EF4-FFF2-40B4-BE49-F238E27FC236}">
                  <a16:creationId xmlns:a16="http://schemas.microsoft.com/office/drawing/2014/main" id="{EA625276-817B-3343-8E30-931678F80080}"/>
                </a:ext>
              </a:extLst>
            </p:cNvPr>
            <p:cNvSpPr/>
            <p:nvPr/>
          </p:nvSpPr>
          <p:spPr>
            <a:xfrm rot="16200000">
              <a:off x="1331427" y="103590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6" name="꺾인 연결선[E] 25">
              <a:extLst>
                <a:ext uri="{FF2B5EF4-FFF2-40B4-BE49-F238E27FC236}">
                  <a16:creationId xmlns:a16="http://schemas.microsoft.com/office/drawing/2014/main" id="{28415C53-8A0A-644C-B2A6-B49B90E76C13}"/>
                </a:ext>
              </a:extLst>
            </p:cNvPr>
            <p:cNvCxnSpPr>
              <a:cxnSpLocks/>
              <a:stCxn id="24" idx="1"/>
              <a:endCxn id="25" idx="3"/>
            </p:cNvCxnSpPr>
            <p:nvPr/>
          </p:nvCxnSpPr>
          <p:spPr>
            <a:xfrm rot="10800000">
              <a:off x="1379346" y="1060217"/>
              <a:ext cx="130020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1A52C19-4229-B04E-B682-3BB9383E43BB}"/>
              </a:ext>
            </a:extLst>
          </p:cNvPr>
          <p:cNvGrpSpPr/>
          <p:nvPr/>
        </p:nvGrpSpPr>
        <p:grpSpPr>
          <a:xfrm>
            <a:off x="77534" y="3087045"/>
            <a:ext cx="967983" cy="789191"/>
            <a:chOff x="3067996" y="6023089"/>
            <a:chExt cx="967983" cy="78919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806A1F9-3966-8C46-AB6D-C8E85190FCEF}"/>
                </a:ext>
              </a:extLst>
            </p:cNvPr>
            <p:cNvGrpSpPr/>
            <p:nvPr/>
          </p:nvGrpSpPr>
          <p:grpSpPr>
            <a:xfrm>
              <a:off x="3067996" y="6023089"/>
              <a:ext cx="967983" cy="789191"/>
              <a:chOff x="3067996" y="6023089"/>
              <a:chExt cx="967983" cy="789191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3AEC9520-6A26-7749-80D8-8F2ED80245E7}"/>
                  </a:ext>
                </a:extLst>
              </p:cNvPr>
              <p:cNvSpPr/>
              <p:nvPr/>
            </p:nvSpPr>
            <p:spPr>
              <a:xfrm>
                <a:off x="3067996" y="6023089"/>
                <a:ext cx="967983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(reset)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ED38771A-03EC-C646-99C1-BD172A3A80BA}"/>
                  </a:ext>
                </a:extLst>
              </p:cNvPr>
              <p:cNvSpPr/>
              <p:nvPr/>
            </p:nvSpPr>
            <p:spPr>
              <a:xfrm>
                <a:off x="3090752" y="6401385"/>
                <a:ext cx="259477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</a:t>
                </a:r>
                <a:endParaRPr kumimoji="1" lang="ko-Kore-KR" altLang="en-US" sz="1100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7CE144D-BE89-B949-9D5C-A6EFD09E0E9D}"/>
                  </a:ext>
                </a:extLst>
              </p:cNvPr>
              <p:cNvSpPr/>
              <p:nvPr/>
            </p:nvSpPr>
            <p:spPr>
              <a:xfrm>
                <a:off x="3375619" y="6401385"/>
                <a:ext cx="262307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</a:t>
                </a:r>
                <a:endParaRPr kumimoji="1" lang="ko-Kore-KR" altLang="en-US" sz="1100" dirty="0"/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3BFB680-415E-944B-8C60-3BCD1DC876E8}"/>
                </a:ext>
              </a:extLst>
            </p:cNvPr>
            <p:cNvSpPr/>
            <p:nvPr/>
          </p:nvSpPr>
          <p:spPr>
            <a:xfrm>
              <a:off x="3661861" y="6404739"/>
              <a:ext cx="351916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BF39929-C8D3-724E-A208-682D5EDA4D98}"/>
              </a:ext>
            </a:extLst>
          </p:cNvPr>
          <p:cNvGrpSpPr/>
          <p:nvPr/>
        </p:nvGrpSpPr>
        <p:grpSpPr>
          <a:xfrm>
            <a:off x="58789" y="5094046"/>
            <a:ext cx="1688531" cy="789191"/>
            <a:chOff x="3067996" y="6023089"/>
            <a:chExt cx="1688531" cy="789191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22748419-7C7E-5C4A-9029-C556F95A9ABD}"/>
                </a:ext>
              </a:extLst>
            </p:cNvPr>
            <p:cNvGrpSpPr/>
            <p:nvPr/>
          </p:nvGrpSpPr>
          <p:grpSpPr>
            <a:xfrm>
              <a:off x="3067996" y="6023089"/>
              <a:ext cx="1688531" cy="789191"/>
              <a:chOff x="3067996" y="6023089"/>
              <a:chExt cx="1688531" cy="789191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08C59481-5ED5-264C-A953-C15EC47CC5E3}"/>
                  </a:ext>
                </a:extLst>
              </p:cNvPr>
              <p:cNvSpPr/>
              <p:nvPr/>
            </p:nvSpPr>
            <p:spPr>
              <a:xfrm>
                <a:off x="3067996" y="6023089"/>
                <a:ext cx="1688531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async_error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999873F-4D82-364B-A95E-9B111731FD32}"/>
                  </a:ext>
                </a:extLst>
              </p:cNvPr>
              <p:cNvSpPr/>
              <p:nvPr/>
            </p:nvSpPr>
            <p:spPr>
              <a:xfrm>
                <a:off x="3116508" y="6401385"/>
                <a:ext cx="554483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w[2:0]</a:t>
                </a:r>
                <a:endParaRPr kumimoji="1" lang="ko-Kore-KR" altLang="en-US" sz="1100" dirty="0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988AA66B-F884-744B-85C2-51A09C9F1D02}"/>
                  </a:ext>
                </a:extLst>
              </p:cNvPr>
              <p:cNvSpPr/>
              <p:nvPr/>
            </p:nvSpPr>
            <p:spPr>
              <a:xfrm>
                <a:off x="3736968" y="6401385"/>
                <a:ext cx="560530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r[2:0]</a:t>
                </a:r>
                <a:endParaRPr kumimoji="1" lang="ko-Kore-KR" altLang="en-US" sz="1100" dirty="0"/>
              </a:p>
            </p:txBody>
          </p:sp>
        </p:grp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FAFADF0-C134-BC4C-8597-DC6600EB10EF}"/>
                </a:ext>
              </a:extLst>
            </p:cNvPr>
            <p:cNvSpPr/>
            <p:nvPr/>
          </p:nvSpPr>
          <p:spPr>
            <a:xfrm>
              <a:off x="4358803" y="6397182"/>
              <a:ext cx="351916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DD2E0FDB-5F5B-6146-8568-91CB612C413B}"/>
              </a:ext>
            </a:extLst>
          </p:cNvPr>
          <p:cNvGrpSpPr/>
          <p:nvPr/>
        </p:nvGrpSpPr>
        <p:grpSpPr>
          <a:xfrm>
            <a:off x="6086906" y="4416914"/>
            <a:ext cx="2853290" cy="351608"/>
            <a:chOff x="6411762" y="1777121"/>
            <a:chExt cx="2853290" cy="351608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21731A6-A5A2-9F46-83DF-ECD304F45BAB}"/>
                </a:ext>
              </a:extLst>
            </p:cNvPr>
            <p:cNvSpPr/>
            <p:nvPr/>
          </p:nvSpPr>
          <p:spPr>
            <a:xfrm>
              <a:off x="6411762" y="1823929"/>
              <a:ext cx="202802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ore-KR" sz="900" dirty="0" err="1"/>
                <a:t>main_nist_clock_nist_clock_interface_adr</a:t>
              </a:r>
              <a:r>
                <a:rPr lang="en-US" altLang="ko-Kore-KR" sz="900" dirty="0"/>
                <a:t>[13:0]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6BFC5C6-7D8F-4E43-A764-8A7E02D802F9}"/>
                </a:ext>
              </a:extLst>
            </p:cNvPr>
            <p:cNvSpPr txBox="1"/>
            <p:nvPr/>
          </p:nvSpPr>
          <p:spPr>
            <a:xfrm>
              <a:off x="8638956" y="1777121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72" name="삼각형 71">
              <a:extLst>
                <a:ext uri="{FF2B5EF4-FFF2-40B4-BE49-F238E27FC236}">
                  <a16:creationId xmlns:a16="http://schemas.microsoft.com/office/drawing/2014/main" id="{E006508A-88B6-254C-82A4-799C064CB3BD}"/>
                </a:ext>
              </a:extLst>
            </p:cNvPr>
            <p:cNvSpPr/>
            <p:nvPr/>
          </p:nvSpPr>
          <p:spPr>
            <a:xfrm rot="16200000">
              <a:off x="8389895" y="1875268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4394BFFF-BD8D-8D41-984A-58F3061CDA13}"/>
                </a:ext>
              </a:extLst>
            </p:cNvPr>
            <p:cNvCxnSpPr>
              <a:cxnSpLocks/>
              <a:stCxn id="71" idx="1"/>
              <a:endCxn id="72" idx="3"/>
            </p:cNvCxnSpPr>
            <p:nvPr/>
          </p:nvCxnSpPr>
          <p:spPr>
            <a:xfrm rot="10800000">
              <a:off x="8437814" y="1899576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09C975A-22FE-8A47-B11A-84DDF9370355}"/>
              </a:ext>
            </a:extLst>
          </p:cNvPr>
          <p:cNvSpPr/>
          <p:nvPr/>
        </p:nvSpPr>
        <p:spPr>
          <a:xfrm>
            <a:off x="6091070" y="5133646"/>
            <a:ext cx="214068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ore-KR" sz="900" dirty="0"/>
              <a:t>builder_comb_rhs_array_muxed62[29:0]</a:t>
            </a:r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4E7DA456-A881-A040-BDF7-51628BC34185}"/>
              </a:ext>
            </a:extLst>
          </p:cNvPr>
          <p:cNvGrpSpPr/>
          <p:nvPr/>
        </p:nvGrpSpPr>
        <p:grpSpPr>
          <a:xfrm rot="5400000">
            <a:off x="8853357" y="4449917"/>
            <a:ext cx="529936" cy="331135"/>
            <a:chOff x="8173088" y="5938792"/>
            <a:chExt cx="529936" cy="331135"/>
          </a:xfrm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7701A2A0-CCC1-FB41-8BE3-7F48F3463D5D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C12E3ADB-89FF-7D49-BFC7-340FFE3AC4DF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27" name="타원 126">
                <a:extLst>
                  <a:ext uri="{FF2B5EF4-FFF2-40B4-BE49-F238E27FC236}">
                    <a16:creationId xmlns:a16="http://schemas.microsoft.com/office/drawing/2014/main" id="{C5EE0DC3-6903-0347-9205-234FD1AAB6EB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28" name="사다리꼴[T] 127">
                <a:extLst>
                  <a:ext uri="{FF2B5EF4-FFF2-40B4-BE49-F238E27FC236}">
                    <a16:creationId xmlns:a16="http://schemas.microsoft.com/office/drawing/2014/main" id="{BE6414BE-14EF-E841-972C-C96F12D1D790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32" name="꺾인 연결선[E] 131">
            <a:extLst>
              <a:ext uri="{FF2B5EF4-FFF2-40B4-BE49-F238E27FC236}">
                <a16:creationId xmlns:a16="http://schemas.microsoft.com/office/drawing/2014/main" id="{0048C5E1-5FD4-9E4F-BB67-15CEEB42EA0A}"/>
              </a:ext>
            </a:extLst>
          </p:cNvPr>
          <p:cNvCxnSpPr>
            <a:cxnSpLocks/>
            <a:stCxn id="128" idx="0"/>
            <a:endCxn id="85" idx="3"/>
          </p:cNvCxnSpPr>
          <p:nvPr/>
        </p:nvCxnSpPr>
        <p:spPr>
          <a:xfrm rot="10800000" flipV="1">
            <a:off x="8231752" y="4615486"/>
            <a:ext cx="721006" cy="67056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꺾인 연결선[E] 219">
            <a:extLst>
              <a:ext uri="{FF2B5EF4-FFF2-40B4-BE49-F238E27FC236}">
                <a16:creationId xmlns:a16="http://schemas.microsoft.com/office/drawing/2014/main" id="{B2DA5F5A-EC31-1247-A1E3-CCB85CD84F5B}"/>
              </a:ext>
            </a:extLst>
          </p:cNvPr>
          <p:cNvCxnSpPr>
            <a:stCxn id="85" idx="1"/>
            <a:endCxn id="70" idx="3"/>
          </p:cNvCxnSpPr>
          <p:nvPr/>
        </p:nvCxnSpPr>
        <p:spPr>
          <a:xfrm rot="10800000" flipH="1">
            <a:off x="6091069" y="4616122"/>
            <a:ext cx="2023857" cy="669924"/>
          </a:xfrm>
          <a:prstGeom prst="bentConnector5">
            <a:avLst>
              <a:gd name="adj1" fmla="val -11295"/>
              <a:gd name="adj2" fmla="val 50000"/>
              <a:gd name="adj3" fmla="val 1112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>
            <a:extLst>
              <a:ext uri="{FF2B5EF4-FFF2-40B4-BE49-F238E27FC236}">
                <a16:creationId xmlns:a16="http://schemas.microsoft.com/office/drawing/2014/main" id="{F3D1F3FC-AD5C-A648-8D42-560B790071FE}"/>
              </a:ext>
            </a:extLst>
          </p:cNvPr>
          <p:cNvCxnSpPr>
            <a:cxnSpLocks/>
            <a:stCxn id="140" idx="1"/>
            <a:endCxn id="127" idx="4"/>
          </p:cNvCxnSpPr>
          <p:nvPr/>
        </p:nvCxnSpPr>
        <p:spPr>
          <a:xfrm rot="10800000">
            <a:off x="9279599" y="4485936"/>
            <a:ext cx="1153721" cy="1987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6F84DD38-0FC6-884D-9BBA-4CD57CC0AAEA}"/>
              </a:ext>
            </a:extLst>
          </p:cNvPr>
          <p:cNvSpPr txBox="1"/>
          <p:nvPr/>
        </p:nvSpPr>
        <p:spPr>
          <a:xfrm>
            <a:off x="9303601" y="4293906"/>
            <a:ext cx="503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[31:2]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5B97850D-EC36-D547-8F1C-F08B5922DFAE}"/>
              </a:ext>
            </a:extLst>
          </p:cNvPr>
          <p:cNvSpPr txBox="1"/>
          <p:nvPr/>
        </p:nvSpPr>
        <p:spPr>
          <a:xfrm>
            <a:off x="9303601" y="4520518"/>
            <a:ext cx="503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[31:2]</a:t>
            </a:r>
          </a:p>
        </p:txBody>
      </p:sp>
      <p:cxnSp>
        <p:nvCxnSpPr>
          <p:cNvPr id="227" name="꺾인 연결선[E] 226">
            <a:extLst>
              <a:ext uri="{FF2B5EF4-FFF2-40B4-BE49-F238E27FC236}">
                <a16:creationId xmlns:a16="http://schemas.microsoft.com/office/drawing/2014/main" id="{12D72BB6-0C83-8248-B3EA-C84FD92A9B39}"/>
              </a:ext>
            </a:extLst>
          </p:cNvPr>
          <p:cNvCxnSpPr>
            <a:cxnSpLocks/>
            <a:stCxn id="141" idx="1"/>
            <a:endCxn id="125" idx="4"/>
          </p:cNvCxnSpPr>
          <p:nvPr/>
        </p:nvCxnSpPr>
        <p:spPr>
          <a:xfrm rot="10800000">
            <a:off x="9283893" y="4751349"/>
            <a:ext cx="1149426" cy="1366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36AEB138-8A95-214A-BCAD-D7F5A79B57E9}"/>
              </a:ext>
            </a:extLst>
          </p:cNvPr>
          <p:cNvGrpSpPr/>
          <p:nvPr/>
        </p:nvGrpSpPr>
        <p:grpSpPr>
          <a:xfrm>
            <a:off x="10427667" y="3602275"/>
            <a:ext cx="1680552" cy="2945250"/>
            <a:chOff x="10427667" y="3602275"/>
            <a:chExt cx="1680552" cy="2945250"/>
          </a:xfrm>
        </p:grpSpPr>
        <p:grpSp>
          <p:nvGrpSpPr>
            <p:cNvPr id="254" name="그룹 253">
              <a:extLst>
                <a:ext uri="{FF2B5EF4-FFF2-40B4-BE49-F238E27FC236}">
                  <a16:creationId xmlns:a16="http://schemas.microsoft.com/office/drawing/2014/main" id="{58F4A874-F5CB-554C-A045-87095C1C7A76}"/>
                </a:ext>
              </a:extLst>
            </p:cNvPr>
            <p:cNvGrpSpPr/>
            <p:nvPr/>
          </p:nvGrpSpPr>
          <p:grpSpPr>
            <a:xfrm>
              <a:off x="10433319" y="3602275"/>
              <a:ext cx="1674900" cy="2945250"/>
              <a:chOff x="10433319" y="3602275"/>
              <a:chExt cx="1674900" cy="2945250"/>
            </a:xfrm>
          </p:grpSpPr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C6C6C49D-8AFD-7F40-9647-CE26C7CFC1AE}"/>
                  </a:ext>
                </a:extLst>
              </p:cNvPr>
              <p:cNvGrpSpPr/>
              <p:nvPr/>
            </p:nvGrpSpPr>
            <p:grpSpPr>
              <a:xfrm>
                <a:off x="10433319" y="3602275"/>
                <a:ext cx="1674900" cy="2945250"/>
                <a:chOff x="6365699" y="166250"/>
                <a:chExt cx="1674900" cy="2945250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FDEC463F-FA66-FF41-9BBB-17E76A776C38}"/>
                    </a:ext>
                  </a:extLst>
                </p:cNvPr>
                <p:cNvSpPr/>
                <p:nvPr/>
              </p:nvSpPr>
              <p:spPr>
                <a:xfrm>
                  <a:off x="6375401" y="166250"/>
                  <a:ext cx="1665198" cy="29452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mor1kx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10BFA574-2128-5A4B-B90C-70B2C0F646AC}"/>
                    </a:ext>
                  </a:extLst>
                </p:cNvPr>
                <p:cNvSpPr txBox="1"/>
                <p:nvPr/>
              </p:nvSpPr>
              <p:spPr>
                <a:xfrm>
                  <a:off x="6365699" y="1133263"/>
                  <a:ext cx="91481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ore-KR" sz="900" dirty="0" err="1"/>
                    <a:t>iwbm_adr_o</a:t>
                  </a:r>
                  <a:endParaRPr lang="en-US" altLang="ko-Kore-KR" sz="900" dirty="0"/>
                </a:p>
              </p:txBody>
            </p:sp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37D1A2C5-EB82-514F-97F9-0C2D39B04049}"/>
                    </a:ext>
                  </a:extLst>
                </p:cNvPr>
                <p:cNvSpPr txBox="1"/>
                <p:nvPr/>
              </p:nvSpPr>
              <p:spPr>
                <a:xfrm>
                  <a:off x="6365699" y="1336532"/>
                  <a:ext cx="91481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ore-KR" sz="900" dirty="0" err="1"/>
                    <a:t>dwbm_adr_o</a:t>
                  </a:r>
                  <a:endParaRPr lang="en-US" altLang="ko-Kore-KR" sz="900" dirty="0"/>
                </a:p>
              </p:txBody>
            </p:sp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427B3CED-48DD-E247-9018-F4D772DC550A}"/>
                    </a:ext>
                  </a:extLst>
                </p:cNvPr>
                <p:cNvSpPr txBox="1"/>
                <p:nvPr/>
              </p:nvSpPr>
              <p:spPr>
                <a:xfrm>
                  <a:off x="6365699" y="1565200"/>
                  <a:ext cx="119228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ore-KR" sz="900" dirty="0" err="1"/>
                    <a:t>iwbm_we_o</a:t>
                  </a:r>
                  <a:endParaRPr lang="en-US" altLang="ko-Kore-KR" sz="900" dirty="0"/>
                </a:p>
              </p:txBody>
            </p:sp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5BD04B9E-70BD-9648-81A0-464910A20021}"/>
                    </a:ext>
                  </a:extLst>
                </p:cNvPr>
                <p:cNvSpPr txBox="1"/>
                <p:nvPr/>
              </p:nvSpPr>
              <p:spPr>
                <a:xfrm>
                  <a:off x="6369626" y="1790997"/>
                  <a:ext cx="119228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ore-KR" sz="900" dirty="0" err="1"/>
                    <a:t>dwbm_we_o</a:t>
                  </a:r>
                  <a:endParaRPr lang="en-US" altLang="ko-Kore-KR" sz="900" dirty="0"/>
                </a:p>
              </p:txBody>
            </p:sp>
          </p:grpSp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E558EA6B-7DC4-EF43-9112-1CA9442F9B4D}"/>
                  </a:ext>
                </a:extLst>
              </p:cNvPr>
              <p:cNvSpPr txBox="1"/>
              <p:nvPr/>
            </p:nvSpPr>
            <p:spPr>
              <a:xfrm>
                <a:off x="10438375" y="5425920"/>
                <a:ext cx="11922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ore-KR" sz="900" dirty="0" err="1"/>
                  <a:t>iwbm_dat_o</a:t>
                </a:r>
                <a:endParaRPr lang="en-US" altLang="ko-Kore-KR" sz="900" dirty="0"/>
              </a:p>
            </p:txBody>
          </p: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EFF00440-210A-E045-928D-AD8097C3DC77}"/>
                  </a:ext>
                </a:extLst>
              </p:cNvPr>
              <p:cNvSpPr txBox="1"/>
              <p:nvPr/>
            </p:nvSpPr>
            <p:spPr>
              <a:xfrm>
                <a:off x="10442302" y="5651717"/>
                <a:ext cx="11922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ore-KR" sz="900" dirty="0" err="1"/>
                  <a:t>dwbm_dat_o</a:t>
                </a:r>
                <a:endParaRPr lang="en-US" altLang="ko-Kore-KR" sz="900" dirty="0"/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ADBBCA6-E990-8246-927C-47C4EAC65EB0}"/>
                </a:ext>
              </a:extLst>
            </p:cNvPr>
            <p:cNvSpPr txBox="1"/>
            <p:nvPr/>
          </p:nvSpPr>
          <p:spPr>
            <a:xfrm>
              <a:off x="10427667" y="4144852"/>
              <a:ext cx="9148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iwbm_dat_i</a:t>
              </a:r>
              <a:endParaRPr lang="en-US" altLang="ko-Kore-KR" sz="9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66EA86A7-4C90-FB41-BD08-BC7FC4D3383E}"/>
                </a:ext>
              </a:extLst>
            </p:cNvPr>
            <p:cNvSpPr txBox="1"/>
            <p:nvPr/>
          </p:nvSpPr>
          <p:spPr>
            <a:xfrm>
              <a:off x="10427667" y="4348121"/>
              <a:ext cx="9148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dwbm_dat_i</a:t>
              </a:r>
              <a:endParaRPr lang="en-US" altLang="ko-Kore-KR" sz="900" dirty="0"/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2A004BA9-0C9C-6A45-B551-94F5DB7C9FE0}"/>
              </a:ext>
            </a:extLst>
          </p:cNvPr>
          <p:cNvGrpSpPr/>
          <p:nvPr/>
        </p:nvGrpSpPr>
        <p:grpSpPr>
          <a:xfrm>
            <a:off x="4975675" y="68582"/>
            <a:ext cx="2685926" cy="4029019"/>
            <a:chOff x="5726529" y="2678843"/>
            <a:chExt cx="2685926" cy="4029019"/>
          </a:xfrm>
        </p:grpSpPr>
        <p:grpSp>
          <p:nvGrpSpPr>
            <p:cNvPr id="216" name="그룹 215">
              <a:extLst>
                <a:ext uri="{FF2B5EF4-FFF2-40B4-BE49-F238E27FC236}">
                  <a16:creationId xmlns:a16="http://schemas.microsoft.com/office/drawing/2014/main" id="{A532D6DB-B3AD-6C48-ACCC-9EC1ECAEEE17}"/>
                </a:ext>
              </a:extLst>
            </p:cNvPr>
            <p:cNvGrpSpPr/>
            <p:nvPr/>
          </p:nvGrpSpPr>
          <p:grpSpPr>
            <a:xfrm>
              <a:off x="5726529" y="2678843"/>
              <a:ext cx="2685926" cy="3991588"/>
              <a:chOff x="8005671" y="2352269"/>
              <a:chExt cx="2685926" cy="3991588"/>
            </a:xfrm>
          </p:grpSpPr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E882D279-CEA6-A141-A9EE-0DF30147087B}"/>
                  </a:ext>
                </a:extLst>
              </p:cNvPr>
              <p:cNvSpPr/>
              <p:nvPr/>
            </p:nvSpPr>
            <p:spPr>
              <a:xfrm>
                <a:off x="8005671" y="2352269"/>
                <a:ext cx="2675224" cy="3991588"/>
              </a:xfrm>
              <a:prstGeom prst="rect">
                <a:avLst/>
              </a:prstGeom>
              <a:noFill/>
              <a:ln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input control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FAC28207-7A29-A349-9062-4BF6F133E73F}"/>
                  </a:ext>
                </a:extLst>
              </p:cNvPr>
              <p:cNvSpPr txBox="1"/>
              <p:nvPr/>
            </p:nvSpPr>
            <p:spPr>
              <a:xfrm>
                <a:off x="8008776" y="4898883"/>
                <a:ext cx="154583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ore-KR" sz="900" dirty="0" err="1"/>
                  <a:t>main_rtio_core_reset_w</a:t>
                </a:r>
                <a:endParaRPr lang="en-US" altLang="ko-Kore-KR" sz="900" dirty="0"/>
              </a:p>
            </p:txBody>
          </p:sp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8248EE84-BD3F-8840-B360-B90EF3C7D1DB}"/>
                  </a:ext>
                </a:extLst>
              </p:cNvPr>
              <p:cNvSpPr txBox="1"/>
              <p:nvPr/>
            </p:nvSpPr>
            <p:spPr>
              <a:xfrm>
                <a:off x="10117176" y="3939617"/>
                <a:ext cx="57442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/>
                  <a:t>output</a:t>
                </a:r>
                <a:endParaRPr kumimoji="1" lang="ko-Kore-KR" altLang="en-US" sz="1100" dirty="0"/>
              </a:p>
            </p:txBody>
          </p:sp>
        </p:grp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E601CE15-1D5C-3346-83A7-53768D710E87}"/>
                </a:ext>
              </a:extLst>
            </p:cNvPr>
            <p:cNvSpPr txBox="1"/>
            <p:nvPr/>
          </p:nvSpPr>
          <p:spPr>
            <a:xfrm>
              <a:off x="5729633" y="5485711"/>
              <a:ext cx="16632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main_rtio_core_reset_phy_w</a:t>
              </a:r>
              <a:endParaRPr lang="en-US" altLang="ko-Kore-KR" sz="900" dirty="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CAEBAFF4-1A84-F14F-A0C8-1EB95CA238D0}"/>
                </a:ext>
              </a:extLst>
            </p:cNvPr>
            <p:cNvSpPr txBox="1"/>
            <p:nvPr/>
          </p:nvSpPr>
          <p:spPr>
            <a:xfrm>
              <a:off x="5731640" y="5745894"/>
              <a:ext cx="16632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main_rtio_core_async_error_w</a:t>
              </a:r>
              <a:endParaRPr lang="en-US" altLang="ko-Kore-KR" sz="900" dirty="0"/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D66F120D-2A40-2348-9C68-07E72B9B9DA2}"/>
                </a:ext>
              </a:extLst>
            </p:cNvPr>
            <p:cNvSpPr txBox="1"/>
            <p:nvPr/>
          </p:nvSpPr>
          <p:spPr>
            <a:xfrm>
              <a:off x="5732193" y="4463141"/>
              <a:ext cx="1533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builder_nist_clock_csrbank9_collision_channel1_w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B4701B8-DCA5-374B-AB7D-CD52B6D12443}"/>
                </a:ext>
              </a:extLst>
            </p:cNvPr>
            <p:cNvSpPr txBox="1"/>
            <p:nvPr/>
          </p:nvSpPr>
          <p:spPr>
            <a:xfrm>
              <a:off x="5731727" y="4841912"/>
              <a:ext cx="1538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builder_nist_clock_csrbank9_collision_channel0_w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AA215727-A5A4-9545-8A03-7854EA3B11B2}"/>
                </a:ext>
              </a:extLst>
            </p:cNvPr>
            <p:cNvSpPr txBox="1"/>
            <p:nvPr/>
          </p:nvSpPr>
          <p:spPr>
            <a:xfrm>
              <a:off x="5732193" y="3713091"/>
              <a:ext cx="1533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builder_nist_clock_csrbank9_busy_channel1_w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B85DEDF3-F40D-EC41-BB3F-87AEBB2FF404}"/>
                </a:ext>
              </a:extLst>
            </p:cNvPr>
            <p:cNvSpPr txBox="1"/>
            <p:nvPr/>
          </p:nvSpPr>
          <p:spPr>
            <a:xfrm>
              <a:off x="5731445" y="4087833"/>
              <a:ext cx="1533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builder_nist_clock_csrbank9_busy_channel0_w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887E2076-F510-E742-8B62-6A9372DB6A71}"/>
                </a:ext>
              </a:extLst>
            </p:cNvPr>
            <p:cNvSpPr txBox="1"/>
            <p:nvPr/>
          </p:nvSpPr>
          <p:spPr>
            <a:xfrm>
              <a:off x="5731444" y="2965810"/>
              <a:ext cx="1582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builder_nist_clock_csrbank9_sequence_error_channel1_w</a:t>
              </a: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53F230E8-C48B-BD49-8DBE-3B9AE7D3FF1D}"/>
                </a:ext>
              </a:extLst>
            </p:cNvPr>
            <p:cNvSpPr txBox="1"/>
            <p:nvPr/>
          </p:nvSpPr>
          <p:spPr>
            <a:xfrm>
              <a:off x="5730671" y="3336520"/>
              <a:ext cx="1582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builder_nist_clock_csrbank9_sequence_error_channel0_w</a:t>
              </a: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0B0E3464-CABA-5542-BDC8-766AC5C8B988}"/>
                </a:ext>
              </a:extLst>
            </p:cNvPr>
            <p:cNvSpPr txBox="1"/>
            <p:nvPr/>
          </p:nvSpPr>
          <p:spPr>
            <a:xfrm>
              <a:off x="5729724" y="6018065"/>
              <a:ext cx="1781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builder_nist_clock_csrbank9_sel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24452F02-8C70-3A49-AAB9-99410B0895A1}"/>
                </a:ext>
              </a:extLst>
            </p:cNvPr>
            <p:cNvSpPr txBox="1"/>
            <p:nvPr/>
          </p:nvSpPr>
          <p:spPr>
            <a:xfrm>
              <a:off x="5731812" y="6338530"/>
              <a:ext cx="1319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builder_nist_clock_interface9_bank_bus_adr</a:t>
              </a: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1D36FD73-3F55-F948-B392-EE69DFEB119B}"/>
                </a:ext>
              </a:extLst>
            </p:cNvPr>
            <p:cNvSpPr txBox="1"/>
            <p:nvPr/>
          </p:nvSpPr>
          <p:spPr>
            <a:xfrm>
              <a:off x="6991233" y="6338530"/>
              <a:ext cx="1401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builder_comb_rhs_array_muxed62</a:t>
              </a:r>
            </a:p>
          </p:txBody>
        </p:sp>
      </p:grpSp>
      <p:cxnSp>
        <p:nvCxnSpPr>
          <p:cNvPr id="47" name="꺾인 연결선[E] 46">
            <a:extLst>
              <a:ext uri="{FF2B5EF4-FFF2-40B4-BE49-F238E27FC236}">
                <a16:creationId xmlns:a16="http://schemas.microsoft.com/office/drawing/2014/main" id="{CD7467E9-D219-C94C-8251-929E40B1F8A5}"/>
              </a:ext>
            </a:extLst>
          </p:cNvPr>
          <p:cNvCxnSpPr>
            <a:cxnSpLocks/>
            <a:stCxn id="70" idx="1"/>
            <a:endCxn id="235" idx="2"/>
          </p:cNvCxnSpPr>
          <p:nvPr/>
        </p:nvCxnSpPr>
        <p:spPr>
          <a:xfrm rot="10800000">
            <a:off x="5640804" y="4097602"/>
            <a:ext cx="446102" cy="51852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C876E2A7-4F02-E14E-A740-F568B19BF2B6}"/>
              </a:ext>
            </a:extLst>
          </p:cNvPr>
          <p:cNvGrpSpPr/>
          <p:nvPr/>
        </p:nvGrpSpPr>
        <p:grpSpPr>
          <a:xfrm>
            <a:off x="3520887" y="3842941"/>
            <a:ext cx="1091400" cy="916904"/>
            <a:chOff x="3520887" y="3879153"/>
            <a:chExt cx="1091400" cy="916904"/>
          </a:xfrm>
        </p:grpSpPr>
        <p:grpSp>
          <p:nvGrpSpPr>
            <p:cNvPr id="240" name="그룹 239">
              <a:extLst>
                <a:ext uri="{FF2B5EF4-FFF2-40B4-BE49-F238E27FC236}">
                  <a16:creationId xmlns:a16="http://schemas.microsoft.com/office/drawing/2014/main" id="{5A428C45-FDEB-5A45-AF9C-745837A619D0}"/>
                </a:ext>
              </a:extLst>
            </p:cNvPr>
            <p:cNvGrpSpPr/>
            <p:nvPr/>
          </p:nvGrpSpPr>
          <p:grpSpPr>
            <a:xfrm rot="16200000">
              <a:off x="3413902" y="4144755"/>
              <a:ext cx="758287" cy="544317"/>
              <a:chOff x="2883371" y="5392849"/>
              <a:chExt cx="962915" cy="724984"/>
            </a:xfrm>
          </p:grpSpPr>
          <p:sp>
            <p:nvSpPr>
              <p:cNvPr id="241" name="사다리꼴[T] 240">
                <a:extLst>
                  <a:ext uri="{FF2B5EF4-FFF2-40B4-BE49-F238E27FC236}">
                    <a16:creationId xmlns:a16="http://schemas.microsoft.com/office/drawing/2014/main" id="{9466D912-2BF8-4D4F-A924-04CB281ED250}"/>
                  </a:ext>
                </a:extLst>
              </p:cNvPr>
              <p:cNvSpPr/>
              <p:nvPr/>
            </p:nvSpPr>
            <p:spPr>
              <a:xfrm>
                <a:off x="2883371" y="5392849"/>
                <a:ext cx="962915" cy="688698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00" dirty="0"/>
                  <a:t>EQUAL?</a:t>
                </a:r>
                <a:endParaRPr kumimoji="1" lang="ko-Kore-KR" altLang="en-US" sz="1100" dirty="0"/>
              </a:p>
            </p:txBody>
          </p:sp>
          <p:sp>
            <p:nvSpPr>
              <p:cNvPr id="242" name="삼각형 241">
                <a:extLst>
                  <a:ext uri="{FF2B5EF4-FFF2-40B4-BE49-F238E27FC236}">
                    <a16:creationId xmlns:a16="http://schemas.microsoft.com/office/drawing/2014/main" id="{A87AB5C6-739D-E948-AEFC-15E690F750BA}"/>
                  </a:ext>
                </a:extLst>
              </p:cNvPr>
              <p:cNvSpPr/>
              <p:nvPr/>
            </p:nvSpPr>
            <p:spPr>
              <a:xfrm>
                <a:off x="3281990" y="5942143"/>
                <a:ext cx="182385" cy="17569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300"/>
              </a:p>
            </p:txBody>
          </p:sp>
          <p:sp>
            <p:nvSpPr>
              <p:cNvPr id="243" name="타원 242">
                <a:extLst>
                  <a:ext uri="{FF2B5EF4-FFF2-40B4-BE49-F238E27FC236}">
                    <a16:creationId xmlns:a16="http://schemas.microsoft.com/office/drawing/2014/main" id="{9A362484-7794-FA4A-8F32-3F7F9154710C}"/>
                  </a:ext>
                </a:extLst>
              </p:cNvPr>
              <p:cNvSpPr/>
              <p:nvPr/>
            </p:nvSpPr>
            <p:spPr>
              <a:xfrm>
                <a:off x="3611707" y="5988871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300" dirty="0"/>
              </a:p>
            </p:txBody>
          </p:sp>
          <p:sp>
            <p:nvSpPr>
              <p:cNvPr id="245" name="타원 244">
                <a:extLst>
                  <a:ext uri="{FF2B5EF4-FFF2-40B4-BE49-F238E27FC236}">
                    <a16:creationId xmlns:a16="http://schemas.microsoft.com/office/drawing/2014/main" id="{4E540CE8-88AE-7145-8275-7EE5E5EAE069}"/>
                  </a:ext>
                </a:extLst>
              </p:cNvPr>
              <p:cNvSpPr/>
              <p:nvPr/>
            </p:nvSpPr>
            <p:spPr>
              <a:xfrm>
                <a:off x="3055967" y="5986270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300"/>
              </a:p>
            </p:txBody>
          </p:sp>
        </p:grp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C0EF8E1C-5B92-1F45-9899-7B511D2ED83C}"/>
                </a:ext>
              </a:extLst>
            </p:cNvPr>
            <p:cNvSpPr/>
            <p:nvPr/>
          </p:nvSpPr>
          <p:spPr>
            <a:xfrm>
              <a:off x="4161724" y="3879153"/>
              <a:ext cx="39724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16</a:t>
              </a:r>
              <a:endParaRPr kumimoji="1" lang="ko-Kore-KR" altLang="en-US" sz="1100" dirty="0"/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6D9F45C7-9AD6-5C46-9456-21C49193A0D3}"/>
                </a:ext>
              </a:extLst>
            </p:cNvPr>
            <p:cNvSpPr txBox="1"/>
            <p:nvPr/>
          </p:nvSpPr>
          <p:spPr>
            <a:xfrm>
              <a:off x="3989916" y="4407835"/>
              <a:ext cx="62237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[13:9]</a:t>
              </a:r>
            </a:p>
          </p:txBody>
        </p:sp>
        <p:cxnSp>
          <p:nvCxnSpPr>
            <p:cNvPr id="248" name="꺾인 연결선[E] 247">
              <a:extLst>
                <a:ext uri="{FF2B5EF4-FFF2-40B4-BE49-F238E27FC236}">
                  <a16:creationId xmlns:a16="http://schemas.microsoft.com/office/drawing/2014/main" id="{140F2171-4607-834B-B64F-60B4C30B6D9F}"/>
                </a:ext>
              </a:extLst>
            </p:cNvPr>
            <p:cNvCxnSpPr>
              <a:cxnSpLocks/>
              <a:stCxn id="246" idx="2"/>
              <a:endCxn id="243" idx="3"/>
            </p:cNvCxnSpPr>
            <p:nvPr/>
          </p:nvCxnSpPr>
          <p:spPr>
            <a:xfrm rot="5400000">
              <a:off x="4178343" y="4030286"/>
              <a:ext cx="28339" cy="33567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9" name="꺾인 연결선[E] 248">
            <a:extLst>
              <a:ext uri="{FF2B5EF4-FFF2-40B4-BE49-F238E27FC236}">
                <a16:creationId xmlns:a16="http://schemas.microsoft.com/office/drawing/2014/main" id="{A62008F5-D575-E941-A9F0-AEBEE313AD09}"/>
              </a:ext>
            </a:extLst>
          </p:cNvPr>
          <p:cNvCxnSpPr>
            <a:cxnSpLocks/>
            <a:stCxn id="70" idx="1"/>
            <a:endCxn id="245" idx="3"/>
          </p:cNvCxnSpPr>
          <p:nvPr/>
        </p:nvCxnSpPr>
        <p:spPr>
          <a:xfrm rot="10800000">
            <a:off x="4022722" y="4613720"/>
            <a:ext cx="2064184" cy="24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C31E6969-2697-9843-8F71-90CE655CEB55}"/>
              </a:ext>
            </a:extLst>
          </p:cNvPr>
          <p:cNvCxnSpPr>
            <a:stCxn id="239" idx="3"/>
            <a:endCxn id="135" idx="1"/>
          </p:cNvCxnSpPr>
          <p:nvPr/>
        </p:nvCxnSpPr>
        <p:spPr>
          <a:xfrm>
            <a:off x="7661601" y="1786735"/>
            <a:ext cx="2766066" cy="2473533"/>
          </a:xfrm>
          <a:prstGeom prst="bentConnector3">
            <a:avLst>
              <a:gd name="adj1" fmla="val 929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85D4AD85-F3EE-0B4A-AB33-04CD61E4292A}"/>
              </a:ext>
            </a:extLst>
          </p:cNvPr>
          <p:cNvCxnSpPr>
            <a:stCxn id="239" idx="3"/>
            <a:endCxn id="136" idx="1"/>
          </p:cNvCxnSpPr>
          <p:nvPr/>
        </p:nvCxnSpPr>
        <p:spPr>
          <a:xfrm>
            <a:off x="7661601" y="1786735"/>
            <a:ext cx="2766066" cy="2676802"/>
          </a:xfrm>
          <a:prstGeom prst="bentConnector3">
            <a:avLst>
              <a:gd name="adj1" fmla="val 929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꺾인 연결선[E] 88">
            <a:extLst>
              <a:ext uri="{FF2B5EF4-FFF2-40B4-BE49-F238E27FC236}">
                <a16:creationId xmlns:a16="http://schemas.microsoft.com/office/drawing/2014/main" id="{CCF0CD5F-8414-7843-86EA-6F06A29BD203}"/>
              </a:ext>
            </a:extLst>
          </p:cNvPr>
          <p:cNvCxnSpPr>
            <a:stCxn id="28" idx="3"/>
            <a:endCxn id="232" idx="1"/>
          </p:cNvCxnSpPr>
          <p:nvPr/>
        </p:nvCxnSpPr>
        <p:spPr>
          <a:xfrm flipV="1">
            <a:off x="1382729" y="540215"/>
            <a:ext cx="3597861" cy="2174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7FA330FF-608D-7D4A-A069-AA12EC8DB48F}"/>
              </a:ext>
            </a:extLst>
          </p:cNvPr>
          <p:cNvCxnSpPr>
            <a:cxnSpLocks/>
            <a:stCxn id="28" idx="3"/>
            <a:endCxn id="233" idx="1"/>
          </p:cNvCxnSpPr>
          <p:nvPr/>
        </p:nvCxnSpPr>
        <p:spPr>
          <a:xfrm>
            <a:off x="1382729" y="757640"/>
            <a:ext cx="3597088" cy="1532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D7FD1CD4-4102-F840-85E1-CDBFC5D5175C}"/>
              </a:ext>
            </a:extLst>
          </p:cNvPr>
          <p:cNvCxnSpPr>
            <a:stCxn id="14" idx="3"/>
            <a:endCxn id="226" idx="1"/>
          </p:cNvCxnSpPr>
          <p:nvPr/>
        </p:nvCxnSpPr>
        <p:spPr>
          <a:xfrm flipV="1">
            <a:off x="1402140" y="2037546"/>
            <a:ext cx="3579199" cy="6369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꺾인 연결선[E] 96">
            <a:extLst>
              <a:ext uri="{FF2B5EF4-FFF2-40B4-BE49-F238E27FC236}">
                <a16:creationId xmlns:a16="http://schemas.microsoft.com/office/drawing/2014/main" id="{BAEF10EF-761A-0B44-82DD-834BA8F4A5E7}"/>
              </a:ext>
            </a:extLst>
          </p:cNvPr>
          <p:cNvCxnSpPr>
            <a:stCxn id="14" idx="3"/>
            <a:endCxn id="228" idx="1"/>
          </p:cNvCxnSpPr>
          <p:nvPr/>
        </p:nvCxnSpPr>
        <p:spPr>
          <a:xfrm flipV="1">
            <a:off x="1402140" y="2416317"/>
            <a:ext cx="3578733" cy="25819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[E] 99">
            <a:extLst>
              <a:ext uri="{FF2B5EF4-FFF2-40B4-BE49-F238E27FC236}">
                <a16:creationId xmlns:a16="http://schemas.microsoft.com/office/drawing/2014/main" id="{6C8DBD0B-054A-844C-A0CD-70E019F178B3}"/>
              </a:ext>
            </a:extLst>
          </p:cNvPr>
          <p:cNvCxnSpPr>
            <a:stCxn id="21" idx="3"/>
            <a:endCxn id="229" idx="1"/>
          </p:cNvCxnSpPr>
          <p:nvPr/>
        </p:nvCxnSpPr>
        <p:spPr>
          <a:xfrm flipV="1">
            <a:off x="1402473" y="1287496"/>
            <a:ext cx="3578866" cy="44208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[E] 107">
            <a:extLst>
              <a:ext uri="{FF2B5EF4-FFF2-40B4-BE49-F238E27FC236}">
                <a16:creationId xmlns:a16="http://schemas.microsoft.com/office/drawing/2014/main" id="{C9953D40-0DBA-FC4A-9D5D-0110799E4B8F}"/>
              </a:ext>
            </a:extLst>
          </p:cNvPr>
          <p:cNvCxnSpPr>
            <a:stCxn id="21" idx="3"/>
            <a:endCxn id="231" idx="1"/>
          </p:cNvCxnSpPr>
          <p:nvPr/>
        </p:nvCxnSpPr>
        <p:spPr>
          <a:xfrm flipV="1">
            <a:off x="1402473" y="1662238"/>
            <a:ext cx="3578118" cy="673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0" name="그룹 249">
            <a:extLst>
              <a:ext uri="{FF2B5EF4-FFF2-40B4-BE49-F238E27FC236}">
                <a16:creationId xmlns:a16="http://schemas.microsoft.com/office/drawing/2014/main" id="{E505B4E5-1C8F-794B-BB91-E72CF2811278}"/>
              </a:ext>
            </a:extLst>
          </p:cNvPr>
          <p:cNvGrpSpPr/>
          <p:nvPr/>
        </p:nvGrpSpPr>
        <p:grpSpPr>
          <a:xfrm>
            <a:off x="55837" y="4097762"/>
            <a:ext cx="967982" cy="789191"/>
            <a:chOff x="3067997" y="6023089"/>
            <a:chExt cx="967982" cy="789191"/>
          </a:xfrm>
        </p:grpSpPr>
        <p:grpSp>
          <p:nvGrpSpPr>
            <p:cNvPr id="251" name="그룹 250">
              <a:extLst>
                <a:ext uri="{FF2B5EF4-FFF2-40B4-BE49-F238E27FC236}">
                  <a16:creationId xmlns:a16="http://schemas.microsoft.com/office/drawing/2014/main" id="{AFFAFA96-FA0A-7744-A340-0018722F69A4}"/>
                </a:ext>
              </a:extLst>
            </p:cNvPr>
            <p:cNvGrpSpPr/>
            <p:nvPr/>
          </p:nvGrpSpPr>
          <p:grpSpPr>
            <a:xfrm>
              <a:off x="3067997" y="6023089"/>
              <a:ext cx="967982" cy="789191"/>
              <a:chOff x="3067997" y="6023089"/>
              <a:chExt cx="967982" cy="789191"/>
            </a:xfrm>
          </p:grpSpPr>
          <p:sp>
            <p:nvSpPr>
              <p:cNvPr id="279" name="직사각형 278">
                <a:extLst>
                  <a:ext uri="{FF2B5EF4-FFF2-40B4-BE49-F238E27FC236}">
                    <a16:creationId xmlns:a16="http://schemas.microsoft.com/office/drawing/2014/main" id="{7CB69BE1-6349-484B-A2D2-8BD876A82F2F}"/>
                  </a:ext>
                </a:extLst>
              </p:cNvPr>
              <p:cNvSpPr/>
              <p:nvPr/>
            </p:nvSpPr>
            <p:spPr>
              <a:xfrm>
                <a:off x="3067997" y="6023089"/>
                <a:ext cx="967982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reset_phy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0" name="직사각형 279">
                <a:extLst>
                  <a:ext uri="{FF2B5EF4-FFF2-40B4-BE49-F238E27FC236}">
                    <a16:creationId xmlns:a16="http://schemas.microsoft.com/office/drawing/2014/main" id="{8E5DA42F-4C2B-5C4F-9B3A-088B4B1836D8}"/>
                  </a:ext>
                </a:extLst>
              </p:cNvPr>
              <p:cNvSpPr/>
              <p:nvPr/>
            </p:nvSpPr>
            <p:spPr>
              <a:xfrm>
                <a:off x="3090753" y="6401385"/>
                <a:ext cx="262324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</a:t>
                </a:r>
                <a:endParaRPr kumimoji="1" lang="ko-Kore-KR" altLang="en-US" sz="1100" dirty="0"/>
              </a:p>
            </p:txBody>
          </p:sp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1D732CC1-5A57-1345-8D25-C4F0B9F5B790}"/>
                  </a:ext>
                </a:extLst>
              </p:cNvPr>
              <p:cNvSpPr/>
              <p:nvPr/>
            </p:nvSpPr>
            <p:spPr>
              <a:xfrm>
                <a:off x="3375619" y="6401385"/>
                <a:ext cx="26518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</a:t>
                </a:r>
                <a:endParaRPr kumimoji="1" lang="ko-Kore-KR" altLang="en-US" sz="1100" dirty="0"/>
              </a:p>
            </p:txBody>
          </p:sp>
        </p:grp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4263D055-0A01-FF4A-8A9F-0D3D11616611}"/>
                </a:ext>
              </a:extLst>
            </p:cNvPr>
            <p:cNvSpPr/>
            <p:nvPr/>
          </p:nvSpPr>
          <p:spPr>
            <a:xfrm>
              <a:off x="3669418" y="6397182"/>
              <a:ext cx="344359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cxnSp>
        <p:nvCxnSpPr>
          <p:cNvPr id="110" name="꺾인 연결선[E] 109">
            <a:extLst>
              <a:ext uri="{FF2B5EF4-FFF2-40B4-BE49-F238E27FC236}">
                <a16:creationId xmlns:a16="http://schemas.microsoft.com/office/drawing/2014/main" id="{DE8851AB-15EE-5249-A859-847B3B9A4B34}"/>
              </a:ext>
            </a:extLst>
          </p:cNvPr>
          <p:cNvCxnSpPr>
            <a:stCxn id="33" idx="2"/>
            <a:endCxn id="238" idx="1"/>
          </p:cNvCxnSpPr>
          <p:nvPr/>
        </p:nvCxnSpPr>
        <p:spPr>
          <a:xfrm rot="5400000" flipH="1" flipV="1">
            <a:off x="2108475" y="852165"/>
            <a:ext cx="991857" cy="4748751"/>
          </a:xfrm>
          <a:prstGeom prst="bentConnector4">
            <a:avLst>
              <a:gd name="adj1" fmla="val -23048"/>
              <a:gd name="adj2" fmla="val 597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[E] 112">
            <a:extLst>
              <a:ext uri="{FF2B5EF4-FFF2-40B4-BE49-F238E27FC236}">
                <a16:creationId xmlns:a16="http://schemas.microsoft.com/office/drawing/2014/main" id="{338C503C-5016-694E-8D7E-A6424E879C3F}"/>
              </a:ext>
            </a:extLst>
          </p:cNvPr>
          <p:cNvCxnSpPr>
            <a:stCxn id="280" idx="2"/>
            <a:endCxn id="218" idx="1"/>
          </p:cNvCxnSpPr>
          <p:nvPr/>
        </p:nvCxnSpPr>
        <p:spPr>
          <a:xfrm rot="5400000" flipH="1" flipV="1">
            <a:off x="1723107" y="1477514"/>
            <a:ext cx="1742320" cy="4769024"/>
          </a:xfrm>
          <a:prstGeom prst="bentConnector4">
            <a:avLst>
              <a:gd name="adj1" fmla="val -13120"/>
              <a:gd name="adj2" fmla="val 623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꺾인 연결선[E] 114">
            <a:extLst>
              <a:ext uri="{FF2B5EF4-FFF2-40B4-BE49-F238E27FC236}">
                <a16:creationId xmlns:a16="http://schemas.microsoft.com/office/drawing/2014/main" id="{CA9D156C-4E69-A946-9BDC-3A4B9C1D2F70}"/>
              </a:ext>
            </a:extLst>
          </p:cNvPr>
          <p:cNvCxnSpPr>
            <a:stCxn id="45" idx="2"/>
            <a:endCxn id="223" idx="1"/>
          </p:cNvCxnSpPr>
          <p:nvPr/>
        </p:nvCxnSpPr>
        <p:spPr>
          <a:xfrm rot="5400000" flipH="1" flipV="1">
            <a:off x="1443453" y="2192138"/>
            <a:ext cx="2478421" cy="4596243"/>
          </a:xfrm>
          <a:prstGeom prst="bentConnector4">
            <a:avLst>
              <a:gd name="adj1" fmla="val -9224"/>
              <a:gd name="adj2" fmla="val 6333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꺾인 연결선[E] 117">
            <a:extLst>
              <a:ext uri="{FF2B5EF4-FFF2-40B4-BE49-F238E27FC236}">
                <a16:creationId xmlns:a16="http://schemas.microsoft.com/office/drawing/2014/main" id="{7B9BB8F7-C1B3-6142-8494-01535F6E609F}"/>
              </a:ext>
            </a:extLst>
          </p:cNvPr>
          <p:cNvCxnSpPr>
            <a:stCxn id="241" idx="0"/>
            <a:endCxn id="234" idx="1"/>
          </p:cNvCxnSpPr>
          <p:nvPr/>
        </p:nvCxnSpPr>
        <p:spPr>
          <a:xfrm rot="10800000" flipH="1">
            <a:off x="3520886" y="3523220"/>
            <a:ext cx="1457983" cy="857482"/>
          </a:xfrm>
          <a:prstGeom prst="bentConnector3">
            <a:avLst>
              <a:gd name="adj1" fmla="val -78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꺾인 연결선[E] 150">
            <a:extLst>
              <a:ext uri="{FF2B5EF4-FFF2-40B4-BE49-F238E27FC236}">
                <a16:creationId xmlns:a16="http://schemas.microsoft.com/office/drawing/2014/main" id="{FF531785-4385-7545-B9E3-DAC46EA1FF1C}"/>
              </a:ext>
            </a:extLst>
          </p:cNvPr>
          <p:cNvCxnSpPr>
            <a:cxnSpLocks/>
            <a:stCxn id="85" idx="1"/>
            <a:endCxn id="284" idx="2"/>
          </p:cNvCxnSpPr>
          <p:nvPr/>
        </p:nvCxnSpPr>
        <p:spPr>
          <a:xfrm rot="10800000" flipH="1">
            <a:off x="6091070" y="4097602"/>
            <a:ext cx="849834" cy="1188445"/>
          </a:xfrm>
          <a:prstGeom prst="bentConnector4">
            <a:avLst>
              <a:gd name="adj1" fmla="val -26899"/>
              <a:gd name="adj2" fmla="val 564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148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33618</TotalTime>
  <Words>18715</Words>
  <Application>Microsoft Macintosh PowerPoint</Application>
  <PresentationFormat>와이드스크린</PresentationFormat>
  <Paragraphs>5087</Paragraphs>
  <Slides>113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113</vt:i4>
      </vt:variant>
    </vt:vector>
  </HeadingPairs>
  <TitlesOfParts>
    <vt:vector size="122" baseType="lpstr">
      <vt:lpstr>Gulim</vt:lpstr>
      <vt:lpstr>Arial</vt:lpstr>
      <vt:lpstr>Calibri</vt:lpstr>
      <vt:lpstr>Calibri Light</vt:lpstr>
      <vt:lpstr>Helvetica Neue</vt:lpstr>
      <vt:lpstr>Symbol</vt:lpstr>
      <vt:lpstr>Tahoma</vt:lpstr>
      <vt:lpstr>Verdana</vt:lpstr>
      <vt:lpstr>Office 테마</vt:lpstr>
      <vt:lpstr>ARTIQ</vt:lpstr>
      <vt:lpstr>PowerPoint 프레젠테이션</vt:lpstr>
      <vt:lpstr>PowerPoint 프레젠테이션</vt:lpstr>
      <vt:lpstr>PLLE2_ADV</vt:lpstr>
      <vt:lpstr>PLLE2_ADV in Verilog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OSERDESE2</vt:lpstr>
      <vt:lpstr>OSERDESE2 in Verilog</vt:lpstr>
      <vt:lpstr>PowerPoint 프레젠테이션</vt:lpstr>
      <vt:lpstr>IOBUF</vt:lpstr>
      <vt:lpstr>PowerPoint 프레젠테이션</vt:lpstr>
      <vt:lpstr>PowerPoint 프레젠테이션</vt:lpstr>
      <vt:lpstr>PowerPoint 프레젠테이션</vt:lpstr>
      <vt:lpstr>PowerPoint 프레젠테이션</vt:lpstr>
      <vt:lpstr>gateware</vt:lpstr>
      <vt:lpstr>ttl_simple.Output</vt:lpstr>
      <vt:lpstr>PowerPoint 프레젠테이션</vt:lpstr>
      <vt:lpstr>ad9_dds.AD9_DDS</vt:lpstr>
      <vt:lpstr>PowerPoint 프레젠테이션</vt:lpstr>
      <vt:lpstr>PowerPoint 프레젠테이션</vt:lpstr>
      <vt:lpstr>FSM of AD9914 driver in ad9_dds (Moore Machine)</vt:lpstr>
      <vt:lpstr>PowerPoint 프레젠테이션</vt:lpstr>
      <vt:lpstr>RT2WB</vt:lpstr>
      <vt:lpstr>PowerPoint 프레젠테이션</vt:lpstr>
      <vt:lpstr>dds.AD9914</vt:lpstr>
      <vt:lpstr>PowerPoint 프레젠테이션</vt:lpstr>
      <vt:lpstr>TSC</vt:lpstr>
      <vt:lpstr>PowerPoint 프레젠테이션</vt:lpstr>
      <vt:lpstr>SED:Lane Distributor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SED:FIFOs</vt:lpstr>
      <vt:lpstr>PowerPoint 프레젠테이션</vt:lpstr>
      <vt:lpstr>PowerPoint 프레젠테이션</vt:lpstr>
      <vt:lpstr>PowerPoint 프레젠테이션</vt:lpstr>
      <vt:lpstr>PowerPoint 프레젠테이션</vt:lpstr>
      <vt:lpstr>SED:Gates</vt:lpstr>
      <vt:lpstr>PowerPoint 프레젠테이션</vt:lpstr>
      <vt:lpstr>SED:OutputDriver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OutpuDriver:OutputNetwork</vt:lpstr>
      <vt:lpstr>PowerPoint 프레젠테이션</vt:lpstr>
      <vt:lpstr>PowerPoint 프레젠테이션</vt:lpstr>
      <vt:lpstr>PowerPoint 프레젠테이션</vt:lpstr>
      <vt:lpstr>PowerPoint 프레젠테이션</vt:lpstr>
      <vt:lpstr>SED:InputCollector</vt:lpstr>
      <vt:lpstr>ttl_serdes_7series.InOut</vt:lpstr>
      <vt:lpstr>PowerPoint 프레젠테이션</vt:lpstr>
      <vt:lpstr>PowerPoint 프레젠테이션</vt:lpstr>
      <vt:lpstr>PowerPoint 프레젠테이션</vt:lpstr>
      <vt:lpstr>PowerPoint 프레젠테이션</vt:lpstr>
      <vt:lpstr>spi2.SPIMaster</vt:lpstr>
      <vt:lpstr>ttl_serdes_7series.InOut</vt:lpstr>
      <vt:lpstr>PowerPoint 프레젠테이션</vt:lpstr>
      <vt:lpstr>PowerPoint 프레젠테이션</vt:lpstr>
      <vt:lpstr>PowerPoint 프레젠테이션</vt:lpstr>
      <vt:lpstr>PowerPoint 프레젠테이션</vt:lpstr>
      <vt:lpstr>spi2.SPIMaster</vt:lpstr>
      <vt:lpstr>ttl_serdes_7series.InOut</vt:lpstr>
      <vt:lpstr>PowerPoint 프레젠테이션</vt:lpstr>
      <vt:lpstr>PowerPoint 프레젠테이션</vt:lpstr>
      <vt:lpstr>PowerPoint 프레젠테이션</vt:lpstr>
      <vt:lpstr>spi2.SPIMaster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rtio.Core</vt:lpstr>
      <vt:lpstr>PowerPoint 프레젠테이션</vt:lpstr>
      <vt:lpstr>PowerPoint 프레젠테이션</vt:lpstr>
      <vt:lpstr>PowerPoint 프레젠테이션</vt:lpstr>
      <vt:lpstr>PowerPoint 프레젠테이션</vt:lpstr>
      <vt:lpstr>CSR in RTIO</vt:lpstr>
      <vt:lpstr>PowerPoint 프레젠테이션</vt:lpstr>
      <vt:lpstr>PowerPoint 프레젠테이션</vt:lpstr>
      <vt:lpstr>PowerPoint 프레젠테이션</vt:lpstr>
      <vt:lpstr>Input Control</vt:lpstr>
      <vt:lpstr>PowerPoint 프레젠테이션</vt:lpstr>
      <vt:lpstr>PowerPoint 프레젠테이션</vt:lpstr>
      <vt:lpstr>Verilog Code</vt:lpstr>
      <vt:lpstr>Verilog Code</vt:lpstr>
      <vt:lpstr>Verilog Code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박정현</dc:creator>
  <cp:lastModifiedBy>박정현</cp:lastModifiedBy>
  <cp:revision>2443</cp:revision>
  <dcterms:created xsi:type="dcterms:W3CDTF">2020-03-13T09:18:28Z</dcterms:created>
  <dcterms:modified xsi:type="dcterms:W3CDTF">2020-05-08T11:04:51Z</dcterms:modified>
</cp:coreProperties>
</file>